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3" r:id="rId1"/>
  </p:sldMasterIdLst>
  <p:notesMasterIdLst>
    <p:notesMasterId r:id="rId30"/>
  </p:notesMasterIdLst>
  <p:sldIdLst>
    <p:sldId id="258" r:id="rId2"/>
    <p:sldId id="303" r:id="rId3"/>
    <p:sldId id="305" r:id="rId4"/>
    <p:sldId id="308" r:id="rId5"/>
    <p:sldId id="310" r:id="rId6"/>
    <p:sldId id="312" r:id="rId7"/>
    <p:sldId id="306" r:id="rId8"/>
    <p:sldId id="316" r:id="rId9"/>
    <p:sldId id="331" r:id="rId10"/>
    <p:sldId id="337" r:id="rId11"/>
    <p:sldId id="338" r:id="rId12"/>
    <p:sldId id="317" r:id="rId13"/>
    <p:sldId id="326" r:id="rId14"/>
    <p:sldId id="328" r:id="rId15"/>
    <p:sldId id="327" r:id="rId16"/>
    <p:sldId id="332" r:id="rId17"/>
    <p:sldId id="333" r:id="rId18"/>
    <p:sldId id="334" r:id="rId19"/>
    <p:sldId id="335" r:id="rId20"/>
    <p:sldId id="329" r:id="rId21"/>
    <p:sldId id="330" r:id="rId22"/>
    <p:sldId id="307" r:id="rId23"/>
    <p:sldId id="318" r:id="rId24"/>
    <p:sldId id="336" r:id="rId25"/>
    <p:sldId id="319" r:id="rId26"/>
    <p:sldId id="320" r:id="rId27"/>
    <p:sldId id="260" r:id="rId28"/>
    <p:sldId id="321" r:id="rId29"/>
  </p:sldIdLst>
  <p:sldSz cx="9144000" cy="5143500" type="screen16x9"/>
  <p:notesSz cx="6858000" cy="9144000"/>
  <p:embeddedFontLst>
    <p:embeddedFont>
      <p:font typeface="Arvo" panose="020B0604020202020204" charset="0"/>
      <p:regular r:id="rId31"/>
      <p:bold r:id="rId32"/>
      <p:italic r:id="rId33"/>
      <p:boldItalic r:id="rId34"/>
    </p:embeddedFont>
    <p:embeddedFont>
      <p:font typeface="Cabin" panose="020B0604020202020204" charset="0"/>
      <p:regular r:id="rId35"/>
      <p:bold r:id="rId36"/>
      <p:italic r:id="rId37"/>
      <p:boldItalic r:id="rId38"/>
    </p:embeddedFont>
    <p:embeddedFont>
      <p:font typeface="Cabin Regular" panose="020B0604020202020204" charset="0"/>
      <p:regular r:id="rId39"/>
      <p:bold r:id="rId40"/>
      <p:italic r:id="rId41"/>
      <p:boldItalic r:id="rId42"/>
    </p:embeddedFont>
    <p:embeddedFont>
      <p:font typeface="Montserrat" panose="00000500000000000000" pitchFamily="50" charset="0"/>
      <p:regular r:id="rId43"/>
      <p:bold r:id="rId44"/>
      <p:italic r:id="rId45"/>
      <p:boldItalic r:id="rId46"/>
    </p:embeddedFont>
    <p:embeddedFont>
      <p:font typeface="Montserrat Black" panose="00000A00000000000000" pitchFamily="50" charset="0"/>
      <p:bold r:id="rId47"/>
      <p:boldItalic r:id="rId48"/>
    </p:embeddedFont>
    <p:embeddedFont>
      <p:font typeface="Montserrat ExtraBold" panose="00000900000000000000" pitchFamily="50" charset="0"/>
      <p:bold r:id="rId49"/>
      <p:boldItalic r:id="rId50"/>
    </p:embeddedFont>
    <p:embeddedFont>
      <p:font typeface="Montserrat Medium" panose="00000600000000000000" pitchFamily="50" charset="0"/>
      <p:regular r:id="rId51"/>
      <p:bold r:id="rId52"/>
      <p:italic r:id="rId53"/>
      <p:boldItalic r:id="rId54"/>
    </p:embeddedFont>
    <p:embeddedFont>
      <p:font typeface="Open Sans" panose="020B0606030504020204" pitchFamily="34" charset="0"/>
      <p:regular r:id="rId55"/>
      <p:bold r:id="rId56"/>
      <p:italic r:id="rId57"/>
      <p:boldItalic r:id="rId58"/>
    </p:embeddedFont>
    <p:embeddedFont>
      <p:font typeface="PT Sans" panose="020B0604020202020204"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A81A"/>
    <a:srgbClr val="3E516C"/>
    <a:srgbClr val="FED46A"/>
    <a:srgbClr val="404040"/>
    <a:srgbClr val="BFBFBF"/>
    <a:srgbClr val="67768B"/>
    <a:srgbClr val="FCCC3B"/>
    <a:srgbClr val="E6E6E6"/>
    <a:srgbClr val="E9AA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7F7BE4-D316-4183-8768-3345B6F3DF97}">
  <a:tblStyle styleId="{FC7F7BE4-D316-4183-8768-3345B6F3DF9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514" autoAdjust="0"/>
  </p:normalViewPr>
  <p:slideViewPr>
    <p:cSldViewPr snapToGrid="0">
      <p:cViewPr>
        <p:scale>
          <a:sx n="100" d="100"/>
          <a:sy n="100" d="100"/>
        </p:scale>
        <p:origin x="710" y="250"/>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font" Target="fonts/font20.fntdata"/><Relationship Id="rId55" Type="http://schemas.openxmlformats.org/officeDocument/2006/relationships/font" Target="fonts/font25.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font" Target="fonts/font23.fntdata"/><Relationship Id="rId58" Type="http://schemas.openxmlformats.org/officeDocument/2006/relationships/font" Target="fonts/font28.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3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56" Type="http://schemas.openxmlformats.org/officeDocument/2006/relationships/font" Target="fonts/font26.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2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59" Type="http://schemas.openxmlformats.org/officeDocument/2006/relationships/font" Target="fonts/font29.fntdata"/><Relationship Id="rId20" Type="http://schemas.openxmlformats.org/officeDocument/2006/relationships/slide" Target="slides/slide19.xml"/><Relationship Id="rId41" Type="http://schemas.openxmlformats.org/officeDocument/2006/relationships/font" Target="fonts/font11.fntdata"/><Relationship Id="rId54" Type="http://schemas.openxmlformats.org/officeDocument/2006/relationships/font" Target="fonts/font24.fntdata"/><Relationship Id="rId62" Type="http://schemas.openxmlformats.org/officeDocument/2006/relationships/font" Target="fonts/font3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font" Target="fonts/font19.fntdata"/><Relationship Id="rId57" Type="http://schemas.openxmlformats.org/officeDocument/2006/relationships/font" Target="fonts/font27.fntdata"/><Relationship Id="rId10" Type="http://schemas.openxmlformats.org/officeDocument/2006/relationships/slide" Target="slides/slide9.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font" Target="fonts/font22.fntdata"/><Relationship Id="rId60" Type="http://schemas.openxmlformats.org/officeDocument/2006/relationships/font" Target="fonts/font30.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de7457949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de7457949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26308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4893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20064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Tăng cường bảo mật cho upload file</a:t>
            </a:r>
          </a:p>
          <a:p>
            <a:r>
              <a:rPr lang="en-US" dirty="0"/>
              <a:t>Theo dõi tiến độ học tập, thống kê dựa trên kết quả điểm số và hiển thị thành biểu đồ để giáo viên có thể nắm được tình hình học tập của học viên cũng như kết quả giảng dạy của gia sư</a:t>
            </a:r>
          </a:p>
        </p:txBody>
      </p:sp>
    </p:spTree>
    <p:extLst>
      <p:ext uri="{BB962C8B-B14F-4D97-AF65-F5344CB8AC3E}">
        <p14:creationId xmlns:p14="http://schemas.microsoft.com/office/powerpoint/2010/main" val="3993928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g3ea541527f_0_187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9" name="Google Shape;1099;g3ea541527f_0_18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0717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Cntt</a:t>
            </a:r>
            <a:r>
              <a:rPr lang="en-US" dirty="0"/>
              <a:t>, phát triển rất vượt bậc đặc biệt là những năm gần đây càng được ứng dụng nhiều vào mọi mặt của cs, trong đó giáo dục là ngành không thể không nhắc đến</a:t>
            </a:r>
          </a:p>
          <a:p>
            <a:r>
              <a:rPr lang="en-US" dirty="0"/>
              <a:t>Cùng với sự phát triển đó, nhu cầu học tập của </a:t>
            </a:r>
            <a:r>
              <a:rPr lang="en-US" dirty="0" err="1"/>
              <a:t>mn</a:t>
            </a:r>
            <a:r>
              <a:rPr lang="en-US" dirty="0"/>
              <a:t> cũng tăng cao hơn, vì thế mà các bậc cha mẹ không muốn con mình thua thiệt bất kỳ ai nên luôn muốn tìm gia sư dạy kèm cho con mình, nhưng vấn đề tìm kiếm được gia sư giỏi và phù hợp lại là một vấn đề rất khó khăn</a:t>
            </a:r>
          </a:p>
          <a:p>
            <a:r>
              <a:rPr lang="en-US" dirty="0"/>
              <a:t>Trong năm 2020 này đã xảy ra một việc vô cùng đáng tiếc đó là dịch bệnh </a:t>
            </a:r>
            <a:r>
              <a:rPr lang="en-US" dirty="0" err="1"/>
              <a:t>covid</a:t>
            </a:r>
            <a:r>
              <a:rPr lang="en-US" dirty="0"/>
              <a:t>, điều này làm cho mọi người phải giản cách xã hội, không thể đi làm, không thể đến lớp, vì vậy mà các nền tảng học online được phổ biến hơn bao giờ hết</a:t>
            </a:r>
          </a:p>
          <a:p>
            <a:r>
              <a:rPr lang="en-US" dirty="0"/>
              <a:t>Từ những bất cập đó em quyết định xây dựng đề tài “Nền tảng chia sẻ khoá học- học tập trực tuyến thông minh” để giải quyết các vấn đề trên</a:t>
            </a:r>
          </a:p>
        </p:txBody>
      </p:sp>
    </p:spTree>
    <p:extLst>
      <p:ext uri="{BB962C8B-B14F-4D97-AF65-F5344CB8AC3E}">
        <p14:creationId xmlns:p14="http://schemas.microsoft.com/office/powerpoint/2010/main" val="1422257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11347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Tìm kiếm: giúp tìm được gia sư theo đúng nhu cầu, tin cậy, ở gần</a:t>
            </a:r>
          </a:p>
          <a:p>
            <a:r>
              <a:rPr lang="en-US" dirty="0"/>
              <a:t>Trò </a:t>
            </a:r>
            <a:r>
              <a:rPr lang="en-US" dirty="0" err="1"/>
              <a:t>chuyện:biết</a:t>
            </a:r>
            <a:r>
              <a:rPr lang="en-US" dirty="0"/>
              <a:t> rõ hơn về gia sư, thuận tiện trao đổi</a:t>
            </a:r>
          </a:p>
          <a:p>
            <a:r>
              <a:rPr lang="en-US" dirty="0"/>
              <a:t>Tài liệu: cung cấp công cụ quản lý tài liệu cá nhân cũng như tài liệu trong khoá học</a:t>
            </a:r>
          </a:p>
          <a:p>
            <a:r>
              <a:rPr lang="en-US" dirty="0"/>
              <a:t>Dạy trực tuyến:  hỗ trợ dạy trực tuyến, cho phép chia sẻ màn hình giữa mọi người trong phòng học</a:t>
            </a:r>
          </a:p>
        </p:txBody>
      </p:sp>
    </p:spTree>
    <p:extLst>
      <p:ext uri="{BB962C8B-B14F-4D97-AF65-F5344CB8AC3E}">
        <p14:creationId xmlns:p14="http://schemas.microsoft.com/office/powerpoint/2010/main" val="1737510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9798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b="0" i="0" dirty="0" err="1">
                <a:solidFill>
                  <a:srgbClr val="1B1B1B"/>
                </a:solidFill>
                <a:effectLst/>
                <a:latin typeface="Open Sans" panose="020B0606030504020204" pitchFamily="34" charset="0"/>
              </a:rPr>
              <a:t>Stringee</a:t>
            </a:r>
            <a:r>
              <a:rPr lang="en-US" b="0" i="0" dirty="0">
                <a:solidFill>
                  <a:srgbClr val="1B1B1B"/>
                </a:solidFill>
                <a:effectLst/>
                <a:latin typeface="Open Sans" panose="020B0606030504020204" pitchFamily="34" charset="0"/>
              </a:rPr>
              <a:t> là nền tảng (SDK/API) cung cấp tính năng Nghe - Gọi - Chat - SMS, có thể tích hợp nhanh vào các ứng dụng web.</a:t>
            </a:r>
          </a:p>
          <a:p>
            <a:pPr marL="158750" indent="0">
              <a:buNone/>
            </a:pPr>
            <a:r>
              <a:rPr lang="en-US" b="0" i="0" dirty="0" err="1">
                <a:solidFill>
                  <a:srgbClr val="333333"/>
                </a:solidFill>
                <a:effectLst/>
                <a:latin typeface="Roboto-Regular"/>
              </a:rPr>
              <a:t>Stringee</a:t>
            </a:r>
            <a:r>
              <a:rPr lang="en-US" b="0" i="0" dirty="0">
                <a:solidFill>
                  <a:srgbClr val="333333"/>
                </a:solidFill>
                <a:effectLst/>
                <a:latin typeface="Roboto-Regular"/>
              </a:rPr>
              <a:t> – một startup trong lĩnh vực lập trình giao tiếp (Communication APIs) của việt nam, sau khi gọi vốn được 2 triệu USD thì đã được các tập đoàn lớn yêu cầu tích hợp như </a:t>
            </a:r>
            <a:r>
              <a:rPr lang="en-US" b="0" i="0" dirty="0">
                <a:solidFill>
                  <a:srgbClr val="535353"/>
                </a:solidFill>
                <a:effectLst/>
                <a:latin typeface="Quicksand"/>
              </a:rPr>
              <a:t>Viettel, VOV, Misa, </a:t>
            </a:r>
            <a:r>
              <a:rPr lang="en-US" b="0" i="0" dirty="0" err="1">
                <a:solidFill>
                  <a:srgbClr val="535353"/>
                </a:solidFill>
                <a:effectLst/>
                <a:latin typeface="Quicksand"/>
              </a:rPr>
              <a:t>Mobifone</a:t>
            </a:r>
            <a:r>
              <a:rPr lang="en-US" b="0" i="0" dirty="0">
                <a:solidFill>
                  <a:srgbClr val="535353"/>
                </a:solidFill>
                <a:effectLst/>
                <a:latin typeface="Quicksand"/>
              </a:rPr>
              <a:t>, </a:t>
            </a:r>
            <a:r>
              <a:rPr lang="en-US" b="0" i="0" dirty="0" err="1">
                <a:solidFill>
                  <a:srgbClr val="535353"/>
                </a:solidFill>
                <a:effectLst/>
                <a:latin typeface="Quicksand"/>
              </a:rPr>
              <a:t>VnDirect</a:t>
            </a:r>
            <a:r>
              <a:rPr lang="en-US" b="0" i="0" dirty="0">
                <a:solidFill>
                  <a:srgbClr val="535353"/>
                </a:solidFill>
                <a:effectLst/>
                <a:latin typeface="Quicksand"/>
              </a:rPr>
              <a:t>, </a:t>
            </a:r>
            <a:r>
              <a:rPr lang="en-US" b="0" i="0" dirty="0" err="1">
                <a:solidFill>
                  <a:srgbClr val="535353"/>
                </a:solidFill>
                <a:effectLst/>
                <a:latin typeface="Quicksand"/>
              </a:rPr>
              <a:t>Mediamart</a:t>
            </a:r>
            <a:r>
              <a:rPr lang="en-US" b="0" i="0" dirty="0">
                <a:solidFill>
                  <a:srgbClr val="535353"/>
                </a:solidFill>
                <a:effectLst/>
                <a:latin typeface="Quicksand"/>
              </a:rPr>
              <a:t>,… </a:t>
            </a:r>
          </a:p>
          <a:p>
            <a:pPr marL="457200" indent="-298450"/>
            <a:r>
              <a:rPr lang="vi-VN" dirty="0" err="1"/>
              <a:t>Firebase</a:t>
            </a:r>
            <a:r>
              <a:rPr lang="vi-VN" dirty="0"/>
              <a:t> là một nền tảng phát triển ứng dụng di động và </a:t>
            </a:r>
            <a:r>
              <a:rPr lang="vi-VN" dirty="0" err="1"/>
              <a:t>website</a:t>
            </a:r>
            <a:r>
              <a:rPr lang="vi-VN" dirty="0"/>
              <a:t>. </a:t>
            </a:r>
            <a:r>
              <a:rPr lang="vi-VN" dirty="0" err="1"/>
              <a:t>Firebase</a:t>
            </a:r>
            <a:r>
              <a:rPr lang="vi-VN" dirty="0"/>
              <a:t> cung cấp rất nhiều công cụ và dịch vụ để triển khai và phát triển cơ sở người dùng mà không cần quan tâm đến hạ tầng phần cứng</a:t>
            </a:r>
            <a:endParaRPr lang="en-US" b="0" i="0" dirty="0">
              <a:solidFill>
                <a:srgbClr val="535353"/>
              </a:solidFill>
              <a:effectLst/>
              <a:latin typeface="Quicksand"/>
            </a:endParaRPr>
          </a:p>
          <a:p>
            <a:pPr marL="457200" indent="-298450"/>
            <a:r>
              <a:rPr lang="en-US" dirty="0"/>
              <a:t>Glitch là 1 nền tảng mà giúp chúng ta có thể xây dựng ứng dụng Node.js trên cloud, public hoặc private .Tính năng:</a:t>
            </a:r>
          </a:p>
          <a:p>
            <a:pPr marL="158750" indent="0">
              <a:buNone/>
            </a:pPr>
            <a:r>
              <a:rPr lang="vi-VN" dirty="0"/>
              <a:t>Hỗ trợ </a:t>
            </a:r>
            <a:r>
              <a:rPr lang="vi-VN" dirty="0" err="1"/>
              <a:t>version</a:t>
            </a:r>
            <a:r>
              <a:rPr lang="vi-VN" dirty="0"/>
              <a:t> </a:t>
            </a:r>
            <a:r>
              <a:rPr lang="vi-VN" dirty="0" err="1"/>
              <a:t>control</a:t>
            </a:r>
            <a:r>
              <a:rPr lang="vi-VN" dirty="0"/>
              <a:t> giống như </a:t>
            </a:r>
            <a:r>
              <a:rPr lang="vi-VN" dirty="0" err="1"/>
              <a:t>git</a:t>
            </a:r>
            <a:endParaRPr lang="en-US" dirty="0"/>
          </a:p>
          <a:p>
            <a:pPr marL="158750" indent="0">
              <a:buNone/>
            </a:pPr>
            <a:r>
              <a:rPr lang="en-US" dirty="0"/>
              <a:t>Cấu hình sẵn domain và hosting</a:t>
            </a:r>
          </a:p>
          <a:p>
            <a:pPr marL="158750" indent="0">
              <a:buNone/>
            </a:pPr>
            <a:r>
              <a:rPr lang="en-US" dirty="0"/>
              <a:t>Cũng cấp nhiều template để sử dụng</a:t>
            </a:r>
          </a:p>
        </p:txBody>
      </p:sp>
    </p:spTree>
    <p:extLst>
      <p:ext uri="{BB962C8B-B14F-4D97-AF65-F5344CB8AC3E}">
        <p14:creationId xmlns:p14="http://schemas.microsoft.com/office/powerpoint/2010/main" val="3257577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Có 3 khái niệm: </a:t>
            </a:r>
          </a:p>
          <a:p>
            <a:pPr marL="158750" indent="0">
              <a:buNone/>
            </a:pPr>
            <a:r>
              <a:rPr lang="en-US" dirty="0"/>
              <a:t>User: người dùng trong cuộc họp</a:t>
            </a:r>
          </a:p>
          <a:p>
            <a:pPr marL="158750" indent="0">
              <a:buNone/>
            </a:pPr>
            <a:r>
              <a:rPr lang="en-US" dirty="0"/>
              <a:t>Room: cuộc họp</a:t>
            </a:r>
          </a:p>
          <a:p>
            <a:pPr marL="158750" indent="0">
              <a:buNone/>
            </a:pPr>
            <a:r>
              <a:rPr lang="en-US" dirty="0"/>
              <a:t>Track: webcam</a:t>
            </a:r>
          </a:p>
          <a:p>
            <a:pPr marL="158750" indent="0">
              <a:buNone/>
            </a:pPr>
            <a:endParaRPr lang="en-US" dirty="0"/>
          </a:p>
          <a:p>
            <a:pPr marL="158750" indent="0">
              <a:buNone/>
            </a:pPr>
            <a:r>
              <a:rPr lang="en-US" dirty="0"/>
              <a:t>User gửi track đến </a:t>
            </a:r>
            <a:r>
              <a:rPr lang="en-US" dirty="0" err="1"/>
              <a:t>stringee</a:t>
            </a:r>
            <a:r>
              <a:rPr lang="en-US" dirty="0"/>
              <a:t>, </a:t>
            </a:r>
            <a:r>
              <a:rPr lang="en-US" dirty="0" err="1"/>
              <a:t>stringee</a:t>
            </a:r>
            <a:r>
              <a:rPr lang="en-US" dirty="0"/>
              <a:t> gửi track đến </a:t>
            </a:r>
            <a:r>
              <a:rPr lang="en-US" dirty="0" err="1"/>
              <a:t>mn</a:t>
            </a:r>
            <a:r>
              <a:rPr lang="en-US" dirty="0"/>
              <a:t> trong room</a:t>
            </a:r>
          </a:p>
          <a:p>
            <a:pPr marL="158750" indent="0">
              <a:buNone/>
            </a:pPr>
            <a:r>
              <a:rPr lang="en-US" dirty="0"/>
              <a:t>Khi vào room thì sẽ tạo track, </a:t>
            </a:r>
            <a:r>
              <a:rPr lang="en-US" dirty="0" err="1"/>
              <a:t>publich</a:t>
            </a:r>
            <a:r>
              <a:rPr lang="en-US" dirty="0"/>
              <a:t> track ra</a:t>
            </a:r>
          </a:p>
          <a:p>
            <a:pPr marL="158750" indent="0">
              <a:buNone/>
            </a:pPr>
            <a:r>
              <a:rPr lang="en-US" dirty="0"/>
              <a:t>Lắng nghe event để hiển thị track</a:t>
            </a:r>
          </a:p>
        </p:txBody>
      </p:sp>
    </p:spTree>
    <p:extLst>
      <p:ext uri="{BB962C8B-B14F-4D97-AF65-F5344CB8AC3E}">
        <p14:creationId xmlns:p14="http://schemas.microsoft.com/office/powerpoint/2010/main" val="1392530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Có 3 khái niệm: </a:t>
            </a:r>
          </a:p>
          <a:p>
            <a:pPr marL="158750" indent="0">
              <a:buNone/>
            </a:pPr>
            <a:r>
              <a:rPr lang="en-US" dirty="0"/>
              <a:t>User: người dùng trong cuộc họp</a:t>
            </a:r>
          </a:p>
          <a:p>
            <a:pPr marL="158750" indent="0">
              <a:buNone/>
            </a:pPr>
            <a:r>
              <a:rPr lang="en-US" dirty="0"/>
              <a:t>Room: cuộc họp</a:t>
            </a:r>
          </a:p>
          <a:p>
            <a:pPr marL="158750" indent="0">
              <a:buNone/>
            </a:pPr>
            <a:r>
              <a:rPr lang="en-US" dirty="0"/>
              <a:t>Track: webcam</a:t>
            </a:r>
          </a:p>
          <a:p>
            <a:pPr marL="158750" indent="0">
              <a:buNone/>
            </a:pPr>
            <a:endParaRPr lang="en-US" dirty="0"/>
          </a:p>
          <a:p>
            <a:pPr marL="158750" indent="0">
              <a:buNone/>
            </a:pPr>
            <a:r>
              <a:rPr lang="en-US" dirty="0"/>
              <a:t>User gửi track đến </a:t>
            </a:r>
            <a:r>
              <a:rPr lang="en-US" dirty="0" err="1"/>
              <a:t>stringee</a:t>
            </a:r>
            <a:r>
              <a:rPr lang="en-US" dirty="0"/>
              <a:t>, </a:t>
            </a:r>
            <a:r>
              <a:rPr lang="en-US" dirty="0" err="1"/>
              <a:t>stringee</a:t>
            </a:r>
            <a:r>
              <a:rPr lang="en-US" dirty="0"/>
              <a:t> gửi track đến </a:t>
            </a:r>
            <a:r>
              <a:rPr lang="en-US" dirty="0" err="1"/>
              <a:t>mn</a:t>
            </a:r>
            <a:r>
              <a:rPr lang="en-US" dirty="0"/>
              <a:t> trong room</a:t>
            </a:r>
          </a:p>
          <a:p>
            <a:pPr marL="158750" indent="0">
              <a:buNone/>
            </a:pPr>
            <a:r>
              <a:rPr lang="en-US" dirty="0"/>
              <a:t>Khi vào room thì sẽ tạo track, </a:t>
            </a:r>
            <a:r>
              <a:rPr lang="en-US" dirty="0" err="1"/>
              <a:t>publich</a:t>
            </a:r>
            <a:r>
              <a:rPr lang="en-US" dirty="0"/>
              <a:t> track ra</a:t>
            </a:r>
          </a:p>
          <a:p>
            <a:pPr marL="158750" indent="0">
              <a:buNone/>
            </a:pPr>
            <a:r>
              <a:rPr lang="en-US" dirty="0"/>
              <a:t>Lắng nghe event để hiển thị track</a:t>
            </a:r>
          </a:p>
        </p:txBody>
      </p:sp>
    </p:spTree>
    <p:extLst>
      <p:ext uri="{BB962C8B-B14F-4D97-AF65-F5344CB8AC3E}">
        <p14:creationId xmlns:p14="http://schemas.microsoft.com/office/powerpoint/2010/main" val="2227922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Có 3 khái niệm: </a:t>
            </a:r>
          </a:p>
          <a:p>
            <a:pPr marL="158750" indent="0">
              <a:buNone/>
            </a:pPr>
            <a:r>
              <a:rPr lang="en-US" dirty="0"/>
              <a:t>User: người dùng trong cuộc họp</a:t>
            </a:r>
          </a:p>
          <a:p>
            <a:pPr marL="158750" indent="0">
              <a:buNone/>
            </a:pPr>
            <a:r>
              <a:rPr lang="en-US" dirty="0"/>
              <a:t>Room: cuộc họp</a:t>
            </a:r>
          </a:p>
          <a:p>
            <a:pPr marL="158750" indent="0">
              <a:buNone/>
            </a:pPr>
            <a:r>
              <a:rPr lang="en-US" dirty="0"/>
              <a:t>Track: webcam</a:t>
            </a:r>
          </a:p>
          <a:p>
            <a:pPr marL="158750" indent="0">
              <a:buNone/>
            </a:pPr>
            <a:endParaRPr lang="en-US" dirty="0"/>
          </a:p>
          <a:p>
            <a:pPr marL="158750" indent="0">
              <a:buNone/>
            </a:pPr>
            <a:r>
              <a:rPr lang="en-US" dirty="0"/>
              <a:t>User gửi track đến </a:t>
            </a:r>
            <a:r>
              <a:rPr lang="en-US" dirty="0" err="1"/>
              <a:t>stringee</a:t>
            </a:r>
            <a:r>
              <a:rPr lang="en-US" dirty="0"/>
              <a:t>, </a:t>
            </a:r>
            <a:r>
              <a:rPr lang="en-US" dirty="0" err="1"/>
              <a:t>stringee</a:t>
            </a:r>
            <a:r>
              <a:rPr lang="en-US" dirty="0"/>
              <a:t> gửi track đến </a:t>
            </a:r>
            <a:r>
              <a:rPr lang="en-US" dirty="0" err="1"/>
              <a:t>mn</a:t>
            </a:r>
            <a:r>
              <a:rPr lang="en-US" dirty="0"/>
              <a:t> trong room</a:t>
            </a:r>
          </a:p>
          <a:p>
            <a:pPr marL="158750" indent="0">
              <a:buNone/>
            </a:pPr>
            <a:r>
              <a:rPr lang="en-US" dirty="0"/>
              <a:t>Khi vào room thì sẽ tạo track, </a:t>
            </a:r>
            <a:r>
              <a:rPr lang="en-US" dirty="0" err="1"/>
              <a:t>publich</a:t>
            </a:r>
            <a:r>
              <a:rPr lang="en-US" dirty="0"/>
              <a:t> track ra</a:t>
            </a:r>
          </a:p>
          <a:p>
            <a:pPr marL="158750" indent="0">
              <a:buNone/>
            </a:pPr>
            <a:r>
              <a:rPr lang="en-US" dirty="0"/>
              <a:t>Lắng nghe event để hiển thị track</a:t>
            </a:r>
          </a:p>
        </p:txBody>
      </p:sp>
    </p:spTree>
    <p:extLst>
      <p:ext uri="{BB962C8B-B14F-4D97-AF65-F5344CB8AC3E}">
        <p14:creationId xmlns:p14="http://schemas.microsoft.com/office/powerpoint/2010/main" val="261866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Quote slide 1">
  <p:cSld name="TITLE_3">
    <p:spTree>
      <p:nvGrpSpPr>
        <p:cNvPr id="1" name="Shape 20"/>
        <p:cNvGrpSpPr/>
        <p:nvPr/>
      </p:nvGrpSpPr>
      <p:grpSpPr>
        <a:xfrm>
          <a:off x="0" y="0"/>
          <a:ext cx="0" cy="0"/>
          <a:chOff x="0" y="0"/>
          <a:chExt cx="0" cy="0"/>
        </a:xfrm>
      </p:grpSpPr>
      <p:sp>
        <p:nvSpPr>
          <p:cNvPr id="21" name="Google Shape;21;p3"/>
          <p:cNvSpPr/>
          <p:nvPr/>
        </p:nvSpPr>
        <p:spPr>
          <a:xfrm rot="-5400000">
            <a:off x="1995421" y="-2009807"/>
            <a:ext cx="5153149" cy="9163116"/>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1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10800000" flipH="1">
            <a:off x="5564575" y="3086170"/>
            <a:ext cx="3588978" cy="2062155"/>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1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1841888" y="647372"/>
            <a:ext cx="21143" cy="44586"/>
          </a:xfrm>
          <a:custGeom>
            <a:avLst/>
            <a:gdLst/>
            <a:ahLst/>
            <a:cxnLst/>
            <a:rect l="l" t="t" r="r" b="b"/>
            <a:pathLst>
              <a:path w="348" h="589" extrusionOk="0">
                <a:moveTo>
                  <a:pt x="348" y="588"/>
                </a:moveTo>
                <a:lnTo>
                  <a:pt x="1" y="0"/>
                </a:lnTo>
                <a:close/>
              </a:path>
            </a:pathLst>
          </a:custGeom>
          <a:solidFill>
            <a:srgbClr val="E9A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txBox="1">
            <a:spLocks noGrp="1"/>
          </p:cNvSpPr>
          <p:nvPr>
            <p:ph type="ctrTitle"/>
          </p:nvPr>
        </p:nvSpPr>
        <p:spPr>
          <a:xfrm>
            <a:off x="2155950" y="1856250"/>
            <a:ext cx="5086200" cy="1431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b="0"/>
            </a:lvl1pPr>
            <a:lvl2pPr lvl="1" algn="ctr" rtl="0">
              <a:spcBef>
                <a:spcPts val="0"/>
              </a:spcBef>
              <a:spcAft>
                <a:spcPts val="0"/>
              </a:spcAft>
              <a:buClr>
                <a:srgbClr val="314256"/>
              </a:buClr>
              <a:buSzPts val="6000"/>
              <a:buNone/>
              <a:defRPr sz="6000">
                <a:solidFill>
                  <a:srgbClr val="314256"/>
                </a:solidFill>
              </a:defRPr>
            </a:lvl2pPr>
            <a:lvl3pPr lvl="2" algn="ctr" rtl="0">
              <a:spcBef>
                <a:spcPts val="0"/>
              </a:spcBef>
              <a:spcAft>
                <a:spcPts val="0"/>
              </a:spcAft>
              <a:buClr>
                <a:srgbClr val="314256"/>
              </a:buClr>
              <a:buSzPts val="6000"/>
              <a:buNone/>
              <a:defRPr sz="6000">
                <a:solidFill>
                  <a:srgbClr val="314256"/>
                </a:solidFill>
              </a:defRPr>
            </a:lvl3pPr>
            <a:lvl4pPr lvl="3" algn="ctr" rtl="0">
              <a:spcBef>
                <a:spcPts val="0"/>
              </a:spcBef>
              <a:spcAft>
                <a:spcPts val="0"/>
              </a:spcAft>
              <a:buClr>
                <a:srgbClr val="314256"/>
              </a:buClr>
              <a:buSzPts val="6000"/>
              <a:buNone/>
              <a:defRPr sz="6000">
                <a:solidFill>
                  <a:srgbClr val="314256"/>
                </a:solidFill>
              </a:defRPr>
            </a:lvl4pPr>
            <a:lvl5pPr lvl="4" algn="ctr" rtl="0">
              <a:spcBef>
                <a:spcPts val="0"/>
              </a:spcBef>
              <a:spcAft>
                <a:spcPts val="0"/>
              </a:spcAft>
              <a:buClr>
                <a:srgbClr val="314256"/>
              </a:buClr>
              <a:buSzPts val="6000"/>
              <a:buNone/>
              <a:defRPr sz="6000">
                <a:solidFill>
                  <a:srgbClr val="314256"/>
                </a:solidFill>
              </a:defRPr>
            </a:lvl5pPr>
            <a:lvl6pPr lvl="5" algn="ctr" rtl="0">
              <a:spcBef>
                <a:spcPts val="0"/>
              </a:spcBef>
              <a:spcAft>
                <a:spcPts val="0"/>
              </a:spcAft>
              <a:buClr>
                <a:srgbClr val="314256"/>
              </a:buClr>
              <a:buSzPts val="6000"/>
              <a:buNone/>
              <a:defRPr sz="6000">
                <a:solidFill>
                  <a:srgbClr val="314256"/>
                </a:solidFill>
              </a:defRPr>
            </a:lvl6pPr>
            <a:lvl7pPr lvl="6" algn="ctr" rtl="0">
              <a:spcBef>
                <a:spcPts val="0"/>
              </a:spcBef>
              <a:spcAft>
                <a:spcPts val="0"/>
              </a:spcAft>
              <a:buClr>
                <a:srgbClr val="314256"/>
              </a:buClr>
              <a:buSzPts val="6000"/>
              <a:buNone/>
              <a:defRPr sz="6000">
                <a:solidFill>
                  <a:srgbClr val="314256"/>
                </a:solidFill>
              </a:defRPr>
            </a:lvl7pPr>
            <a:lvl8pPr lvl="7" algn="ctr" rtl="0">
              <a:spcBef>
                <a:spcPts val="0"/>
              </a:spcBef>
              <a:spcAft>
                <a:spcPts val="0"/>
              </a:spcAft>
              <a:buClr>
                <a:srgbClr val="314256"/>
              </a:buClr>
              <a:buSzPts val="6000"/>
              <a:buNone/>
              <a:defRPr sz="6000">
                <a:solidFill>
                  <a:srgbClr val="314256"/>
                </a:solidFill>
              </a:defRPr>
            </a:lvl8pPr>
            <a:lvl9pPr lvl="8" algn="ctr" rtl="0">
              <a:spcBef>
                <a:spcPts val="0"/>
              </a:spcBef>
              <a:spcAft>
                <a:spcPts val="0"/>
              </a:spcAft>
              <a:buClr>
                <a:srgbClr val="314256"/>
              </a:buClr>
              <a:buSzPts val="6000"/>
              <a:buNone/>
              <a:defRPr sz="6000">
                <a:solidFill>
                  <a:srgbClr val="314256"/>
                </a:solidFill>
              </a:defRPr>
            </a:lvl9pPr>
          </a:lstStyle>
          <a:p>
            <a:endParaRPr/>
          </a:p>
        </p:txBody>
      </p:sp>
      <p:sp>
        <p:nvSpPr>
          <p:cNvPr id="25" name="Google Shape;25;p3"/>
          <p:cNvSpPr/>
          <p:nvPr/>
        </p:nvSpPr>
        <p:spPr>
          <a:xfrm rot="10800000">
            <a:off x="5908431" y="4011835"/>
            <a:ext cx="3245119" cy="1136490"/>
          </a:xfrm>
          <a:custGeom>
            <a:avLst/>
            <a:gdLst/>
            <a:ahLst/>
            <a:cxnLst/>
            <a:rect l="l" t="t" r="r" b="b"/>
            <a:pathLst>
              <a:path w="99597" h="36908" extrusionOk="0">
                <a:moveTo>
                  <a:pt x="0" y="0"/>
                </a:moveTo>
                <a:lnTo>
                  <a:pt x="0" y="36907"/>
                </a:lnTo>
                <a:lnTo>
                  <a:pt x="99596" y="11"/>
                </a:lnTo>
                <a:lnTo>
                  <a:pt x="0" y="0"/>
                </a:lnTo>
                <a:close/>
              </a:path>
            </a:pathLst>
          </a:custGeom>
          <a:solidFill>
            <a:srgbClr val="3142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6" name="Google Shape;26;p3"/>
          <p:cNvSpPr/>
          <p:nvPr/>
        </p:nvSpPr>
        <p:spPr>
          <a:xfrm rot="10800000">
            <a:off x="5908431" y="4271108"/>
            <a:ext cx="3245119" cy="877217"/>
          </a:xfrm>
          <a:custGeom>
            <a:avLst/>
            <a:gdLst/>
            <a:ahLst/>
            <a:cxnLst/>
            <a:rect l="l" t="t" r="r" b="b"/>
            <a:pathLst>
              <a:path w="99597" h="28488" extrusionOk="0">
                <a:moveTo>
                  <a:pt x="0" y="1"/>
                </a:moveTo>
                <a:lnTo>
                  <a:pt x="0" y="28488"/>
                </a:lnTo>
                <a:lnTo>
                  <a:pt x="99596" y="1"/>
                </a:lnTo>
                <a:close/>
              </a:path>
            </a:pathLst>
          </a:custGeom>
          <a:solidFill>
            <a:srgbClr val="3E5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flipH="1">
            <a:off x="-9604" y="0"/>
            <a:ext cx="4459954" cy="2596268"/>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4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9540" y="0"/>
            <a:ext cx="2826812" cy="2597677"/>
          </a:xfrm>
          <a:custGeom>
            <a:avLst/>
            <a:gdLst/>
            <a:ahLst/>
            <a:cxnLst/>
            <a:rect l="l" t="t" r="r" b="b"/>
            <a:pathLst>
              <a:path w="99597" h="36908" extrusionOk="0">
                <a:moveTo>
                  <a:pt x="0" y="0"/>
                </a:moveTo>
                <a:lnTo>
                  <a:pt x="0" y="36907"/>
                </a:lnTo>
                <a:lnTo>
                  <a:pt x="99596" y="11"/>
                </a:lnTo>
                <a:lnTo>
                  <a:pt x="0" y="0"/>
                </a:lnTo>
                <a:close/>
              </a:path>
            </a:pathLst>
          </a:custGeom>
          <a:solidFill>
            <a:srgbClr val="FCCC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 name="Google Shape;29;p3"/>
          <p:cNvSpPr/>
          <p:nvPr/>
        </p:nvSpPr>
        <p:spPr>
          <a:xfrm>
            <a:off x="-9540" y="0"/>
            <a:ext cx="2196612" cy="2561214"/>
          </a:xfrm>
          <a:custGeom>
            <a:avLst/>
            <a:gdLst/>
            <a:ahLst/>
            <a:cxnLst/>
            <a:rect l="l" t="t" r="r" b="b"/>
            <a:pathLst>
              <a:path w="99597" h="28488" extrusionOk="0">
                <a:moveTo>
                  <a:pt x="0" y="1"/>
                </a:moveTo>
                <a:lnTo>
                  <a:pt x="0" y="28488"/>
                </a:lnTo>
                <a:lnTo>
                  <a:pt x="99596" y="1"/>
                </a:lnTo>
                <a:close/>
              </a:path>
            </a:pathLst>
          </a:custGeom>
          <a:solidFill>
            <a:srgbClr val="E9AA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0" name="Google Shape;30;p3"/>
          <p:cNvSpPr txBox="1">
            <a:spLocks noGrp="1"/>
          </p:cNvSpPr>
          <p:nvPr>
            <p:ph type="ctrTitle" idx="2"/>
          </p:nvPr>
        </p:nvSpPr>
        <p:spPr>
          <a:xfrm>
            <a:off x="2219600" y="3425738"/>
            <a:ext cx="47682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None/>
              <a:defRPr sz="1200" b="0"/>
            </a:lvl1pPr>
            <a:lvl2pPr lvl="1" algn="r" rtl="0">
              <a:spcBef>
                <a:spcPts val="0"/>
              </a:spcBef>
              <a:spcAft>
                <a:spcPts val="0"/>
              </a:spcAft>
              <a:buClr>
                <a:srgbClr val="314256"/>
              </a:buClr>
              <a:buSzPts val="1200"/>
              <a:buNone/>
              <a:defRPr sz="1200">
                <a:solidFill>
                  <a:srgbClr val="314256"/>
                </a:solidFill>
              </a:defRPr>
            </a:lvl2pPr>
            <a:lvl3pPr lvl="2" algn="r" rtl="0">
              <a:spcBef>
                <a:spcPts val="0"/>
              </a:spcBef>
              <a:spcAft>
                <a:spcPts val="0"/>
              </a:spcAft>
              <a:buClr>
                <a:srgbClr val="314256"/>
              </a:buClr>
              <a:buSzPts val="1200"/>
              <a:buNone/>
              <a:defRPr sz="1200">
                <a:solidFill>
                  <a:srgbClr val="314256"/>
                </a:solidFill>
              </a:defRPr>
            </a:lvl3pPr>
            <a:lvl4pPr lvl="3" algn="r" rtl="0">
              <a:spcBef>
                <a:spcPts val="0"/>
              </a:spcBef>
              <a:spcAft>
                <a:spcPts val="0"/>
              </a:spcAft>
              <a:buClr>
                <a:srgbClr val="314256"/>
              </a:buClr>
              <a:buSzPts val="1200"/>
              <a:buNone/>
              <a:defRPr sz="1200">
                <a:solidFill>
                  <a:srgbClr val="314256"/>
                </a:solidFill>
              </a:defRPr>
            </a:lvl4pPr>
            <a:lvl5pPr lvl="4" algn="r" rtl="0">
              <a:spcBef>
                <a:spcPts val="0"/>
              </a:spcBef>
              <a:spcAft>
                <a:spcPts val="0"/>
              </a:spcAft>
              <a:buClr>
                <a:srgbClr val="314256"/>
              </a:buClr>
              <a:buSzPts val="1200"/>
              <a:buNone/>
              <a:defRPr sz="1200">
                <a:solidFill>
                  <a:srgbClr val="314256"/>
                </a:solidFill>
              </a:defRPr>
            </a:lvl5pPr>
            <a:lvl6pPr lvl="5" algn="r" rtl="0">
              <a:spcBef>
                <a:spcPts val="0"/>
              </a:spcBef>
              <a:spcAft>
                <a:spcPts val="0"/>
              </a:spcAft>
              <a:buClr>
                <a:srgbClr val="314256"/>
              </a:buClr>
              <a:buSzPts val="1200"/>
              <a:buNone/>
              <a:defRPr sz="1200">
                <a:solidFill>
                  <a:srgbClr val="314256"/>
                </a:solidFill>
              </a:defRPr>
            </a:lvl6pPr>
            <a:lvl7pPr lvl="6" algn="r" rtl="0">
              <a:spcBef>
                <a:spcPts val="0"/>
              </a:spcBef>
              <a:spcAft>
                <a:spcPts val="0"/>
              </a:spcAft>
              <a:buClr>
                <a:srgbClr val="314256"/>
              </a:buClr>
              <a:buSzPts val="1200"/>
              <a:buNone/>
              <a:defRPr sz="1200">
                <a:solidFill>
                  <a:srgbClr val="314256"/>
                </a:solidFill>
              </a:defRPr>
            </a:lvl7pPr>
            <a:lvl8pPr lvl="7" algn="r" rtl="0">
              <a:spcBef>
                <a:spcPts val="0"/>
              </a:spcBef>
              <a:spcAft>
                <a:spcPts val="0"/>
              </a:spcAft>
              <a:buClr>
                <a:srgbClr val="314256"/>
              </a:buClr>
              <a:buSzPts val="1200"/>
              <a:buNone/>
              <a:defRPr sz="1200">
                <a:solidFill>
                  <a:srgbClr val="314256"/>
                </a:solidFill>
              </a:defRPr>
            </a:lvl8pPr>
            <a:lvl9pPr lvl="8" algn="r" rtl="0">
              <a:spcBef>
                <a:spcPts val="0"/>
              </a:spcBef>
              <a:spcAft>
                <a:spcPts val="0"/>
              </a:spcAft>
              <a:buClr>
                <a:srgbClr val="314256"/>
              </a:buClr>
              <a:buSzPts val="1200"/>
              <a:buNone/>
              <a:defRPr sz="1200">
                <a:solidFill>
                  <a:srgbClr val="314256"/>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Headline &amp; subtitle slide 1">
  <p:cSld name="SECTION_HEADER_1">
    <p:bg>
      <p:bgPr>
        <a:solidFill>
          <a:srgbClr val="3E516C"/>
        </a:solidFill>
        <a:effectLst/>
      </p:bgPr>
    </p:bg>
    <p:spTree>
      <p:nvGrpSpPr>
        <p:cNvPr id="1" name="Shape 48"/>
        <p:cNvGrpSpPr/>
        <p:nvPr/>
      </p:nvGrpSpPr>
      <p:grpSpPr>
        <a:xfrm>
          <a:off x="0" y="0"/>
          <a:ext cx="0" cy="0"/>
          <a:chOff x="0" y="0"/>
          <a:chExt cx="0" cy="0"/>
        </a:xfrm>
      </p:grpSpPr>
      <p:sp>
        <p:nvSpPr>
          <p:cNvPr id="49" name="Google Shape;49;p6"/>
          <p:cNvSpPr txBox="1">
            <a:spLocks noGrp="1"/>
          </p:cNvSpPr>
          <p:nvPr>
            <p:ph type="title"/>
          </p:nvPr>
        </p:nvSpPr>
        <p:spPr>
          <a:xfrm>
            <a:off x="1062550" y="1304275"/>
            <a:ext cx="3055500" cy="1114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CCC3B"/>
              </a:buClr>
              <a:buSzPts val="2400"/>
              <a:buNone/>
              <a:defRPr>
                <a:solidFill>
                  <a:srgbClr val="FCCC3B"/>
                </a:solidFill>
              </a:defRPr>
            </a:lvl1pPr>
            <a:lvl2pPr lvl="1" rtl="0">
              <a:spcBef>
                <a:spcPts val="0"/>
              </a:spcBef>
              <a:spcAft>
                <a:spcPts val="0"/>
              </a:spcAft>
              <a:buClr>
                <a:srgbClr val="FCCC3B"/>
              </a:buClr>
              <a:buSzPts val="4000"/>
              <a:buNone/>
              <a:defRPr sz="4000">
                <a:solidFill>
                  <a:srgbClr val="FCCC3B"/>
                </a:solidFill>
              </a:defRPr>
            </a:lvl2pPr>
            <a:lvl3pPr lvl="2" rtl="0">
              <a:spcBef>
                <a:spcPts val="0"/>
              </a:spcBef>
              <a:spcAft>
                <a:spcPts val="0"/>
              </a:spcAft>
              <a:buClr>
                <a:srgbClr val="FCCC3B"/>
              </a:buClr>
              <a:buSzPts val="4000"/>
              <a:buNone/>
              <a:defRPr sz="4000">
                <a:solidFill>
                  <a:srgbClr val="FCCC3B"/>
                </a:solidFill>
              </a:defRPr>
            </a:lvl3pPr>
            <a:lvl4pPr lvl="3" rtl="0">
              <a:spcBef>
                <a:spcPts val="0"/>
              </a:spcBef>
              <a:spcAft>
                <a:spcPts val="0"/>
              </a:spcAft>
              <a:buClr>
                <a:srgbClr val="FCCC3B"/>
              </a:buClr>
              <a:buSzPts val="4000"/>
              <a:buNone/>
              <a:defRPr sz="4000">
                <a:solidFill>
                  <a:srgbClr val="FCCC3B"/>
                </a:solidFill>
              </a:defRPr>
            </a:lvl4pPr>
            <a:lvl5pPr lvl="4" rtl="0">
              <a:spcBef>
                <a:spcPts val="0"/>
              </a:spcBef>
              <a:spcAft>
                <a:spcPts val="0"/>
              </a:spcAft>
              <a:buClr>
                <a:srgbClr val="FCCC3B"/>
              </a:buClr>
              <a:buSzPts val="4000"/>
              <a:buNone/>
              <a:defRPr sz="4000">
                <a:solidFill>
                  <a:srgbClr val="FCCC3B"/>
                </a:solidFill>
              </a:defRPr>
            </a:lvl5pPr>
            <a:lvl6pPr lvl="5" rtl="0">
              <a:spcBef>
                <a:spcPts val="0"/>
              </a:spcBef>
              <a:spcAft>
                <a:spcPts val="0"/>
              </a:spcAft>
              <a:buClr>
                <a:srgbClr val="FCCC3B"/>
              </a:buClr>
              <a:buSzPts val="4000"/>
              <a:buNone/>
              <a:defRPr sz="4000">
                <a:solidFill>
                  <a:srgbClr val="FCCC3B"/>
                </a:solidFill>
              </a:defRPr>
            </a:lvl6pPr>
            <a:lvl7pPr lvl="6" rtl="0">
              <a:spcBef>
                <a:spcPts val="0"/>
              </a:spcBef>
              <a:spcAft>
                <a:spcPts val="0"/>
              </a:spcAft>
              <a:buClr>
                <a:srgbClr val="FCCC3B"/>
              </a:buClr>
              <a:buSzPts val="4000"/>
              <a:buNone/>
              <a:defRPr sz="4000">
                <a:solidFill>
                  <a:srgbClr val="FCCC3B"/>
                </a:solidFill>
              </a:defRPr>
            </a:lvl7pPr>
            <a:lvl8pPr lvl="7" rtl="0">
              <a:spcBef>
                <a:spcPts val="0"/>
              </a:spcBef>
              <a:spcAft>
                <a:spcPts val="0"/>
              </a:spcAft>
              <a:buClr>
                <a:srgbClr val="FCCC3B"/>
              </a:buClr>
              <a:buSzPts val="4000"/>
              <a:buNone/>
              <a:defRPr sz="4000">
                <a:solidFill>
                  <a:srgbClr val="FCCC3B"/>
                </a:solidFill>
              </a:defRPr>
            </a:lvl8pPr>
            <a:lvl9pPr lvl="8" rtl="0">
              <a:spcBef>
                <a:spcPts val="0"/>
              </a:spcBef>
              <a:spcAft>
                <a:spcPts val="0"/>
              </a:spcAft>
              <a:buClr>
                <a:srgbClr val="FCCC3B"/>
              </a:buClr>
              <a:buSzPts val="4000"/>
              <a:buNone/>
              <a:defRPr sz="4000">
                <a:solidFill>
                  <a:srgbClr val="FCCC3B"/>
                </a:solidFill>
              </a:defRPr>
            </a:lvl9pPr>
          </a:lstStyle>
          <a:p>
            <a:endParaRPr/>
          </a:p>
        </p:txBody>
      </p:sp>
      <p:sp>
        <p:nvSpPr>
          <p:cNvPr id="50" name="Google Shape;50;p6"/>
          <p:cNvSpPr txBox="1">
            <a:spLocks noGrp="1"/>
          </p:cNvSpPr>
          <p:nvPr>
            <p:ph type="subTitle" idx="1"/>
          </p:nvPr>
        </p:nvSpPr>
        <p:spPr>
          <a:xfrm>
            <a:off x="1062550" y="2512925"/>
            <a:ext cx="2454600" cy="908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51" name="Google Shape;51;p6"/>
          <p:cNvSpPr/>
          <p:nvPr/>
        </p:nvSpPr>
        <p:spPr>
          <a:xfrm rot="10800000">
            <a:off x="6317125" y="2545825"/>
            <a:ext cx="2826812" cy="2597677"/>
          </a:xfrm>
          <a:custGeom>
            <a:avLst/>
            <a:gdLst/>
            <a:ahLst/>
            <a:cxnLst/>
            <a:rect l="l" t="t" r="r" b="b"/>
            <a:pathLst>
              <a:path w="99597" h="36908" extrusionOk="0">
                <a:moveTo>
                  <a:pt x="0" y="0"/>
                </a:moveTo>
                <a:lnTo>
                  <a:pt x="0" y="36907"/>
                </a:lnTo>
                <a:lnTo>
                  <a:pt x="99596" y="11"/>
                </a:lnTo>
                <a:lnTo>
                  <a:pt x="0" y="0"/>
                </a:lnTo>
                <a:close/>
              </a:path>
            </a:pathLst>
          </a:custGeom>
          <a:solidFill>
            <a:srgbClr val="FCCC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 name="Google Shape;52;p6"/>
          <p:cNvSpPr/>
          <p:nvPr/>
        </p:nvSpPr>
        <p:spPr>
          <a:xfrm rot="10800000">
            <a:off x="6947325" y="2582289"/>
            <a:ext cx="2196612" cy="2561214"/>
          </a:xfrm>
          <a:custGeom>
            <a:avLst/>
            <a:gdLst/>
            <a:ahLst/>
            <a:cxnLst/>
            <a:rect l="l" t="t" r="r" b="b"/>
            <a:pathLst>
              <a:path w="99597" h="28488" extrusionOk="0">
                <a:moveTo>
                  <a:pt x="0" y="1"/>
                </a:moveTo>
                <a:lnTo>
                  <a:pt x="0" y="28488"/>
                </a:lnTo>
                <a:lnTo>
                  <a:pt x="99596" y="1"/>
                </a:lnTo>
                <a:close/>
              </a:path>
            </a:pathLst>
          </a:custGeom>
          <a:solidFill>
            <a:srgbClr val="E9AA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 name="Google Shape;53;p6"/>
          <p:cNvSpPr txBox="1">
            <a:spLocks noGrp="1"/>
          </p:cNvSpPr>
          <p:nvPr>
            <p:ph type="sldNum" idx="1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800">
                <a:solidFill>
                  <a:srgbClr val="3E516C"/>
                </a:solidFill>
                <a:latin typeface="Cabin"/>
                <a:ea typeface="Cabin"/>
                <a:cs typeface="Cabin"/>
                <a:sym typeface="Cabin"/>
              </a:defRPr>
            </a:lvl1pPr>
            <a:lvl2pPr lvl="1" rtl="0">
              <a:buNone/>
              <a:defRPr sz="800">
                <a:solidFill>
                  <a:srgbClr val="3E516C"/>
                </a:solidFill>
                <a:latin typeface="Cabin"/>
                <a:ea typeface="Cabin"/>
                <a:cs typeface="Cabin"/>
                <a:sym typeface="Cabin"/>
              </a:defRPr>
            </a:lvl2pPr>
            <a:lvl3pPr lvl="2" rtl="0">
              <a:buNone/>
              <a:defRPr sz="800">
                <a:solidFill>
                  <a:srgbClr val="3E516C"/>
                </a:solidFill>
                <a:latin typeface="Cabin"/>
                <a:ea typeface="Cabin"/>
                <a:cs typeface="Cabin"/>
                <a:sym typeface="Cabin"/>
              </a:defRPr>
            </a:lvl3pPr>
            <a:lvl4pPr lvl="3" rtl="0">
              <a:buNone/>
              <a:defRPr sz="800">
                <a:solidFill>
                  <a:srgbClr val="3E516C"/>
                </a:solidFill>
                <a:latin typeface="Cabin"/>
                <a:ea typeface="Cabin"/>
                <a:cs typeface="Cabin"/>
                <a:sym typeface="Cabin"/>
              </a:defRPr>
            </a:lvl4pPr>
            <a:lvl5pPr lvl="4" rtl="0">
              <a:buNone/>
              <a:defRPr sz="800">
                <a:solidFill>
                  <a:srgbClr val="3E516C"/>
                </a:solidFill>
                <a:latin typeface="Cabin"/>
                <a:ea typeface="Cabin"/>
                <a:cs typeface="Cabin"/>
                <a:sym typeface="Cabin"/>
              </a:defRPr>
            </a:lvl5pPr>
            <a:lvl6pPr lvl="5" rtl="0">
              <a:buNone/>
              <a:defRPr sz="800">
                <a:solidFill>
                  <a:srgbClr val="3E516C"/>
                </a:solidFill>
                <a:latin typeface="Cabin"/>
                <a:ea typeface="Cabin"/>
                <a:cs typeface="Cabin"/>
                <a:sym typeface="Cabin"/>
              </a:defRPr>
            </a:lvl6pPr>
            <a:lvl7pPr lvl="6" rtl="0">
              <a:buNone/>
              <a:defRPr sz="800">
                <a:solidFill>
                  <a:srgbClr val="3E516C"/>
                </a:solidFill>
                <a:latin typeface="Cabin"/>
                <a:ea typeface="Cabin"/>
                <a:cs typeface="Cabin"/>
                <a:sym typeface="Cabin"/>
              </a:defRPr>
            </a:lvl7pPr>
            <a:lvl8pPr lvl="7" rtl="0">
              <a:buNone/>
              <a:defRPr sz="800">
                <a:solidFill>
                  <a:srgbClr val="3E516C"/>
                </a:solidFill>
                <a:latin typeface="Cabin"/>
                <a:ea typeface="Cabin"/>
                <a:cs typeface="Cabin"/>
                <a:sym typeface="Cabin"/>
              </a:defRPr>
            </a:lvl8pPr>
            <a:lvl9pPr lvl="8" rtl="0">
              <a:buNone/>
              <a:defRPr sz="800">
                <a:solidFill>
                  <a:srgbClr val="3E516C"/>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mp; subtitle slide 1 1">
  <p:cSld name="SECTION_HEADER_1_1">
    <p:bg>
      <p:bgPr>
        <a:solidFill>
          <a:srgbClr val="FFFFFF"/>
        </a:solidFill>
        <a:effectLst/>
      </p:bgPr>
    </p:bg>
    <p:spTree>
      <p:nvGrpSpPr>
        <p:cNvPr id="1" name="Shape 54"/>
        <p:cNvGrpSpPr/>
        <p:nvPr/>
      </p:nvGrpSpPr>
      <p:grpSpPr>
        <a:xfrm>
          <a:off x="0" y="0"/>
          <a:ext cx="0" cy="0"/>
          <a:chOff x="0" y="0"/>
          <a:chExt cx="0" cy="0"/>
        </a:xfrm>
      </p:grpSpPr>
      <p:sp>
        <p:nvSpPr>
          <p:cNvPr id="55" name="Google Shape;55;p7"/>
          <p:cNvSpPr/>
          <p:nvPr/>
        </p:nvSpPr>
        <p:spPr>
          <a:xfrm rot="-5400000">
            <a:off x="1995421" y="-2009807"/>
            <a:ext cx="5153149" cy="9163116"/>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1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txBox="1">
            <a:spLocks noGrp="1"/>
          </p:cNvSpPr>
          <p:nvPr>
            <p:ph type="sldNum" idx="1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800">
                <a:solidFill>
                  <a:srgbClr val="3E516C"/>
                </a:solidFill>
                <a:latin typeface="Cabin"/>
                <a:ea typeface="Cabin"/>
                <a:cs typeface="Cabin"/>
                <a:sym typeface="Cabin"/>
              </a:defRPr>
            </a:lvl1pPr>
            <a:lvl2pPr lvl="1" rtl="0">
              <a:buNone/>
              <a:defRPr sz="800">
                <a:solidFill>
                  <a:srgbClr val="3E516C"/>
                </a:solidFill>
                <a:latin typeface="Cabin"/>
                <a:ea typeface="Cabin"/>
                <a:cs typeface="Cabin"/>
                <a:sym typeface="Cabin"/>
              </a:defRPr>
            </a:lvl2pPr>
            <a:lvl3pPr lvl="2" rtl="0">
              <a:buNone/>
              <a:defRPr sz="800">
                <a:solidFill>
                  <a:srgbClr val="3E516C"/>
                </a:solidFill>
                <a:latin typeface="Cabin"/>
                <a:ea typeface="Cabin"/>
                <a:cs typeface="Cabin"/>
                <a:sym typeface="Cabin"/>
              </a:defRPr>
            </a:lvl3pPr>
            <a:lvl4pPr lvl="3" rtl="0">
              <a:buNone/>
              <a:defRPr sz="800">
                <a:solidFill>
                  <a:srgbClr val="3E516C"/>
                </a:solidFill>
                <a:latin typeface="Cabin"/>
                <a:ea typeface="Cabin"/>
                <a:cs typeface="Cabin"/>
                <a:sym typeface="Cabin"/>
              </a:defRPr>
            </a:lvl4pPr>
            <a:lvl5pPr lvl="4" rtl="0">
              <a:buNone/>
              <a:defRPr sz="800">
                <a:solidFill>
                  <a:srgbClr val="3E516C"/>
                </a:solidFill>
                <a:latin typeface="Cabin"/>
                <a:ea typeface="Cabin"/>
                <a:cs typeface="Cabin"/>
                <a:sym typeface="Cabin"/>
              </a:defRPr>
            </a:lvl5pPr>
            <a:lvl6pPr lvl="5" rtl="0">
              <a:buNone/>
              <a:defRPr sz="800">
                <a:solidFill>
                  <a:srgbClr val="3E516C"/>
                </a:solidFill>
                <a:latin typeface="Cabin"/>
                <a:ea typeface="Cabin"/>
                <a:cs typeface="Cabin"/>
                <a:sym typeface="Cabin"/>
              </a:defRPr>
            </a:lvl6pPr>
            <a:lvl7pPr lvl="6" rtl="0">
              <a:buNone/>
              <a:defRPr sz="800">
                <a:solidFill>
                  <a:srgbClr val="3E516C"/>
                </a:solidFill>
                <a:latin typeface="Cabin"/>
                <a:ea typeface="Cabin"/>
                <a:cs typeface="Cabin"/>
                <a:sym typeface="Cabin"/>
              </a:defRPr>
            </a:lvl7pPr>
            <a:lvl8pPr lvl="7" rtl="0">
              <a:buNone/>
              <a:defRPr sz="800">
                <a:solidFill>
                  <a:srgbClr val="3E516C"/>
                </a:solidFill>
                <a:latin typeface="Cabin"/>
                <a:ea typeface="Cabin"/>
                <a:cs typeface="Cabin"/>
                <a:sym typeface="Cabin"/>
              </a:defRPr>
            </a:lvl8pPr>
            <a:lvl9pPr lvl="8" rtl="0">
              <a:buNone/>
              <a:defRPr sz="800">
                <a:solidFill>
                  <a:srgbClr val="3E516C"/>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
        <p:nvSpPr>
          <p:cNvPr id="57" name="Google Shape;57;p7"/>
          <p:cNvSpPr/>
          <p:nvPr/>
        </p:nvSpPr>
        <p:spPr>
          <a:xfrm rot="-5400000">
            <a:off x="-539896" y="525540"/>
            <a:ext cx="2803407" cy="1742714"/>
          </a:xfrm>
          <a:custGeom>
            <a:avLst/>
            <a:gdLst/>
            <a:ahLst/>
            <a:cxnLst/>
            <a:rect l="l" t="t" r="r" b="b"/>
            <a:pathLst>
              <a:path w="99597" h="68476" extrusionOk="0">
                <a:moveTo>
                  <a:pt x="99596" y="0"/>
                </a:moveTo>
                <a:lnTo>
                  <a:pt x="0" y="21"/>
                </a:lnTo>
                <a:lnTo>
                  <a:pt x="99596" y="68476"/>
                </a:lnTo>
                <a:lnTo>
                  <a:pt x="99596" y="0"/>
                </a:lnTo>
                <a:close/>
              </a:path>
            </a:pathLst>
          </a:custGeom>
          <a:solidFill>
            <a:srgbClr val="FCC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rot="-5400000" flipH="1">
            <a:off x="-26359" y="11984"/>
            <a:ext cx="1777059" cy="1743442"/>
          </a:xfrm>
          <a:custGeom>
            <a:avLst/>
            <a:gdLst/>
            <a:ahLst/>
            <a:cxnLst/>
            <a:rect l="l" t="t" r="r" b="b"/>
            <a:pathLst>
              <a:path w="99597" h="36908" extrusionOk="0">
                <a:moveTo>
                  <a:pt x="0" y="0"/>
                </a:moveTo>
                <a:lnTo>
                  <a:pt x="0" y="36907"/>
                </a:lnTo>
                <a:lnTo>
                  <a:pt x="99596" y="11"/>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9" name="Google Shape;59;p7"/>
          <p:cNvSpPr/>
          <p:nvPr/>
        </p:nvSpPr>
        <p:spPr>
          <a:xfrm rot="-5400000" flipH="1">
            <a:off x="159672" y="-174047"/>
            <a:ext cx="1380663" cy="1719108"/>
          </a:xfrm>
          <a:custGeom>
            <a:avLst/>
            <a:gdLst/>
            <a:ahLst/>
            <a:cxnLst/>
            <a:rect l="l" t="t" r="r" b="b"/>
            <a:pathLst>
              <a:path w="99597" h="28488" extrusionOk="0">
                <a:moveTo>
                  <a:pt x="0" y="1"/>
                </a:moveTo>
                <a:lnTo>
                  <a:pt x="0" y="28488"/>
                </a:lnTo>
                <a:lnTo>
                  <a:pt x="9959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 name="Google Shape;60;p7"/>
          <p:cNvSpPr/>
          <p:nvPr/>
        </p:nvSpPr>
        <p:spPr>
          <a:xfrm rot="10800000" flipH="1">
            <a:off x="6836375" y="3817625"/>
            <a:ext cx="2307413" cy="1325867"/>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284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rot="10800000">
            <a:off x="7057692" y="4412713"/>
            <a:ext cx="2086308" cy="730778"/>
          </a:xfrm>
          <a:custGeom>
            <a:avLst/>
            <a:gdLst/>
            <a:ahLst/>
            <a:cxnLst/>
            <a:rect l="l" t="t" r="r" b="b"/>
            <a:pathLst>
              <a:path w="99597" h="36908" extrusionOk="0">
                <a:moveTo>
                  <a:pt x="0" y="0"/>
                </a:moveTo>
                <a:lnTo>
                  <a:pt x="0" y="36907"/>
                </a:lnTo>
                <a:lnTo>
                  <a:pt x="99596" y="11"/>
                </a:lnTo>
                <a:lnTo>
                  <a:pt x="0" y="0"/>
                </a:lnTo>
                <a:close/>
              </a:path>
            </a:pathLst>
          </a:custGeom>
          <a:solidFill>
            <a:srgbClr val="3142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 name="Google Shape;62;p7"/>
          <p:cNvSpPr/>
          <p:nvPr/>
        </p:nvSpPr>
        <p:spPr>
          <a:xfrm rot="10800000">
            <a:off x="7057692" y="4579429"/>
            <a:ext cx="2086308" cy="564062"/>
          </a:xfrm>
          <a:custGeom>
            <a:avLst/>
            <a:gdLst/>
            <a:ahLst/>
            <a:cxnLst/>
            <a:rect l="l" t="t" r="r" b="b"/>
            <a:pathLst>
              <a:path w="99597" h="28488" extrusionOk="0">
                <a:moveTo>
                  <a:pt x="0" y="1"/>
                </a:moveTo>
                <a:lnTo>
                  <a:pt x="0" y="28488"/>
                </a:lnTo>
                <a:lnTo>
                  <a:pt x="99596" y="1"/>
                </a:lnTo>
                <a:close/>
              </a:path>
            </a:pathLst>
          </a:custGeom>
          <a:solidFill>
            <a:srgbClr val="3E5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7"/>
          <p:cNvSpPr txBox="1">
            <a:spLocks noGrp="1"/>
          </p:cNvSpPr>
          <p:nvPr>
            <p:ph type="sldNum" idx="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800">
                <a:solidFill>
                  <a:srgbClr val="F3F3F3"/>
                </a:solidFill>
                <a:latin typeface="Cabin"/>
                <a:ea typeface="Cabin"/>
                <a:cs typeface="Cabin"/>
                <a:sym typeface="Cabin"/>
              </a:defRPr>
            </a:lvl1pPr>
            <a:lvl2pPr lvl="1" rtl="0">
              <a:buNone/>
              <a:defRPr sz="800">
                <a:solidFill>
                  <a:srgbClr val="F3F3F3"/>
                </a:solidFill>
                <a:latin typeface="Cabin"/>
                <a:ea typeface="Cabin"/>
                <a:cs typeface="Cabin"/>
                <a:sym typeface="Cabin"/>
              </a:defRPr>
            </a:lvl2pPr>
            <a:lvl3pPr lvl="2" rtl="0">
              <a:buNone/>
              <a:defRPr sz="800">
                <a:solidFill>
                  <a:srgbClr val="F3F3F3"/>
                </a:solidFill>
                <a:latin typeface="Cabin"/>
                <a:ea typeface="Cabin"/>
                <a:cs typeface="Cabin"/>
                <a:sym typeface="Cabin"/>
              </a:defRPr>
            </a:lvl3pPr>
            <a:lvl4pPr lvl="3" rtl="0">
              <a:buNone/>
              <a:defRPr sz="800">
                <a:solidFill>
                  <a:srgbClr val="F3F3F3"/>
                </a:solidFill>
                <a:latin typeface="Cabin"/>
                <a:ea typeface="Cabin"/>
                <a:cs typeface="Cabin"/>
                <a:sym typeface="Cabin"/>
              </a:defRPr>
            </a:lvl4pPr>
            <a:lvl5pPr lvl="4" rtl="0">
              <a:buNone/>
              <a:defRPr sz="800">
                <a:solidFill>
                  <a:srgbClr val="F3F3F3"/>
                </a:solidFill>
                <a:latin typeface="Cabin"/>
                <a:ea typeface="Cabin"/>
                <a:cs typeface="Cabin"/>
                <a:sym typeface="Cabin"/>
              </a:defRPr>
            </a:lvl5pPr>
            <a:lvl6pPr lvl="5" rtl="0">
              <a:buNone/>
              <a:defRPr sz="800">
                <a:solidFill>
                  <a:srgbClr val="F3F3F3"/>
                </a:solidFill>
                <a:latin typeface="Cabin"/>
                <a:ea typeface="Cabin"/>
                <a:cs typeface="Cabin"/>
                <a:sym typeface="Cabin"/>
              </a:defRPr>
            </a:lvl6pPr>
            <a:lvl7pPr lvl="6" rtl="0">
              <a:buNone/>
              <a:defRPr sz="800">
                <a:solidFill>
                  <a:srgbClr val="F3F3F3"/>
                </a:solidFill>
                <a:latin typeface="Cabin"/>
                <a:ea typeface="Cabin"/>
                <a:cs typeface="Cabin"/>
                <a:sym typeface="Cabin"/>
              </a:defRPr>
            </a:lvl7pPr>
            <a:lvl8pPr lvl="7" rtl="0">
              <a:buNone/>
              <a:defRPr sz="800">
                <a:solidFill>
                  <a:srgbClr val="F3F3F3"/>
                </a:solidFill>
                <a:latin typeface="Cabin"/>
                <a:ea typeface="Cabin"/>
                <a:cs typeface="Cabin"/>
                <a:sym typeface="Cabin"/>
              </a:defRPr>
            </a:lvl8pPr>
            <a:lvl9pPr lvl="8" rtl="0">
              <a:buNone/>
              <a:defRPr sz="800">
                <a:solidFill>
                  <a:srgbClr val="F3F3F3"/>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
        <p:nvSpPr>
          <p:cNvPr id="64" name="Google Shape;64;p7"/>
          <p:cNvSpPr/>
          <p:nvPr/>
        </p:nvSpPr>
        <p:spPr>
          <a:xfrm rot="-5400000">
            <a:off x="-539896" y="525540"/>
            <a:ext cx="2803407" cy="1742714"/>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4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rot="-5400000" flipH="1">
            <a:off x="-26359" y="11984"/>
            <a:ext cx="1777059" cy="1743442"/>
          </a:xfrm>
          <a:custGeom>
            <a:avLst/>
            <a:gdLst/>
            <a:ahLst/>
            <a:cxnLst/>
            <a:rect l="l" t="t" r="r" b="b"/>
            <a:pathLst>
              <a:path w="99597" h="36908" extrusionOk="0">
                <a:moveTo>
                  <a:pt x="0" y="0"/>
                </a:moveTo>
                <a:lnTo>
                  <a:pt x="0" y="36907"/>
                </a:lnTo>
                <a:lnTo>
                  <a:pt x="99596" y="11"/>
                </a:lnTo>
                <a:lnTo>
                  <a:pt x="0" y="0"/>
                </a:lnTo>
                <a:close/>
              </a:path>
            </a:pathLst>
          </a:custGeom>
          <a:solidFill>
            <a:srgbClr val="FCCC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6" name="Google Shape;66;p7"/>
          <p:cNvSpPr/>
          <p:nvPr/>
        </p:nvSpPr>
        <p:spPr>
          <a:xfrm rot="-5400000" flipH="1">
            <a:off x="159672" y="-174047"/>
            <a:ext cx="1380663" cy="1719108"/>
          </a:xfrm>
          <a:custGeom>
            <a:avLst/>
            <a:gdLst/>
            <a:ahLst/>
            <a:cxnLst/>
            <a:rect l="l" t="t" r="r" b="b"/>
            <a:pathLst>
              <a:path w="99597" h="28488" extrusionOk="0">
                <a:moveTo>
                  <a:pt x="0" y="1"/>
                </a:moveTo>
                <a:lnTo>
                  <a:pt x="0" y="28488"/>
                </a:lnTo>
                <a:lnTo>
                  <a:pt x="99596" y="1"/>
                </a:lnTo>
                <a:close/>
              </a:path>
            </a:pathLst>
          </a:custGeom>
          <a:solidFill>
            <a:srgbClr val="E9AA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7" name="Google Shape;67;p7"/>
          <p:cNvSpPr txBox="1">
            <a:spLocks noGrp="1"/>
          </p:cNvSpPr>
          <p:nvPr>
            <p:ph type="ctrTitle"/>
          </p:nvPr>
        </p:nvSpPr>
        <p:spPr>
          <a:xfrm>
            <a:off x="2137450" y="475411"/>
            <a:ext cx="6168000" cy="594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b="0"/>
            </a:lvl1pPr>
            <a:lvl2pPr lvl="1" algn="ctr" rtl="0">
              <a:spcBef>
                <a:spcPts val="0"/>
              </a:spcBef>
              <a:spcAft>
                <a:spcPts val="0"/>
              </a:spcAft>
              <a:buClr>
                <a:srgbClr val="314256"/>
              </a:buClr>
              <a:buSzPts val="6000"/>
              <a:buNone/>
              <a:defRPr sz="6000">
                <a:solidFill>
                  <a:srgbClr val="314256"/>
                </a:solidFill>
              </a:defRPr>
            </a:lvl2pPr>
            <a:lvl3pPr lvl="2" algn="ctr" rtl="0">
              <a:spcBef>
                <a:spcPts val="0"/>
              </a:spcBef>
              <a:spcAft>
                <a:spcPts val="0"/>
              </a:spcAft>
              <a:buClr>
                <a:srgbClr val="314256"/>
              </a:buClr>
              <a:buSzPts val="6000"/>
              <a:buNone/>
              <a:defRPr sz="6000">
                <a:solidFill>
                  <a:srgbClr val="314256"/>
                </a:solidFill>
              </a:defRPr>
            </a:lvl3pPr>
            <a:lvl4pPr lvl="3" algn="ctr" rtl="0">
              <a:spcBef>
                <a:spcPts val="0"/>
              </a:spcBef>
              <a:spcAft>
                <a:spcPts val="0"/>
              </a:spcAft>
              <a:buClr>
                <a:srgbClr val="314256"/>
              </a:buClr>
              <a:buSzPts val="6000"/>
              <a:buNone/>
              <a:defRPr sz="6000">
                <a:solidFill>
                  <a:srgbClr val="314256"/>
                </a:solidFill>
              </a:defRPr>
            </a:lvl4pPr>
            <a:lvl5pPr lvl="4" algn="ctr" rtl="0">
              <a:spcBef>
                <a:spcPts val="0"/>
              </a:spcBef>
              <a:spcAft>
                <a:spcPts val="0"/>
              </a:spcAft>
              <a:buClr>
                <a:srgbClr val="314256"/>
              </a:buClr>
              <a:buSzPts val="6000"/>
              <a:buNone/>
              <a:defRPr sz="6000">
                <a:solidFill>
                  <a:srgbClr val="314256"/>
                </a:solidFill>
              </a:defRPr>
            </a:lvl5pPr>
            <a:lvl6pPr lvl="5" algn="ctr" rtl="0">
              <a:spcBef>
                <a:spcPts val="0"/>
              </a:spcBef>
              <a:spcAft>
                <a:spcPts val="0"/>
              </a:spcAft>
              <a:buClr>
                <a:srgbClr val="314256"/>
              </a:buClr>
              <a:buSzPts val="6000"/>
              <a:buNone/>
              <a:defRPr sz="6000">
                <a:solidFill>
                  <a:srgbClr val="314256"/>
                </a:solidFill>
              </a:defRPr>
            </a:lvl6pPr>
            <a:lvl7pPr lvl="6" algn="ctr" rtl="0">
              <a:spcBef>
                <a:spcPts val="0"/>
              </a:spcBef>
              <a:spcAft>
                <a:spcPts val="0"/>
              </a:spcAft>
              <a:buClr>
                <a:srgbClr val="314256"/>
              </a:buClr>
              <a:buSzPts val="6000"/>
              <a:buNone/>
              <a:defRPr sz="6000">
                <a:solidFill>
                  <a:srgbClr val="314256"/>
                </a:solidFill>
              </a:defRPr>
            </a:lvl7pPr>
            <a:lvl8pPr lvl="7" algn="ctr" rtl="0">
              <a:spcBef>
                <a:spcPts val="0"/>
              </a:spcBef>
              <a:spcAft>
                <a:spcPts val="0"/>
              </a:spcAft>
              <a:buClr>
                <a:srgbClr val="314256"/>
              </a:buClr>
              <a:buSzPts val="6000"/>
              <a:buNone/>
              <a:defRPr sz="6000">
                <a:solidFill>
                  <a:srgbClr val="314256"/>
                </a:solidFill>
              </a:defRPr>
            </a:lvl8pPr>
            <a:lvl9pPr lvl="8" algn="ctr" rtl="0">
              <a:spcBef>
                <a:spcPts val="0"/>
              </a:spcBef>
              <a:spcAft>
                <a:spcPts val="0"/>
              </a:spcAft>
              <a:buClr>
                <a:srgbClr val="314256"/>
              </a:buClr>
              <a:buSzPts val="6000"/>
              <a:buNone/>
              <a:defRPr sz="6000">
                <a:solidFill>
                  <a:srgbClr val="314256"/>
                </a:solidFill>
              </a:defRPr>
            </a:lvl9pPr>
          </a:lstStyle>
          <a:p>
            <a:endParaRPr/>
          </a:p>
        </p:txBody>
      </p:sp>
      <p:sp>
        <p:nvSpPr>
          <p:cNvPr id="68" name="Google Shape;68;p7"/>
          <p:cNvSpPr/>
          <p:nvPr/>
        </p:nvSpPr>
        <p:spPr>
          <a:xfrm rot="10800000">
            <a:off x="1884334" y="674958"/>
            <a:ext cx="169066" cy="194921"/>
          </a:xfrm>
          <a:custGeom>
            <a:avLst/>
            <a:gdLst/>
            <a:ahLst/>
            <a:cxnLst/>
            <a:rect l="l" t="t" r="r" b="b"/>
            <a:pathLst>
              <a:path w="9970" h="11493" extrusionOk="0">
                <a:moveTo>
                  <a:pt x="9969" y="1"/>
                </a:moveTo>
                <a:lnTo>
                  <a:pt x="1" y="5747"/>
                </a:lnTo>
                <a:lnTo>
                  <a:pt x="9969" y="11493"/>
                </a:lnTo>
                <a:lnTo>
                  <a:pt x="9969" y="1"/>
                </a:lnTo>
                <a:close/>
              </a:path>
            </a:pathLst>
          </a:custGeom>
          <a:solidFill>
            <a:srgbClr val="F8B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title slide">
  <p:cSld name="CUSTOM">
    <p:bg>
      <p:bgPr>
        <a:solidFill>
          <a:srgbClr val="E9AA1B"/>
        </a:solidFill>
        <a:effectLst/>
      </p:bgPr>
    </p:bg>
    <p:spTree>
      <p:nvGrpSpPr>
        <p:cNvPr id="1" name="Shape 69"/>
        <p:cNvGrpSpPr/>
        <p:nvPr/>
      </p:nvGrpSpPr>
      <p:grpSpPr>
        <a:xfrm>
          <a:off x="0" y="0"/>
          <a:ext cx="0" cy="0"/>
          <a:chOff x="0" y="0"/>
          <a:chExt cx="0" cy="0"/>
        </a:xfrm>
      </p:grpSpPr>
      <p:sp>
        <p:nvSpPr>
          <p:cNvPr id="70" name="Google Shape;70;p8"/>
          <p:cNvSpPr txBox="1">
            <a:spLocks noGrp="1"/>
          </p:cNvSpPr>
          <p:nvPr>
            <p:ph type="title"/>
          </p:nvPr>
        </p:nvSpPr>
        <p:spPr>
          <a:xfrm>
            <a:off x="2122200" y="1826900"/>
            <a:ext cx="4899600" cy="938400"/>
          </a:xfrm>
          <a:prstGeom prst="rect">
            <a:avLst/>
          </a:prstGeom>
        </p:spPr>
        <p:txBody>
          <a:bodyPr spcFirstLastPara="1" wrap="square" lIns="91425" tIns="91425" rIns="91425" bIns="91425" anchor="b" anchorCtr="0">
            <a:noAutofit/>
          </a:bodyPr>
          <a:lstStyle>
            <a:lvl1pPr lvl="0" algn="ctr">
              <a:spcBef>
                <a:spcPts val="0"/>
              </a:spcBef>
              <a:spcAft>
                <a:spcPts val="0"/>
              </a:spcAft>
              <a:buNone/>
              <a:defRPr sz="3600">
                <a:solidFill>
                  <a:srgbClr val="FFFFFF"/>
                </a:solidFill>
              </a:defRPr>
            </a:lvl1pPr>
            <a:lvl2pPr lvl="1">
              <a:spcBef>
                <a:spcPts val="0"/>
              </a:spcBef>
              <a:spcAft>
                <a:spcPts val="0"/>
              </a:spcAft>
              <a:buNone/>
              <a:defRPr>
                <a:solidFill>
                  <a:srgbClr val="FFFFFF"/>
                </a:solidFill>
              </a:defRPr>
            </a:lvl2pPr>
            <a:lvl3pPr lvl="2">
              <a:spcBef>
                <a:spcPts val="0"/>
              </a:spcBef>
              <a:spcAft>
                <a:spcPts val="0"/>
              </a:spcAft>
              <a:buNone/>
              <a:defRPr>
                <a:solidFill>
                  <a:srgbClr val="FFFFFF"/>
                </a:solidFill>
              </a:defRPr>
            </a:lvl3pPr>
            <a:lvl4pPr lvl="3">
              <a:spcBef>
                <a:spcPts val="0"/>
              </a:spcBef>
              <a:spcAft>
                <a:spcPts val="0"/>
              </a:spcAft>
              <a:buNone/>
              <a:defRPr>
                <a:solidFill>
                  <a:srgbClr val="FFFFFF"/>
                </a:solidFill>
              </a:defRPr>
            </a:lvl4pPr>
            <a:lvl5pPr lvl="4">
              <a:spcBef>
                <a:spcPts val="0"/>
              </a:spcBef>
              <a:spcAft>
                <a:spcPts val="0"/>
              </a:spcAft>
              <a:buNone/>
              <a:defRPr>
                <a:solidFill>
                  <a:srgbClr val="FFFFFF"/>
                </a:solidFill>
              </a:defRPr>
            </a:lvl5pPr>
            <a:lvl6pPr lvl="5">
              <a:spcBef>
                <a:spcPts val="0"/>
              </a:spcBef>
              <a:spcAft>
                <a:spcPts val="0"/>
              </a:spcAft>
              <a:buNone/>
              <a:defRPr>
                <a:solidFill>
                  <a:srgbClr val="FFFFFF"/>
                </a:solidFill>
              </a:defRPr>
            </a:lvl6pPr>
            <a:lvl7pPr lvl="6">
              <a:spcBef>
                <a:spcPts val="0"/>
              </a:spcBef>
              <a:spcAft>
                <a:spcPts val="0"/>
              </a:spcAft>
              <a:buNone/>
              <a:defRPr>
                <a:solidFill>
                  <a:srgbClr val="FFFFFF"/>
                </a:solidFill>
              </a:defRPr>
            </a:lvl7pPr>
            <a:lvl8pPr lvl="7">
              <a:spcBef>
                <a:spcPts val="0"/>
              </a:spcBef>
              <a:spcAft>
                <a:spcPts val="0"/>
              </a:spcAft>
              <a:buNone/>
              <a:defRPr>
                <a:solidFill>
                  <a:srgbClr val="FFFFFF"/>
                </a:solidFill>
              </a:defRPr>
            </a:lvl8pPr>
            <a:lvl9pPr lvl="8">
              <a:spcBef>
                <a:spcPts val="0"/>
              </a:spcBef>
              <a:spcAft>
                <a:spcPts val="0"/>
              </a:spcAft>
              <a:buNone/>
              <a:defRPr>
                <a:solidFill>
                  <a:srgbClr val="FFFFFF"/>
                </a:solidFill>
              </a:defRPr>
            </a:lvl9pPr>
          </a:lstStyle>
          <a:p>
            <a:endParaRPr/>
          </a:p>
        </p:txBody>
      </p:sp>
      <p:sp>
        <p:nvSpPr>
          <p:cNvPr id="71" name="Google Shape;71;p8"/>
          <p:cNvSpPr/>
          <p:nvPr/>
        </p:nvSpPr>
        <p:spPr>
          <a:xfrm rot="10800000" flipH="1">
            <a:off x="4827050" y="2662299"/>
            <a:ext cx="4326494" cy="2486021"/>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1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10800000">
            <a:off x="5241623" y="3778203"/>
            <a:ext cx="3911921" cy="1370117"/>
          </a:xfrm>
          <a:custGeom>
            <a:avLst/>
            <a:gdLst/>
            <a:ahLst/>
            <a:cxnLst/>
            <a:rect l="l" t="t" r="r" b="b"/>
            <a:pathLst>
              <a:path w="99597" h="36908" extrusionOk="0">
                <a:moveTo>
                  <a:pt x="0" y="0"/>
                </a:moveTo>
                <a:lnTo>
                  <a:pt x="0" y="36907"/>
                </a:lnTo>
                <a:lnTo>
                  <a:pt x="99596" y="11"/>
                </a:lnTo>
                <a:lnTo>
                  <a:pt x="0" y="0"/>
                </a:lnTo>
                <a:close/>
              </a:path>
            </a:pathLst>
          </a:custGeom>
          <a:solidFill>
            <a:srgbClr val="31425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3" name="Google Shape;73;p8"/>
          <p:cNvSpPr/>
          <p:nvPr/>
        </p:nvSpPr>
        <p:spPr>
          <a:xfrm rot="10800000">
            <a:off x="5241623" y="4090775"/>
            <a:ext cx="3911921" cy="1057546"/>
          </a:xfrm>
          <a:custGeom>
            <a:avLst/>
            <a:gdLst/>
            <a:ahLst/>
            <a:cxnLst/>
            <a:rect l="l" t="t" r="r" b="b"/>
            <a:pathLst>
              <a:path w="99597" h="28488" extrusionOk="0">
                <a:moveTo>
                  <a:pt x="0" y="1"/>
                </a:moveTo>
                <a:lnTo>
                  <a:pt x="0" y="28488"/>
                </a:lnTo>
                <a:lnTo>
                  <a:pt x="99596" y="1"/>
                </a:lnTo>
                <a:close/>
              </a:path>
            </a:pathLst>
          </a:custGeom>
          <a:solidFill>
            <a:srgbClr val="3E5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rot="-5400000">
            <a:off x="-1299834" y="1285448"/>
            <a:ext cx="4323257" cy="1742714"/>
          </a:xfrm>
          <a:custGeom>
            <a:avLst/>
            <a:gdLst/>
            <a:ahLst/>
            <a:cxnLst/>
            <a:rect l="l" t="t" r="r" b="b"/>
            <a:pathLst>
              <a:path w="99597" h="68476" extrusionOk="0">
                <a:moveTo>
                  <a:pt x="99596" y="0"/>
                </a:moveTo>
                <a:lnTo>
                  <a:pt x="0" y="21"/>
                </a:lnTo>
                <a:lnTo>
                  <a:pt x="99596" y="68476"/>
                </a:lnTo>
                <a:lnTo>
                  <a:pt x="99596" y="0"/>
                </a:lnTo>
                <a:close/>
              </a:path>
            </a:pathLst>
          </a:custGeom>
          <a:solidFill>
            <a:srgbClr val="FCC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flipH="1">
            <a:off x="-508047" y="493661"/>
            <a:ext cx="2740411" cy="1743442"/>
          </a:xfrm>
          <a:custGeom>
            <a:avLst/>
            <a:gdLst/>
            <a:ahLst/>
            <a:cxnLst/>
            <a:rect l="l" t="t" r="r" b="b"/>
            <a:pathLst>
              <a:path w="99597" h="36908" extrusionOk="0">
                <a:moveTo>
                  <a:pt x="0" y="0"/>
                </a:moveTo>
                <a:lnTo>
                  <a:pt x="0" y="36907"/>
                </a:lnTo>
                <a:lnTo>
                  <a:pt x="99596" y="11"/>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6" name="Google Shape;76;p8"/>
          <p:cNvSpPr/>
          <p:nvPr/>
        </p:nvSpPr>
        <p:spPr>
          <a:xfrm rot="-5400000" flipH="1">
            <a:off x="-214576" y="200189"/>
            <a:ext cx="2129135" cy="1719108"/>
          </a:xfrm>
          <a:custGeom>
            <a:avLst/>
            <a:gdLst/>
            <a:ahLst/>
            <a:cxnLst/>
            <a:rect l="l" t="t" r="r" b="b"/>
            <a:pathLst>
              <a:path w="99597" h="28488" extrusionOk="0">
                <a:moveTo>
                  <a:pt x="0" y="1"/>
                </a:moveTo>
                <a:lnTo>
                  <a:pt x="0" y="28488"/>
                </a:lnTo>
                <a:lnTo>
                  <a:pt x="9959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7" name="Google Shape;77;p8"/>
          <p:cNvSpPr txBox="1">
            <a:spLocks noGrp="1"/>
          </p:cNvSpPr>
          <p:nvPr>
            <p:ph type="subTitle" idx="1"/>
          </p:nvPr>
        </p:nvSpPr>
        <p:spPr>
          <a:xfrm>
            <a:off x="2122200" y="2765302"/>
            <a:ext cx="4899600" cy="123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1400">
                <a:solidFill>
                  <a:srgbClr val="3E516C"/>
                </a:solidFill>
              </a:defRPr>
            </a:lvl1pPr>
            <a:lvl2pPr lvl="1" algn="ctr">
              <a:spcBef>
                <a:spcPts val="0"/>
              </a:spcBef>
              <a:spcAft>
                <a:spcPts val="0"/>
              </a:spcAft>
              <a:buNone/>
              <a:defRPr sz="3600" b="1">
                <a:solidFill>
                  <a:srgbClr val="FFFFFF"/>
                </a:solidFill>
                <a:latin typeface="Montserrat"/>
                <a:ea typeface="Montserrat"/>
                <a:cs typeface="Montserrat"/>
                <a:sym typeface="Montserrat"/>
              </a:defRPr>
            </a:lvl2pPr>
            <a:lvl3pPr lvl="2" algn="ctr">
              <a:spcBef>
                <a:spcPts val="0"/>
              </a:spcBef>
              <a:spcAft>
                <a:spcPts val="0"/>
              </a:spcAft>
              <a:buNone/>
              <a:defRPr sz="3600" b="1">
                <a:solidFill>
                  <a:srgbClr val="FFFFFF"/>
                </a:solidFill>
                <a:latin typeface="Montserrat"/>
                <a:ea typeface="Montserrat"/>
                <a:cs typeface="Montserrat"/>
                <a:sym typeface="Montserrat"/>
              </a:defRPr>
            </a:lvl3pPr>
            <a:lvl4pPr lvl="3" algn="ctr">
              <a:spcBef>
                <a:spcPts val="0"/>
              </a:spcBef>
              <a:spcAft>
                <a:spcPts val="0"/>
              </a:spcAft>
              <a:buNone/>
              <a:defRPr sz="3600" b="1">
                <a:solidFill>
                  <a:srgbClr val="FFFFFF"/>
                </a:solidFill>
                <a:latin typeface="Montserrat"/>
                <a:ea typeface="Montserrat"/>
                <a:cs typeface="Montserrat"/>
                <a:sym typeface="Montserrat"/>
              </a:defRPr>
            </a:lvl4pPr>
            <a:lvl5pPr lvl="4" algn="ctr">
              <a:spcBef>
                <a:spcPts val="0"/>
              </a:spcBef>
              <a:spcAft>
                <a:spcPts val="0"/>
              </a:spcAft>
              <a:buNone/>
              <a:defRPr sz="3600" b="1">
                <a:solidFill>
                  <a:srgbClr val="FFFFFF"/>
                </a:solidFill>
                <a:latin typeface="Montserrat"/>
                <a:ea typeface="Montserrat"/>
                <a:cs typeface="Montserrat"/>
                <a:sym typeface="Montserrat"/>
              </a:defRPr>
            </a:lvl5pPr>
            <a:lvl6pPr lvl="5" algn="ctr">
              <a:spcBef>
                <a:spcPts val="0"/>
              </a:spcBef>
              <a:spcAft>
                <a:spcPts val="0"/>
              </a:spcAft>
              <a:buNone/>
              <a:defRPr sz="3600" b="1">
                <a:solidFill>
                  <a:srgbClr val="FFFFFF"/>
                </a:solidFill>
                <a:latin typeface="Montserrat"/>
                <a:ea typeface="Montserrat"/>
                <a:cs typeface="Montserrat"/>
                <a:sym typeface="Montserrat"/>
              </a:defRPr>
            </a:lvl6pPr>
            <a:lvl7pPr lvl="6" algn="ctr">
              <a:spcBef>
                <a:spcPts val="0"/>
              </a:spcBef>
              <a:spcAft>
                <a:spcPts val="0"/>
              </a:spcAft>
              <a:buNone/>
              <a:defRPr sz="3600" b="1">
                <a:solidFill>
                  <a:srgbClr val="FFFFFF"/>
                </a:solidFill>
                <a:latin typeface="Montserrat"/>
                <a:ea typeface="Montserrat"/>
                <a:cs typeface="Montserrat"/>
                <a:sym typeface="Montserrat"/>
              </a:defRPr>
            </a:lvl7pPr>
            <a:lvl8pPr lvl="7" algn="ctr">
              <a:spcBef>
                <a:spcPts val="0"/>
              </a:spcBef>
              <a:spcAft>
                <a:spcPts val="0"/>
              </a:spcAft>
              <a:buNone/>
              <a:defRPr sz="3600" b="1">
                <a:solidFill>
                  <a:srgbClr val="FFFFFF"/>
                </a:solidFill>
                <a:latin typeface="Montserrat"/>
                <a:ea typeface="Montserrat"/>
                <a:cs typeface="Montserrat"/>
                <a:sym typeface="Montserrat"/>
              </a:defRPr>
            </a:lvl8pPr>
            <a:lvl9pPr lvl="8" algn="ctr">
              <a:spcBef>
                <a:spcPts val="0"/>
              </a:spcBef>
              <a:spcAft>
                <a:spcPts val="0"/>
              </a:spcAft>
              <a:buNone/>
              <a:defRPr sz="3600" b="1">
                <a:solidFill>
                  <a:srgbClr val="FFFFFF"/>
                </a:solidFill>
                <a:latin typeface="Montserrat"/>
                <a:ea typeface="Montserrat"/>
                <a:cs typeface="Montserrat"/>
                <a:sym typeface="Montserrat"/>
              </a:defRPr>
            </a:lvl9pPr>
          </a:lstStyle>
          <a:p>
            <a:endParaRPr/>
          </a:p>
        </p:txBody>
      </p:sp>
      <p:sp>
        <p:nvSpPr>
          <p:cNvPr id="78" name="Google Shape;78;p8"/>
          <p:cNvSpPr txBox="1">
            <a:spLocks noGrp="1"/>
          </p:cNvSpPr>
          <p:nvPr>
            <p:ph type="sldNum" idx="1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800">
                <a:solidFill>
                  <a:srgbClr val="F3F3F3"/>
                </a:solidFill>
                <a:latin typeface="Cabin"/>
                <a:ea typeface="Cabin"/>
                <a:cs typeface="Cabin"/>
                <a:sym typeface="Cabin"/>
              </a:defRPr>
            </a:lvl1pPr>
            <a:lvl2pPr lvl="1" rtl="0">
              <a:buNone/>
              <a:defRPr sz="800">
                <a:solidFill>
                  <a:srgbClr val="F3F3F3"/>
                </a:solidFill>
                <a:latin typeface="Cabin"/>
                <a:ea typeface="Cabin"/>
                <a:cs typeface="Cabin"/>
                <a:sym typeface="Cabin"/>
              </a:defRPr>
            </a:lvl2pPr>
            <a:lvl3pPr lvl="2" rtl="0">
              <a:buNone/>
              <a:defRPr sz="800">
                <a:solidFill>
                  <a:srgbClr val="F3F3F3"/>
                </a:solidFill>
                <a:latin typeface="Cabin"/>
                <a:ea typeface="Cabin"/>
                <a:cs typeface="Cabin"/>
                <a:sym typeface="Cabin"/>
              </a:defRPr>
            </a:lvl3pPr>
            <a:lvl4pPr lvl="3" rtl="0">
              <a:buNone/>
              <a:defRPr sz="800">
                <a:solidFill>
                  <a:srgbClr val="F3F3F3"/>
                </a:solidFill>
                <a:latin typeface="Cabin"/>
                <a:ea typeface="Cabin"/>
                <a:cs typeface="Cabin"/>
                <a:sym typeface="Cabin"/>
              </a:defRPr>
            </a:lvl4pPr>
            <a:lvl5pPr lvl="4" rtl="0">
              <a:buNone/>
              <a:defRPr sz="800">
                <a:solidFill>
                  <a:srgbClr val="F3F3F3"/>
                </a:solidFill>
                <a:latin typeface="Cabin"/>
                <a:ea typeface="Cabin"/>
                <a:cs typeface="Cabin"/>
                <a:sym typeface="Cabin"/>
              </a:defRPr>
            </a:lvl5pPr>
            <a:lvl6pPr lvl="5" rtl="0">
              <a:buNone/>
              <a:defRPr sz="800">
                <a:solidFill>
                  <a:srgbClr val="F3F3F3"/>
                </a:solidFill>
                <a:latin typeface="Cabin"/>
                <a:ea typeface="Cabin"/>
                <a:cs typeface="Cabin"/>
                <a:sym typeface="Cabin"/>
              </a:defRPr>
            </a:lvl6pPr>
            <a:lvl7pPr lvl="6" rtl="0">
              <a:buNone/>
              <a:defRPr sz="800">
                <a:solidFill>
                  <a:srgbClr val="F3F3F3"/>
                </a:solidFill>
                <a:latin typeface="Cabin"/>
                <a:ea typeface="Cabin"/>
                <a:cs typeface="Cabin"/>
                <a:sym typeface="Cabin"/>
              </a:defRPr>
            </a:lvl7pPr>
            <a:lvl8pPr lvl="7" rtl="0">
              <a:buNone/>
              <a:defRPr sz="800">
                <a:solidFill>
                  <a:srgbClr val="F3F3F3"/>
                </a:solidFill>
                <a:latin typeface="Cabin"/>
                <a:ea typeface="Cabin"/>
                <a:cs typeface="Cabin"/>
                <a:sym typeface="Cabin"/>
              </a:defRPr>
            </a:lvl8pPr>
            <a:lvl9pPr lvl="8" rtl="0">
              <a:buNone/>
              <a:defRPr sz="800">
                <a:solidFill>
                  <a:srgbClr val="F3F3F3"/>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Numbers &amp; text">
  <p:cSld name="CUSTOM_1">
    <p:bg>
      <p:bgPr>
        <a:solidFill>
          <a:srgbClr val="E9AA1B"/>
        </a:solidFill>
        <a:effectLst/>
      </p:bgPr>
    </p:bg>
    <p:spTree>
      <p:nvGrpSpPr>
        <p:cNvPr id="1" name="Shape 79"/>
        <p:cNvGrpSpPr/>
        <p:nvPr/>
      </p:nvGrpSpPr>
      <p:grpSpPr>
        <a:xfrm>
          <a:off x="0" y="0"/>
          <a:ext cx="0" cy="0"/>
          <a:chOff x="0" y="0"/>
          <a:chExt cx="0" cy="0"/>
        </a:xfrm>
      </p:grpSpPr>
      <p:sp>
        <p:nvSpPr>
          <p:cNvPr id="80" name="Google Shape;80;p9"/>
          <p:cNvSpPr/>
          <p:nvPr/>
        </p:nvSpPr>
        <p:spPr>
          <a:xfrm rot="10800000" flipH="1">
            <a:off x="4827050" y="2662299"/>
            <a:ext cx="4326494" cy="2486021"/>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1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rot="10800000">
            <a:off x="5241623" y="3778203"/>
            <a:ext cx="3911921" cy="1370117"/>
          </a:xfrm>
          <a:custGeom>
            <a:avLst/>
            <a:gdLst/>
            <a:ahLst/>
            <a:cxnLst/>
            <a:rect l="l" t="t" r="r" b="b"/>
            <a:pathLst>
              <a:path w="99597" h="36908" extrusionOk="0">
                <a:moveTo>
                  <a:pt x="0" y="0"/>
                </a:moveTo>
                <a:lnTo>
                  <a:pt x="0" y="36907"/>
                </a:lnTo>
                <a:lnTo>
                  <a:pt x="99596" y="11"/>
                </a:lnTo>
                <a:lnTo>
                  <a:pt x="0" y="0"/>
                </a:lnTo>
                <a:close/>
              </a:path>
            </a:pathLst>
          </a:custGeom>
          <a:solidFill>
            <a:srgbClr val="31425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2" name="Google Shape;82;p9"/>
          <p:cNvSpPr/>
          <p:nvPr/>
        </p:nvSpPr>
        <p:spPr>
          <a:xfrm rot="10800000">
            <a:off x="5241623" y="4090775"/>
            <a:ext cx="3911921" cy="1057546"/>
          </a:xfrm>
          <a:custGeom>
            <a:avLst/>
            <a:gdLst/>
            <a:ahLst/>
            <a:cxnLst/>
            <a:rect l="l" t="t" r="r" b="b"/>
            <a:pathLst>
              <a:path w="99597" h="28488" extrusionOk="0">
                <a:moveTo>
                  <a:pt x="0" y="1"/>
                </a:moveTo>
                <a:lnTo>
                  <a:pt x="0" y="28488"/>
                </a:lnTo>
                <a:lnTo>
                  <a:pt x="99596" y="1"/>
                </a:lnTo>
                <a:close/>
              </a:path>
            </a:pathLst>
          </a:custGeom>
          <a:solidFill>
            <a:srgbClr val="3E5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rot="-5400000">
            <a:off x="-1299834" y="1285448"/>
            <a:ext cx="4323257" cy="1742714"/>
          </a:xfrm>
          <a:custGeom>
            <a:avLst/>
            <a:gdLst/>
            <a:ahLst/>
            <a:cxnLst/>
            <a:rect l="l" t="t" r="r" b="b"/>
            <a:pathLst>
              <a:path w="99597" h="68476" extrusionOk="0">
                <a:moveTo>
                  <a:pt x="99596" y="0"/>
                </a:moveTo>
                <a:lnTo>
                  <a:pt x="0" y="21"/>
                </a:lnTo>
                <a:lnTo>
                  <a:pt x="99596" y="68476"/>
                </a:lnTo>
                <a:lnTo>
                  <a:pt x="99596" y="0"/>
                </a:lnTo>
                <a:close/>
              </a:path>
            </a:pathLst>
          </a:custGeom>
          <a:solidFill>
            <a:srgbClr val="FCC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rot="-5400000" flipH="1">
            <a:off x="-508047" y="493661"/>
            <a:ext cx="2740411" cy="1743442"/>
          </a:xfrm>
          <a:custGeom>
            <a:avLst/>
            <a:gdLst/>
            <a:ahLst/>
            <a:cxnLst/>
            <a:rect l="l" t="t" r="r" b="b"/>
            <a:pathLst>
              <a:path w="99597" h="36908" extrusionOk="0">
                <a:moveTo>
                  <a:pt x="0" y="0"/>
                </a:moveTo>
                <a:lnTo>
                  <a:pt x="0" y="36907"/>
                </a:lnTo>
                <a:lnTo>
                  <a:pt x="99596" y="11"/>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5" name="Google Shape;85;p9"/>
          <p:cNvSpPr/>
          <p:nvPr/>
        </p:nvSpPr>
        <p:spPr>
          <a:xfrm rot="-5400000" flipH="1">
            <a:off x="-214576" y="200189"/>
            <a:ext cx="2129135" cy="1719108"/>
          </a:xfrm>
          <a:custGeom>
            <a:avLst/>
            <a:gdLst/>
            <a:ahLst/>
            <a:cxnLst/>
            <a:rect l="l" t="t" r="r" b="b"/>
            <a:pathLst>
              <a:path w="99597" h="28488" extrusionOk="0">
                <a:moveTo>
                  <a:pt x="0" y="1"/>
                </a:moveTo>
                <a:lnTo>
                  <a:pt x="0" y="28488"/>
                </a:lnTo>
                <a:lnTo>
                  <a:pt x="9959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6" name="Google Shape;86;p9"/>
          <p:cNvSpPr txBox="1">
            <a:spLocks noGrp="1"/>
          </p:cNvSpPr>
          <p:nvPr>
            <p:ph type="sldNum" idx="1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800">
                <a:solidFill>
                  <a:srgbClr val="F3F3F3"/>
                </a:solidFill>
                <a:latin typeface="Cabin"/>
                <a:ea typeface="Cabin"/>
                <a:cs typeface="Cabin"/>
                <a:sym typeface="Cabin"/>
              </a:defRPr>
            </a:lvl1pPr>
            <a:lvl2pPr lvl="1" rtl="0">
              <a:buNone/>
              <a:defRPr sz="800">
                <a:solidFill>
                  <a:srgbClr val="F3F3F3"/>
                </a:solidFill>
                <a:latin typeface="Cabin"/>
                <a:ea typeface="Cabin"/>
                <a:cs typeface="Cabin"/>
                <a:sym typeface="Cabin"/>
              </a:defRPr>
            </a:lvl2pPr>
            <a:lvl3pPr lvl="2" rtl="0">
              <a:buNone/>
              <a:defRPr sz="800">
                <a:solidFill>
                  <a:srgbClr val="F3F3F3"/>
                </a:solidFill>
                <a:latin typeface="Cabin"/>
                <a:ea typeface="Cabin"/>
                <a:cs typeface="Cabin"/>
                <a:sym typeface="Cabin"/>
              </a:defRPr>
            </a:lvl3pPr>
            <a:lvl4pPr lvl="3" rtl="0">
              <a:buNone/>
              <a:defRPr sz="800">
                <a:solidFill>
                  <a:srgbClr val="F3F3F3"/>
                </a:solidFill>
                <a:latin typeface="Cabin"/>
                <a:ea typeface="Cabin"/>
                <a:cs typeface="Cabin"/>
                <a:sym typeface="Cabin"/>
              </a:defRPr>
            </a:lvl4pPr>
            <a:lvl5pPr lvl="4" rtl="0">
              <a:buNone/>
              <a:defRPr sz="800">
                <a:solidFill>
                  <a:srgbClr val="F3F3F3"/>
                </a:solidFill>
                <a:latin typeface="Cabin"/>
                <a:ea typeface="Cabin"/>
                <a:cs typeface="Cabin"/>
                <a:sym typeface="Cabin"/>
              </a:defRPr>
            </a:lvl5pPr>
            <a:lvl6pPr lvl="5" rtl="0">
              <a:buNone/>
              <a:defRPr sz="800">
                <a:solidFill>
                  <a:srgbClr val="F3F3F3"/>
                </a:solidFill>
                <a:latin typeface="Cabin"/>
                <a:ea typeface="Cabin"/>
                <a:cs typeface="Cabin"/>
                <a:sym typeface="Cabin"/>
              </a:defRPr>
            </a:lvl6pPr>
            <a:lvl7pPr lvl="6" rtl="0">
              <a:buNone/>
              <a:defRPr sz="800">
                <a:solidFill>
                  <a:srgbClr val="F3F3F3"/>
                </a:solidFill>
                <a:latin typeface="Cabin"/>
                <a:ea typeface="Cabin"/>
                <a:cs typeface="Cabin"/>
                <a:sym typeface="Cabin"/>
              </a:defRPr>
            </a:lvl7pPr>
            <a:lvl8pPr lvl="7" rtl="0">
              <a:buNone/>
              <a:defRPr sz="800">
                <a:solidFill>
                  <a:srgbClr val="F3F3F3"/>
                </a:solidFill>
                <a:latin typeface="Cabin"/>
                <a:ea typeface="Cabin"/>
                <a:cs typeface="Cabin"/>
                <a:sym typeface="Cabin"/>
              </a:defRPr>
            </a:lvl8pPr>
            <a:lvl9pPr lvl="8" rtl="0">
              <a:buNone/>
              <a:defRPr sz="800">
                <a:solidFill>
                  <a:srgbClr val="F3F3F3"/>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
        <p:nvSpPr>
          <p:cNvPr id="87" name="Google Shape;87;p9"/>
          <p:cNvSpPr txBox="1">
            <a:spLocks noGrp="1"/>
          </p:cNvSpPr>
          <p:nvPr>
            <p:ph type="title" hasCustomPrompt="1"/>
          </p:nvPr>
        </p:nvSpPr>
        <p:spPr>
          <a:xfrm>
            <a:off x="314550" y="813150"/>
            <a:ext cx="8520600" cy="964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r>
              <a:t>xx%</a:t>
            </a:r>
          </a:p>
        </p:txBody>
      </p:sp>
      <p:sp>
        <p:nvSpPr>
          <p:cNvPr id="88" name="Google Shape;88;p9"/>
          <p:cNvSpPr txBox="1">
            <a:spLocks noGrp="1"/>
          </p:cNvSpPr>
          <p:nvPr>
            <p:ph type="title" idx="2" hasCustomPrompt="1"/>
          </p:nvPr>
        </p:nvSpPr>
        <p:spPr>
          <a:xfrm>
            <a:off x="314550" y="1960700"/>
            <a:ext cx="8520600" cy="964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r>
              <a:t>xx%</a:t>
            </a:r>
          </a:p>
        </p:txBody>
      </p:sp>
      <p:sp>
        <p:nvSpPr>
          <p:cNvPr id="89" name="Google Shape;89;p9"/>
          <p:cNvSpPr txBox="1">
            <a:spLocks noGrp="1"/>
          </p:cNvSpPr>
          <p:nvPr>
            <p:ph type="title" idx="3" hasCustomPrompt="1"/>
          </p:nvPr>
        </p:nvSpPr>
        <p:spPr>
          <a:xfrm>
            <a:off x="314550" y="3146350"/>
            <a:ext cx="8520600" cy="964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r>
              <a:t>xx%</a:t>
            </a:r>
          </a:p>
        </p:txBody>
      </p:sp>
      <p:sp>
        <p:nvSpPr>
          <p:cNvPr id="90" name="Google Shape;90;p9"/>
          <p:cNvSpPr txBox="1">
            <a:spLocks noGrp="1"/>
          </p:cNvSpPr>
          <p:nvPr>
            <p:ph type="subTitle" idx="1"/>
          </p:nvPr>
        </p:nvSpPr>
        <p:spPr>
          <a:xfrm>
            <a:off x="1382875" y="1597050"/>
            <a:ext cx="6399900" cy="29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3E516C"/>
              </a:buClr>
              <a:buSzPts val="1200"/>
              <a:buNone/>
              <a:defRPr sz="1200">
                <a:solidFill>
                  <a:srgbClr val="3E516C"/>
                </a:solidFill>
              </a:defRPr>
            </a:lvl1pPr>
            <a:lvl2pPr lvl="1" algn="ctr" rtl="0">
              <a:lnSpc>
                <a:spcPct val="100000"/>
              </a:lnSpc>
              <a:spcBef>
                <a:spcPts val="0"/>
              </a:spcBef>
              <a:spcAft>
                <a:spcPts val="0"/>
              </a:spcAft>
              <a:buClr>
                <a:srgbClr val="3E516C"/>
              </a:buClr>
              <a:buSzPts val="1200"/>
              <a:buNone/>
              <a:defRPr sz="1200">
                <a:solidFill>
                  <a:srgbClr val="3E516C"/>
                </a:solidFill>
              </a:defRPr>
            </a:lvl2pPr>
            <a:lvl3pPr lvl="2" algn="ctr" rtl="0">
              <a:lnSpc>
                <a:spcPct val="100000"/>
              </a:lnSpc>
              <a:spcBef>
                <a:spcPts val="0"/>
              </a:spcBef>
              <a:spcAft>
                <a:spcPts val="0"/>
              </a:spcAft>
              <a:buClr>
                <a:srgbClr val="3E516C"/>
              </a:buClr>
              <a:buSzPts val="1200"/>
              <a:buNone/>
              <a:defRPr sz="1200">
                <a:solidFill>
                  <a:srgbClr val="3E516C"/>
                </a:solidFill>
              </a:defRPr>
            </a:lvl3pPr>
            <a:lvl4pPr lvl="3" algn="ctr" rtl="0">
              <a:lnSpc>
                <a:spcPct val="100000"/>
              </a:lnSpc>
              <a:spcBef>
                <a:spcPts val="0"/>
              </a:spcBef>
              <a:spcAft>
                <a:spcPts val="0"/>
              </a:spcAft>
              <a:buClr>
                <a:srgbClr val="3E516C"/>
              </a:buClr>
              <a:buSzPts val="1200"/>
              <a:buNone/>
              <a:defRPr sz="1200">
                <a:solidFill>
                  <a:srgbClr val="3E516C"/>
                </a:solidFill>
              </a:defRPr>
            </a:lvl4pPr>
            <a:lvl5pPr lvl="4" algn="ctr" rtl="0">
              <a:lnSpc>
                <a:spcPct val="100000"/>
              </a:lnSpc>
              <a:spcBef>
                <a:spcPts val="0"/>
              </a:spcBef>
              <a:spcAft>
                <a:spcPts val="0"/>
              </a:spcAft>
              <a:buClr>
                <a:srgbClr val="3E516C"/>
              </a:buClr>
              <a:buSzPts val="1200"/>
              <a:buNone/>
              <a:defRPr sz="1200">
                <a:solidFill>
                  <a:srgbClr val="3E516C"/>
                </a:solidFill>
              </a:defRPr>
            </a:lvl5pPr>
            <a:lvl6pPr lvl="5" algn="ctr" rtl="0">
              <a:lnSpc>
                <a:spcPct val="100000"/>
              </a:lnSpc>
              <a:spcBef>
                <a:spcPts val="0"/>
              </a:spcBef>
              <a:spcAft>
                <a:spcPts val="0"/>
              </a:spcAft>
              <a:buClr>
                <a:srgbClr val="3E516C"/>
              </a:buClr>
              <a:buSzPts val="1200"/>
              <a:buNone/>
              <a:defRPr sz="1200">
                <a:solidFill>
                  <a:srgbClr val="3E516C"/>
                </a:solidFill>
              </a:defRPr>
            </a:lvl6pPr>
            <a:lvl7pPr lvl="6" algn="ctr" rtl="0">
              <a:lnSpc>
                <a:spcPct val="100000"/>
              </a:lnSpc>
              <a:spcBef>
                <a:spcPts val="0"/>
              </a:spcBef>
              <a:spcAft>
                <a:spcPts val="0"/>
              </a:spcAft>
              <a:buClr>
                <a:srgbClr val="3E516C"/>
              </a:buClr>
              <a:buSzPts val="1200"/>
              <a:buNone/>
              <a:defRPr sz="1200">
                <a:solidFill>
                  <a:srgbClr val="3E516C"/>
                </a:solidFill>
              </a:defRPr>
            </a:lvl7pPr>
            <a:lvl8pPr lvl="7" algn="ctr" rtl="0">
              <a:lnSpc>
                <a:spcPct val="100000"/>
              </a:lnSpc>
              <a:spcBef>
                <a:spcPts val="0"/>
              </a:spcBef>
              <a:spcAft>
                <a:spcPts val="0"/>
              </a:spcAft>
              <a:buClr>
                <a:srgbClr val="3E516C"/>
              </a:buClr>
              <a:buSzPts val="1200"/>
              <a:buNone/>
              <a:defRPr sz="1200">
                <a:solidFill>
                  <a:srgbClr val="3E516C"/>
                </a:solidFill>
              </a:defRPr>
            </a:lvl8pPr>
            <a:lvl9pPr lvl="8" algn="ctr" rtl="0">
              <a:lnSpc>
                <a:spcPct val="100000"/>
              </a:lnSpc>
              <a:spcBef>
                <a:spcPts val="0"/>
              </a:spcBef>
              <a:spcAft>
                <a:spcPts val="0"/>
              </a:spcAft>
              <a:buClr>
                <a:srgbClr val="3E516C"/>
              </a:buClr>
              <a:buSzPts val="1200"/>
              <a:buNone/>
              <a:defRPr sz="1200">
                <a:solidFill>
                  <a:srgbClr val="3E516C"/>
                </a:solidFill>
              </a:defRPr>
            </a:lvl9pPr>
          </a:lstStyle>
          <a:p>
            <a:endParaRPr/>
          </a:p>
        </p:txBody>
      </p:sp>
      <p:sp>
        <p:nvSpPr>
          <p:cNvPr id="91" name="Google Shape;91;p9"/>
          <p:cNvSpPr txBox="1">
            <a:spLocks noGrp="1"/>
          </p:cNvSpPr>
          <p:nvPr>
            <p:ph type="subTitle" idx="4"/>
          </p:nvPr>
        </p:nvSpPr>
        <p:spPr>
          <a:xfrm>
            <a:off x="1382875" y="2744600"/>
            <a:ext cx="6399900" cy="29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3E516C"/>
              </a:buClr>
              <a:buSzPts val="1200"/>
              <a:buNone/>
              <a:defRPr sz="1200">
                <a:solidFill>
                  <a:srgbClr val="3E516C"/>
                </a:solidFill>
              </a:defRPr>
            </a:lvl1pPr>
            <a:lvl2pPr lvl="1" algn="ctr" rtl="0">
              <a:lnSpc>
                <a:spcPct val="100000"/>
              </a:lnSpc>
              <a:spcBef>
                <a:spcPts val="0"/>
              </a:spcBef>
              <a:spcAft>
                <a:spcPts val="0"/>
              </a:spcAft>
              <a:buClr>
                <a:srgbClr val="3E516C"/>
              </a:buClr>
              <a:buSzPts val="1200"/>
              <a:buNone/>
              <a:defRPr sz="1200">
                <a:solidFill>
                  <a:srgbClr val="3E516C"/>
                </a:solidFill>
              </a:defRPr>
            </a:lvl2pPr>
            <a:lvl3pPr lvl="2" algn="ctr" rtl="0">
              <a:lnSpc>
                <a:spcPct val="100000"/>
              </a:lnSpc>
              <a:spcBef>
                <a:spcPts val="0"/>
              </a:spcBef>
              <a:spcAft>
                <a:spcPts val="0"/>
              </a:spcAft>
              <a:buClr>
                <a:srgbClr val="3E516C"/>
              </a:buClr>
              <a:buSzPts val="1200"/>
              <a:buNone/>
              <a:defRPr sz="1200">
                <a:solidFill>
                  <a:srgbClr val="3E516C"/>
                </a:solidFill>
              </a:defRPr>
            </a:lvl3pPr>
            <a:lvl4pPr lvl="3" algn="ctr" rtl="0">
              <a:lnSpc>
                <a:spcPct val="100000"/>
              </a:lnSpc>
              <a:spcBef>
                <a:spcPts val="0"/>
              </a:spcBef>
              <a:spcAft>
                <a:spcPts val="0"/>
              </a:spcAft>
              <a:buClr>
                <a:srgbClr val="3E516C"/>
              </a:buClr>
              <a:buSzPts val="1200"/>
              <a:buNone/>
              <a:defRPr sz="1200">
                <a:solidFill>
                  <a:srgbClr val="3E516C"/>
                </a:solidFill>
              </a:defRPr>
            </a:lvl4pPr>
            <a:lvl5pPr lvl="4" algn="ctr" rtl="0">
              <a:lnSpc>
                <a:spcPct val="100000"/>
              </a:lnSpc>
              <a:spcBef>
                <a:spcPts val="0"/>
              </a:spcBef>
              <a:spcAft>
                <a:spcPts val="0"/>
              </a:spcAft>
              <a:buClr>
                <a:srgbClr val="3E516C"/>
              </a:buClr>
              <a:buSzPts val="1200"/>
              <a:buNone/>
              <a:defRPr sz="1200">
                <a:solidFill>
                  <a:srgbClr val="3E516C"/>
                </a:solidFill>
              </a:defRPr>
            </a:lvl5pPr>
            <a:lvl6pPr lvl="5" algn="ctr" rtl="0">
              <a:lnSpc>
                <a:spcPct val="100000"/>
              </a:lnSpc>
              <a:spcBef>
                <a:spcPts val="0"/>
              </a:spcBef>
              <a:spcAft>
                <a:spcPts val="0"/>
              </a:spcAft>
              <a:buClr>
                <a:srgbClr val="3E516C"/>
              </a:buClr>
              <a:buSzPts val="1200"/>
              <a:buNone/>
              <a:defRPr sz="1200">
                <a:solidFill>
                  <a:srgbClr val="3E516C"/>
                </a:solidFill>
              </a:defRPr>
            </a:lvl6pPr>
            <a:lvl7pPr lvl="6" algn="ctr" rtl="0">
              <a:lnSpc>
                <a:spcPct val="100000"/>
              </a:lnSpc>
              <a:spcBef>
                <a:spcPts val="0"/>
              </a:spcBef>
              <a:spcAft>
                <a:spcPts val="0"/>
              </a:spcAft>
              <a:buClr>
                <a:srgbClr val="3E516C"/>
              </a:buClr>
              <a:buSzPts val="1200"/>
              <a:buNone/>
              <a:defRPr sz="1200">
                <a:solidFill>
                  <a:srgbClr val="3E516C"/>
                </a:solidFill>
              </a:defRPr>
            </a:lvl7pPr>
            <a:lvl8pPr lvl="7" algn="ctr" rtl="0">
              <a:lnSpc>
                <a:spcPct val="100000"/>
              </a:lnSpc>
              <a:spcBef>
                <a:spcPts val="0"/>
              </a:spcBef>
              <a:spcAft>
                <a:spcPts val="0"/>
              </a:spcAft>
              <a:buClr>
                <a:srgbClr val="3E516C"/>
              </a:buClr>
              <a:buSzPts val="1200"/>
              <a:buNone/>
              <a:defRPr sz="1200">
                <a:solidFill>
                  <a:srgbClr val="3E516C"/>
                </a:solidFill>
              </a:defRPr>
            </a:lvl8pPr>
            <a:lvl9pPr lvl="8" algn="ctr" rtl="0">
              <a:lnSpc>
                <a:spcPct val="100000"/>
              </a:lnSpc>
              <a:spcBef>
                <a:spcPts val="0"/>
              </a:spcBef>
              <a:spcAft>
                <a:spcPts val="0"/>
              </a:spcAft>
              <a:buClr>
                <a:srgbClr val="3E516C"/>
              </a:buClr>
              <a:buSzPts val="1200"/>
              <a:buNone/>
              <a:defRPr sz="1200">
                <a:solidFill>
                  <a:srgbClr val="3E516C"/>
                </a:solidFill>
              </a:defRPr>
            </a:lvl9pPr>
          </a:lstStyle>
          <a:p>
            <a:endParaRPr/>
          </a:p>
        </p:txBody>
      </p:sp>
      <p:sp>
        <p:nvSpPr>
          <p:cNvPr id="92" name="Google Shape;92;p9"/>
          <p:cNvSpPr txBox="1">
            <a:spLocks noGrp="1"/>
          </p:cNvSpPr>
          <p:nvPr>
            <p:ph type="subTitle" idx="5"/>
          </p:nvPr>
        </p:nvSpPr>
        <p:spPr>
          <a:xfrm>
            <a:off x="1382875" y="3930250"/>
            <a:ext cx="6399900" cy="29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3E516C"/>
              </a:buClr>
              <a:buSzPts val="1200"/>
              <a:buNone/>
              <a:defRPr sz="1200">
                <a:solidFill>
                  <a:srgbClr val="3E516C"/>
                </a:solidFill>
              </a:defRPr>
            </a:lvl1pPr>
            <a:lvl2pPr lvl="1" algn="ctr" rtl="0">
              <a:lnSpc>
                <a:spcPct val="100000"/>
              </a:lnSpc>
              <a:spcBef>
                <a:spcPts val="0"/>
              </a:spcBef>
              <a:spcAft>
                <a:spcPts val="0"/>
              </a:spcAft>
              <a:buClr>
                <a:srgbClr val="3E516C"/>
              </a:buClr>
              <a:buSzPts val="1200"/>
              <a:buNone/>
              <a:defRPr sz="1200">
                <a:solidFill>
                  <a:srgbClr val="3E516C"/>
                </a:solidFill>
              </a:defRPr>
            </a:lvl2pPr>
            <a:lvl3pPr lvl="2" algn="ctr" rtl="0">
              <a:lnSpc>
                <a:spcPct val="100000"/>
              </a:lnSpc>
              <a:spcBef>
                <a:spcPts val="0"/>
              </a:spcBef>
              <a:spcAft>
                <a:spcPts val="0"/>
              </a:spcAft>
              <a:buClr>
                <a:srgbClr val="3E516C"/>
              </a:buClr>
              <a:buSzPts val="1200"/>
              <a:buNone/>
              <a:defRPr sz="1200">
                <a:solidFill>
                  <a:srgbClr val="3E516C"/>
                </a:solidFill>
              </a:defRPr>
            </a:lvl3pPr>
            <a:lvl4pPr lvl="3" algn="ctr" rtl="0">
              <a:lnSpc>
                <a:spcPct val="100000"/>
              </a:lnSpc>
              <a:spcBef>
                <a:spcPts val="0"/>
              </a:spcBef>
              <a:spcAft>
                <a:spcPts val="0"/>
              </a:spcAft>
              <a:buClr>
                <a:srgbClr val="3E516C"/>
              </a:buClr>
              <a:buSzPts val="1200"/>
              <a:buNone/>
              <a:defRPr sz="1200">
                <a:solidFill>
                  <a:srgbClr val="3E516C"/>
                </a:solidFill>
              </a:defRPr>
            </a:lvl4pPr>
            <a:lvl5pPr lvl="4" algn="ctr" rtl="0">
              <a:lnSpc>
                <a:spcPct val="100000"/>
              </a:lnSpc>
              <a:spcBef>
                <a:spcPts val="0"/>
              </a:spcBef>
              <a:spcAft>
                <a:spcPts val="0"/>
              </a:spcAft>
              <a:buClr>
                <a:srgbClr val="3E516C"/>
              </a:buClr>
              <a:buSzPts val="1200"/>
              <a:buNone/>
              <a:defRPr sz="1200">
                <a:solidFill>
                  <a:srgbClr val="3E516C"/>
                </a:solidFill>
              </a:defRPr>
            </a:lvl5pPr>
            <a:lvl6pPr lvl="5" algn="ctr" rtl="0">
              <a:lnSpc>
                <a:spcPct val="100000"/>
              </a:lnSpc>
              <a:spcBef>
                <a:spcPts val="0"/>
              </a:spcBef>
              <a:spcAft>
                <a:spcPts val="0"/>
              </a:spcAft>
              <a:buClr>
                <a:srgbClr val="3E516C"/>
              </a:buClr>
              <a:buSzPts val="1200"/>
              <a:buNone/>
              <a:defRPr sz="1200">
                <a:solidFill>
                  <a:srgbClr val="3E516C"/>
                </a:solidFill>
              </a:defRPr>
            </a:lvl6pPr>
            <a:lvl7pPr lvl="6" algn="ctr" rtl="0">
              <a:lnSpc>
                <a:spcPct val="100000"/>
              </a:lnSpc>
              <a:spcBef>
                <a:spcPts val="0"/>
              </a:spcBef>
              <a:spcAft>
                <a:spcPts val="0"/>
              </a:spcAft>
              <a:buClr>
                <a:srgbClr val="3E516C"/>
              </a:buClr>
              <a:buSzPts val="1200"/>
              <a:buNone/>
              <a:defRPr sz="1200">
                <a:solidFill>
                  <a:srgbClr val="3E516C"/>
                </a:solidFill>
              </a:defRPr>
            </a:lvl7pPr>
            <a:lvl8pPr lvl="7" algn="ctr" rtl="0">
              <a:lnSpc>
                <a:spcPct val="100000"/>
              </a:lnSpc>
              <a:spcBef>
                <a:spcPts val="0"/>
              </a:spcBef>
              <a:spcAft>
                <a:spcPts val="0"/>
              </a:spcAft>
              <a:buClr>
                <a:srgbClr val="3E516C"/>
              </a:buClr>
              <a:buSzPts val="1200"/>
              <a:buNone/>
              <a:defRPr sz="1200">
                <a:solidFill>
                  <a:srgbClr val="3E516C"/>
                </a:solidFill>
              </a:defRPr>
            </a:lvl8pPr>
            <a:lvl9pPr lvl="8" algn="ctr" rtl="0">
              <a:lnSpc>
                <a:spcPct val="100000"/>
              </a:lnSpc>
              <a:spcBef>
                <a:spcPts val="0"/>
              </a:spcBef>
              <a:spcAft>
                <a:spcPts val="0"/>
              </a:spcAft>
              <a:buClr>
                <a:srgbClr val="3E516C"/>
              </a:buClr>
              <a:buSzPts val="1200"/>
              <a:buNone/>
              <a:defRPr sz="1200">
                <a:solidFill>
                  <a:srgbClr val="3E516C"/>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amp; some text slide 1 1">
  <p:cSld name="BIG_NUMBER_1_1">
    <p:bg>
      <p:bgPr>
        <a:solidFill>
          <a:srgbClr val="3E516C"/>
        </a:solidFill>
        <a:effectLst/>
      </p:bgPr>
    </p:bg>
    <p:spTree>
      <p:nvGrpSpPr>
        <p:cNvPr id="1" name="Shape 247"/>
        <p:cNvGrpSpPr/>
        <p:nvPr/>
      </p:nvGrpSpPr>
      <p:grpSpPr>
        <a:xfrm>
          <a:off x="0" y="0"/>
          <a:ext cx="0" cy="0"/>
          <a:chOff x="0" y="0"/>
          <a:chExt cx="0" cy="0"/>
        </a:xfrm>
      </p:grpSpPr>
      <p:sp>
        <p:nvSpPr>
          <p:cNvPr id="248" name="Google Shape;248;p22"/>
          <p:cNvSpPr txBox="1">
            <a:spLocks noGrp="1"/>
          </p:cNvSpPr>
          <p:nvPr>
            <p:ph type="sldNum" idx="1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249" name="Google Shape;249;p22"/>
          <p:cNvSpPr/>
          <p:nvPr/>
        </p:nvSpPr>
        <p:spPr>
          <a:xfrm rot="10800000" flipH="1">
            <a:off x="4827050" y="2662299"/>
            <a:ext cx="4326494" cy="2486021"/>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1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2"/>
          <p:cNvSpPr/>
          <p:nvPr/>
        </p:nvSpPr>
        <p:spPr>
          <a:xfrm rot="10800000">
            <a:off x="5241623" y="3778203"/>
            <a:ext cx="3911921" cy="1370117"/>
          </a:xfrm>
          <a:custGeom>
            <a:avLst/>
            <a:gdLst/>
            <a:ahLst/>
            <a:cxnLst/>
            <a:rect l="l" t="t" r="r" b="b"/>
            <a:pathLst>
              <a:path w="99597" h="36908" extrusionOk="0">
                <a:moveTo>
                  <a:pt x="0" y="0"/>
                </a:moveTo>
                <a:lnTo>
                  <a:pt x="0" y="36907"/>
                </a:lnTo>
                <a:lnTo>
                  <a:pt x="99596" y="11"/>
                </a:lnTo>
                <a:lnTo>
                  <a:pt x="0"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1" name="Google Shape;251;p22"/>
          <p:cNvSpPr/>
          <p:nvPr/>
        </p:nvSpPr>
        <p:spPr>
          <a:xfrm rot="10800000">
            <a:off x="5241623" y="4090775"/>
            <a:ext cx="3911921" cy="1057546"/>
          </a:xfrm>
          <a:custGeom>
            <a:avLst/>
            <a:gdLst/>
            <a:ahLst/>
            <a:cxnLst/>
            <a:rect l="l" t="t" r="r" b="b"/>
            <a:pathLst>
              <a:path w="99597" h="28488" extrusionOk="0">
                <a:moveTo>
                  <a:pt x="0" y="1"/>
                </a:moveTo>
                <a:lnTo>
                  <a:pt x="0" y="28488"/>
                </a:lnTo>
                <a:lnTo>
                  <a:pt x="9959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2"/>
          <p:cNvSpPr txBox="1">
            <a:spLocks noGrp="1"/>
          </p:cNvSpPr>
          <p:nvPr>
            <p:ph type="sldNum" idx="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a:solidFill>
                  <a:srgbClr val="EFEFEF"/>
                </a:solidFill>
                <a:latin typeface="Cabin"/>
                <a:ea typeface="Cabin"/>
                <a:cs typeface="Cabin"/>
                <a:sym typeface="Cabin"/>
              </a:defRPr>
            </a:lvl1pPr>
            <a:lvl2pPr lvl="1" rtl="0">
              <a:buNone/>
              <a:defRPr>
                <a:solidFill>
                  <a:srgbClr val="EFEFEF"/>
                </a:solidFill>
                <a:latin typeface="Cabin"/>
                <a:ea typeface="Cabin"/>
                <a:cs typeface="Cabin"/>
                <a:sym typeface="Cabin"/>
              </a:defRPr>
            </a:lvl2pPr>
            <a:lvl3pPr lvl="2" rtl="0">
              <a:buNone/>
              <a:defRPr>
                <a:solidFill>
                  <a:srgbClr val="EFEFEF"/>
                </a:solidFill>
                <a:latin typeface="Cabin"/>
                <a:ea typeface="Cabin"/>
                <a:cs typeface="Cabin"/>
                <a:sym typeface="Cabin"/>
              </a:defRPr>
            </a:lvl3pPr>
            <a:lvl4pPr lvl="3" rtl="0">
              <a:buNone/>
              <a:defRPr>
                <a:solidFill>
                  <a:srgbClr val="EFEFEF"/>
                </a:solidFill>
                <a:latin typeface="Cabin"/>
                <a:ea typeface="Cabin"/>
                <a:cs typeface="Cabin"/>
                <a:sym typeface="Cabin"/>
              </a:defRPr>
            </a:lvl4pPr>
            <a:lvl5pPr lvl="4" rtl="0">
              <a:buNone/>
              <a:defRPr>
                <a:solidFill>
                  <a:srgbClr val="EFEFEF"/>
                </a:solidFill>
                <a:latin typeface="Cabin"/>
                <a:ea typeface="Cabin"/>
                <a:cs typeface="Cabin"/>
                <a:sym typeface="Cabin"/>
              </a:defRPr>
            </a:lvl5pPr>
            <a:lvl6pPr lvl="5" rtl="0">
              <a:buNone/>
              <a:defRPr>
                <a:solidFill>
                  <a:srgbClr val="EFEFEF"/>
                </a:solidFill>
                <a:latin typeface="Cabin"/>
                <a:ea typeface="Cabin"/>
                <a:cs typeface="Cabin"/>
                <a:sym typeface="Cabin"/>
              </a:defRPr>
            </a:lvl6pPr>
            <a:lvl7pPr lvl="6" rtl="0">
              <a:buNone/>
              <a:defRPr>
                <a:solidFill>
                  <a:srgbClr val="EFEFEF"/>
                </a:solidFill>
                <a:latin typeface="Cabin"/>
                <a:ea typeface="Cabin"/>
                <a:cs typeface="Cabin"/>
                <a:sym typeface="Cabin"/>
              </a:defRPr>
            </a:lvl7pPr>
            <a:lvl8pPr lvl="7" rtl="0">
              <a:buNone/>
              <a:defRPr>
                <a:solidFill>
                  <a:srgbClr val="EFEFEF"/>
                </a:solidFill>
                <a:latin typeface="Cabin"/>
                <a:ea typeface="Cabin"/>
                <a:cs typeface="Cabin"/>
                <a:sym typeface="Cabin"/>
              </a:defRPr>
            </a:lvl8pPr>
            <a:lvl9pPr lvl="8" rtl="0">
              <a:buNone/>
              <a:defRPr>
                <a:solidFill>
                  <a:srgbClr val="EFEFEF"/>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
        <p:nvSpPr>
          <p:cNvPr id="253" name="Google Shape;253;p22"/>
          <p:cNvSpPr/>
          <p:nvPr/>
        </p:nvSpPr>
        <p:spPr>
          <a:xfrm rot="-5400000">
            <a:off x="-1299834" y="1285448"/>
            <a:ext cx="4323257" cy="1742714"/>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284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2"/>
          <p:cNvSpPr/>
          <p:nvPr/>
        </p:nvSpPr>
        <p:spPr>
          <a:xfrm rot="-5400000" flipH="1">
            <a:off x="-508047" y="493661"/>
            <a:ext cx="2740411" cy="1743442"/>
          </a:xfrm>
          <a:custGeom>
            <a:avLst/>
            <a:gdLst/>
            <a:ahLst/>
            <a:cxnLst/>
            <a:rect l="l" t="t" r="r" b="b"/>
            <a:pathLst>
              <a:path w="99597" h="36908" extrusionOk="0">
                <a:moveTo>
                  <a:pt x="0" y="0"/>
                </a:moveTo>
                <a:lnTo>
                  <a:pt x="0" y="36907"/>
                </a:lnTo>
                <a:lnTo>
                  <a:pt x="99596" y="11"/>
                </a:lnTo>
                <a:lnTo>
                  <a:pt x="0" y="0"/>
                </a:lnTo>
                <a:close/>
              </a:path>
            </a:pathLst>
          </a:custGeom>
          <a:solidFill>
            <a:srgbClr val="FCCC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5" name="Google Shape;255;p22"/>
          <p:cNvSpPr/>
          <p:nvPr/>
        </p:nvSpPr>
        <p:spPr>
          <a:xfrm rot="-5400000" flipH="1">
            <a:off x="-214576" y="200189"/>
            <a:ext cx="2129135" cy="1719108"/>
          </a:xfrm>
          <a:custGeom>
            <a:avLst/>
            <a:gdLst/>
            <a:ahLst/>
            <a:cxnLst/>
            <a:rect l="l" t="t" r="r" b="b"/>
            <a:pathLst>
              <a:path w="99597" h="28488" extrusionOk="0">
                <a:moveTo>
                  <a:pt x="0" y="1"/>
                </a:moveTo>
                <a:lnTo>
                  <a:pt x="0" y="28488"/>
                </a:lnTo>
                <a:lnTo>
                  <a:pt x="99596" y="1"/>
                </a:lnTo>
                <a:close/>
              </a:path>
            </a:pathLst>
          </a:custGeom>
          <a:solidFill>
            <a:srgbClr val="E9AA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6" name="Google Shape;256;p22"/>
          <p:cNvSpPr txBox="1">
            <a:spLocks noGrp="1"/>
          </p:cNvSpPr>
          <p:nvPr>
            <p:ph type="subTitle" idx="1"/>
          </p:nvPr>
        </p:nvSpPr>
        <p:spPr>
          <a:xfrm>
            <a:off x="684775" y="3017400"/>
            <a:ext cx="7702800" cy="90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rgbClr val="FFFFFF"/>
                </a:solidFill>
              </a:defRPr>
            </a:lvl1pPr>
            <a:lvl2pPr lvl="1" algn="ctr" rtl="0">
              <a:lnSpc>
                <a:spcPct val="100000"/>
              </a:lnSpc>
              <a:spcBef>
                <a:spcPts val="0"/>
              </a:spcBef>
              <a:spcAft>
                <a:spcPts val="0"/>
              </a:spcAft>
              <a:buNone/>
              <a:defRPr sz="1200">
                <a:solidFill>
                  <a:srgbClr val="FFFFFF"/>
                </a:solidFill>
              </a:defRPr>
            </a:lvl2pPr>
            <a:lvl3pPr lvl="2" algn="ctr" rtl="0">
              <a:lnSpc>
                <a:spcPct val="100000"/>
              </a:lnSpc>
              <a:spcBef>
                <a:spcPts val="0"/>
              </a:spcBef>
              <a:spcAft>
                <a:spcPts val="0"/>
              </a:spcAft>
              <a:buNone/>
              <a:defRPr sz="1200">
                <a:solidFill>
                  <a:srgbClr val="FFFFFF"/>
                </a:solidFill>
              </a:defRPr>
            </a:lvl3pPr>
            <a:lvl4pPr lvl="3" algn="ctr" rtl="0">
              <a:lnSpc>
                <a:spcPct val="100000"/>
              </a:lnSpc>
              <a:spcBef>
                <a:spcPts val="0"/>
              </a:spcBef>
              <a:spcAft>
                <a:spcPts val="0"/>
              </a:spcAft>
              <a:buNone/>
              <a:defRPr sz="1200">
                <a:solidFill>
                  <a:srgbClr val="FFFFFF"/>
                </a:solidFill>
              </a:defRPr>
            </a:lvl4pPr>
            <a:lvl5pPr lvl="4" algn="ctr" rtl="0">
              <a:lnSpc>
                <a:spcPct val="100000"/>
              </a:lnSpc>
              <a:spcBef>
                <a:spcPts val="0"/>
              </a:spcBef>
              <a:spcAft>
                <a:spcPts val="0"/>
              </a:spcAft>
              <a:buNone/>
              <a:defRPr sz="1200">
                <a:solidFill>
                  <a:srgbClr val="FFFFFF"/>
                </a:solidFill>
              </a:defRPr>
            </a:lvl5pPr>
            <a:lvl6pPr lvl="5" algn="ctr" rtl="0">
              <a:lnSpc>
                <a:spcPct val="100000"/>
              </a:lnSpc>
              <a:spcBef>
                <a:spcPts val="0"/>
              </a:spcBef>
              <a:spcAft>
                <a:spcPts val="0"/>
              </a:spcAft>
              <a:buNone/>
              <a:defRPr sz="1200">
                <a:solidFill>
                  <a:srgbClr val="FFFFFF"/>
                </a:solidFill>
              </a:defRPr>
            </a:lvl6pPr>
            <a:lvl7pPr lvl="6" algn="ctr" rtl="0">
              <a:lnSpc>
                <a:spcPct val="100000"/>
              </a:lnSpc>
              <a:spcBef>
                <a:spcPts val="0"/>
              </a:spcBef>
              <a:spcAft>
                <a:spcPts val="0"/>
              </a:spcAft>
              <a:buNone/>
              <a:defRPr sz="1200">
                <a:solidFill>
                  <a:srgbClr val="FFFFFF"/>
                </a:solidFill>
              </a:defRPr>
            </a:lvl7pPr>
            <a:lvl8pPr lvl="7" algn="ctr" rtl="0">
              <a:lnSpc>
                <a:spcPct val="100000"/>
              </a:lnSpc>
              <a:spcBef>
                <a:spcPts val="0"/>
              </a:spcBef>
              <a:spcAft>
                <a:spcPts val="0"/>
              </a:spcAft>
              <a:buNone/>
              <a:defRPr sz="1200">
                <a:solidFill>
                  <a:srgbClr val="FFFFFF"/>
                </a:solidFill>
              </a:defRPr>
            </a:lvl8pPr>
            <a:lvl9pPr lvl="8" algn="ctr" rtl="0">
              <a:lnSpc>
                <a:spcPct val="100000"/>
              </a:lnSpc>
              <a:spcBef>
                <a:spcPts val="0"/>
              </a:spcBef>
              <a:spcAft>
                <a:spcPts val="0"/>
              </a:spcAft>
              <a:buNone/>
              <a:defRPr sz="1200">
                <a:solidFill>
                  <a:srgbClr val="FFFFFF"/>
                </a:solidFill>
              </a:defRPr>
            </a:lvl9pPr>
          </a:lstStyle>
          <a:p>
            <a:endParaRPr/>
          </a:p>
        </p:txBody>
      </p:sp>
      <p:cxnSp>
        <p:nvCxnSpPr>
          <p:cNvPr id="257" name="Google Shape;257;p22"/>
          <p:cNvCxnSpPr/>
          <p:nvPr/>
        </p:nvCxnSpPr>
        <p:spPr>
          <a:xfrm>
            <a:off x="3814350" y="2884463"/>
            <a:ext cx="1515300" cy="0"/>
          </a:xfrm>
          <a:prstGeom prst="straightConnector1">
            <a:avLst/>
          </a:prstGeom>
          <a:noFill/>
          <a:ln w="19050" cap="flat" cmpd="sng">
            <a:solidFill>
              <a:srgbClr val="FCCC3B"/>
            </a:solidFill>
            <a:prstDash val="solid"/>
            <a:round/>
            <a:headEnd type="none" w="med" len="med"/>
            <a:tailEnd type="none" w="med" len="med"/>
          </a:ln>
        </p:spPr>
      </p:cxnSp>
      <p:sp>
        <p:nvSpPr>
          <p:cNvPr id="258" name="Google Shape;258;p22"/>
          <p:cNvSpPr txBox="1">
            <a:spLocks noGrp="1"/>
          </p:cNvSpPr>
          <p:nvPr>
            <p:ph type="title" hasCustomPrompt="1"/>
          </p:nvPr>
        </p:nvSpPr>
        <p:spPr>
          <a:xfrm>
            <a:off x="314550" y="1919975"/>
            <a:ext cx="8520600" cy="964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5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8350" y="375600"/>
            <a:ext cx="7047300" cy="4824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rgbClr val="314256"/>
              </a:buClr>
              <a:buSzPts val="2400"/>
              <a:buFont typeface="Montserrat"/>
              <a:buNone/>
              <a:defRPr sz="2400" b="1">
                <a:solidFill>
                  <a:srgbClr val="314256"/>
                </a:solidFill>
                <a:latin typeface="Montserrat"/>
                <a:ea typeface="Montserrat"/>
                <a:cs typeface="Montserrat"/>
                <a:sym typeface="Montserrat"/>
              </a:defRPr>
            </a:lvl1pPr>
            <a:lvl2pPr lvl="1"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2pPr>
            <a:lvl3pPr lvl="2"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3pPr>
            <a:lvl4pPr lvl="3"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4pPr>
            <a:lvl5pPr lvl="4"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5pPr>
            <a:lvl6pPr lvl="5"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6pPr>
            <a:lvl7pPr lvl="6"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7pPr>
            <a:lvl8pPr lvl="7"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8pPr>
            <a:lvl9pPr lvl="8"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1068100" y="2486100"/>
            <a:ext cx="7047300" cy="2110200"/>
          </a:xfrm>
          <a:prstGeom prst="rect">
            <a:avLst/>
          </a:prstGeom>
          <a:noFill/>
          <a:ln>
            <a:noFill/>
          </a:ln>
        </p:spPr>
        <p:txBody>
          <a:bodyPr spcFirstLastPara="1" wrap="square" lIns="91425" tIns="91425" rIns="91425" bIns="91425" anchor="t" anchorCtr="0">
            <a:noAutofit/>
          </a:bodyPr>
          <a:lstStyle>
            <a:lvl1pPr marL="457200" lvl="0" indent="-330200" rtl="0">
              <a:lnSpc>
                <a:spcPct val="115000"/>
              </a:lnSpc>
              <a:spcBef>
                <a:spcPts val="0"/>
              </a:spcBef>
              <a:spcAft>
                <a:spcPts val="0"/>
              </a:spcAft>
              <a:buClr>
                <a:srgbClr val="E9AA1B"/>
              </a:buClr>
              <a:buSzPts val="1600"/>
              <a:buFont typeface="Cabin"/>
              <a:buChar char="●"/>
              <a:defRPr sz="1600">
                <a:solidFill>
                  <a:srgbClr val="999999"/>
                </a:solidFill>
                <a:latin typeface="Cabin"/>
                <a:ea typeface="Cabin"/>
                <a:cs typeface="Cabin"/>
                <a:sym typeface="Cabin"/>
              </a:defRPr>
            </a:lvl1pPr>
            <a:lvl2pPr marL="914400" lvl="1" indent="-330200" rtl="0">
              <a:lnSpc>
                <a:spcPct val="115000"/>
              </a:lnSpc>
              <a:spcBef>
                <a:spcPts val="0"/>
              </a:spcBef>
              <a:spcAft>
                <a:spcPts val="0"/>
              </a:spcAft>
              <a:buClr>
                <a:srgbClr val="E9AA1B"/>
              </a:buClr>
              <a:buSzPts val="1600"/>
              <a:buFont typeface="Cabin"/>
              <a:buChar char="○"/>
              <a:defRPr sz="1600">
                <a:solidFill>
                  <a:srgbClr val="999999"/>
                </a:solidFill>
                <a:latin typeface="Cabin"/>
                <a:ea typeface="Cabin"/>
                <a:cs typeface="Cabin"/>
                <a:sym typeface="Cabin"/>
              </a:defRPr>
            </a:lvl2pPr>
            <a:lvl3pPr marL="1371600" lvl="2" indent="-323850" rtl="0">
              <a:lnSpc>
                <a:spcPct val="115000"/>
              </a:lnSpc>
              <a:spcBef>
                <a:spcPts val="0"/>
              </a:spcBef>
              <a:spcAft>
                <a:spcPts val="0"/>
              </a:spcAft>
              <a:buClr>
                <a:srgbClr val="E9AA1B"/>
              </a:buClr>
              <a:buSzPts val="1500"/>
              <a:buFont typeface="Cabin"/>
              <a:buChar char="■"/>
              <a:defRPr sz="1500">
                <a:solidFill>
                  <a:srgbClr val="999999"/>
                </a:solidFill>
                <a:latin typeface="Cabin"/>
                <a:ea typeface="Cabin"/>
                <a:cs typeface="Cabin"/>
                <a:sym typeface="Cabin"/>
              </a:defRPr>
            </a:lvl3pPr>
            <a:lvl4pPr marL="1828800" lvl="3" indent="-323850" rtl="0">
              <a:lnSpc>
                <a:spcPct val="115000"/>
              </a:lnSpc>
              <a:spcBef>
                <a:spcPts val="0"/>
              </a:spcBef>
              <a:spcAft>
                <a:spcPts val="0"/>
              </a:spcAft>
              <a:buClr>
                <a:srgbClr val="E9AA1B"/>
              </a:buClr>
              <a:buSzPts val="1500"/>
              <a:buFont typeface="Cabin"/>
              <a:buChar char="●"/>
              <a:defRPr sz="1500">
                <a:solidFill>
                  <a:srgbClr val="999999"/>
                </a:solidFill>
                <a:latin typeface="Cabin"/>
                <a:ea typeface="Cabin"/>
                <a:cs typeface="Cabin"/>
                <a:sym typeface="Cabin"/>
              </a:defRPr>
            </a:lvl4pPr>
            <a:lvl5pPr marL="2286000" lvl="4" indent="-317500" rtl="0">
              <a:lnSpc>
                <a:spcPct val="115000"/>
              </a:lnSpc>
              <a:spcBef>
                <a:spcPts val="0"/>
              </a:spcBef>
              <a:spcAft>
                <a:spcPts val="0"/>
              </a:spcAft>
              <a:buClr>
                <a:srgbClr val="E9AA1B"/>
              </a:buClr>
              <a:buSzPts val="1400"/>
              <a:buFont typeface="Cabin"/>
              <a:buChar char="○"/>
              <a:defRPr>
                <a:solidFill>
                  <a:srgbClr val="999999"/>
                </a:solidFill>
                <a:latin typeface="Cabin"/>
                <a:ea typeface="Cabin"/>
                <a:cs typeface="Cabin"/>
                <a:sym typeface="Cabin"/>
              </a:defRPr>
            </a:lvl5pPr>
            <a:lvl6pPr marL="2743200" lvl="5" indent="-317500" rtl="0">
              <a:lnSpc>
                <a:spcPct val="115000"/>
              </a:lnSpc>
              <a:spcBef>
                <a:spcPts val="0"/>
              </a:spcBef>
              <a:spcAft>
                <a:spcPts val="0"/>
              </a:spcAft>
              <a:buClr>
                <a:srgbClr val="E9AA1B"/>
              </a:buClr>
              <a:buSzPts val="1400"/>
              <a:buFont typeface="Cabin"/>
              <a:buChar char="■"/>
              <a:defRPr>
                <a:solidFill>
                  <a:srgbClr val="999999"/>
                </a:solidFill>
                <a:latin typeface="Cabin"/>
                <a:ea typeface="Cabin"/>
                <a:cs typeface="Cabin"/>
                <a:sym typeface="Cabin"/>
              </a:defRPr>
            </a:lvl6pPr>
            <a:lvl7pPr marL="3200400" lvl="6" indent="-311150" rtl="0">
              <a:lnSpc>
                <a:spcPct val="115000"/>
              </a:lnSpc>
              <a:spcBef>
                <a:spcPts val="0"/>
              </a:spcBef>
              <a:spcAft>
                <a:spcPts val="0"/>
              </a:spcAft>
              <a:buClr>
                <a:srgbClr val="999999"/>
              </a:buClr>
              <a:buSzPts val="1300"/>
              <a:buFont typeface="Cabin"/>
              <a:buChar char="●"/>
              <a:defRPr sz="1300">
                <a:solidFill>
                  <a:srgbClr val="999999"/>
                </a:solidFill>
                <a:latin typeface="Cabin"/>
                <a:ea typeface="Cabin"/>
                <a:cs typeface="Cabin"/>
                <a:sym typeface="Cabin"/>
              </a:defRPr>
            </a:lvl7pPr>
            <a:lvl8pPr marL="3657600" lvl="7" indent="-311150" rtl="0">
              <a:lnSpc>
                <a:spcPct val="115000"/>
              </a:lnSpc>
              <a:spcBef>
                <a:spcPts val="0"/>
              </a:spcBef>
              <a:spcAft>
                <a:spcPts val="0"/>
              </a:spcAft>
              <a:buClr>
                <a:srgbClr val="999999"/>
              </a:buClr>
              <a:buSzPts val="1300"/>
              <a:buFont typeface="Cabin"/>
              <a:buChar char="○"/>
              <a:defRPr sz="1300">
                <a:solidFill>
                  <a:srgbClr val="999999"/>
                </a:solidFill>
                <a:latin typeface="Cabin"/>
                <a:ea typeface="Cabin"/>
                <a:cs typeface="Cabin"/>
                <a:sym typeface="Cabin"/>
              </a:defRPr>
            </a:lvl8pPr>
            <a:lvl9pPr marL="4114800" lvl="8" indent="-304800" rtl="0">
              <a:lnSpc>
                <a:spcPct val="115000"/>
              </a:lnSpc>
              <a:spcBef>
                <a:spcPts val="0"/>
              </a:spcBef>
              <a:spcAft>
                <a:spcPts val="0"/>
              </a:spcAft>
              <a:buClr>
                <a:srgbClr val="999999"/>
              </a:buClr>
              <a:buSzPts val="1200"/>
              <a:buFont typeface="Cabin"/>
              <a:buChar char="■"/>
              <a:defRPr sz="1200">
                <a:solidFill>
                  <a:srgbClr val="999999"/>
                </a:solidFill>
                <a:latin typeface="Cabin"/>
                <a:ea typeface="Cabin"/>
                <a:cs typeface="Cabin"/>
                <a:sym typeface="Cabin"/>
              </a:defRPr>
            </a:lvl9pPr>
          </a:lstStyle>
          <a:p>
            <a:endParaRPr/>
          </a:p>
        </p:txBody>
      </p:sp>
      <p:sp>
        <p:nvSpPr>
          <p:cNvPr id="8" name="Google Shape;8;p1"/>
          <p:cNvSpPr txBox="1">
            <a:spLocks noGrp="1"/>
          </p:cNvSpPr>
          <p:nvPr>
            <p:ph type="sldNum" idx="12"/>
          </p:nvPr>
        </p:nvSpPr>
        <p:spPr>
          <a:xfrm>
            <a:off x="8741702" y="4749900"/>
            <a:ext cx="402300" cy="393600"/>
          </a:xfrm>
          <a:prstGeom prst="rect">
            <a:avLst/>
          </a:prstGeom>
          <a:noFill/>
          <a:ln>
            <a:noFill/>
          </a:ln>
        </p:spPr>
        <p:txBody>
          <a:bodyPr spcFirstLastPara="1" wrap="square" lIns="91425" tIns="91425" rIns="91425" bIns="91425" anchor="t" anchorCtr="0">
            <a:noAutofit/>
          </a:bodyPr>
          <a:lstStyle>
            <a:lvl1pPr lvl="0" rtl="0">
              <a:buNone/>
              <a:defRPr sz="800">
                <a:solidFill>
                  <a:srgbClr val="3E516C"/>
                </a:solidFill>
                <a:latin typeface="Cabin"/>
                <a:ea typeface="Cabin"/>
                <a:cs typeface="Cabin"/>
                <a:sym typeface="Cabin"/>
              </a:defRPr>
            </a:lvl1pPr>
            <a:lvl2pPr lvl="1" rtl="0">
              <a:buNone/>
              <a:defRPr sz="800">
                <a:solidFill>
                  <a:srgbClr val="3E516C"/>
                </a:solidFill>
                <a:latin typeface="Cabin"/>
                <a:ea typeface="Cabin"/>
                <a:cs typeface="Cabin"/>
                <a:sym typeface="Cabin"/>
              </a:defRPr>
            </a:lvl2pPr>
            <a:lvl3pPr lvl="2" rtl="0">
              <a:buNone/>
              <a:defRPr sz="800">
                <a:solidFill>
                  <a:srgbClr val="3E516C"/>
                </a:solidFill>
                <a:latin typeface="Cabin"/>
                <a:ea typeface="Cabin"/>
                <a:cs typeface="Cabin"/>
                <a:sym typeface="Cabin"/>
              </a:defRPr>
            </a:lvl3pPr>
            <a:lvl4pPr lvl="3" rtl="0">
              <a:buNone/>
              <a:defRPr sz="800">
                <a:solidFill>
                  <a:srgbClr val="3E516C"/>
                </a:solidFill>
                <a:latin typeface="Cabin"/>
                <a:ea typeface="Cabin"/>
                <a:cs typeface="Cabin"/>
                <a:sym typeface="Cabin"/>
              </a:defRPr>
            </a:lvl4pPr>
            <a:lvl5pPr lvl="4" rtl="0">
              <a:buNone/>
              <a:defRPr sz="800">
                <a:solidFill>
                  <a:srgbClr val="3E516C"/>
                </a:solidFill>
                <a:latin typeface="Cabin"/>
                <a:ea typeface="Cabin"/>
                <a:cs typeface="Cabin"/>
                <a:sym typeface="Cabin"/>
              </a:defRPr>
            </a:lvl5pPr>
            <a:lvl6pPr lvl="5" rtl="0">
              <a:buNone/>
              <a:defRPr sz="800">
                <a:solidFill>
                  <a:srgbClr val="3E516C"/>
                </a:solidFill>
                <a:latin typeface="Cabin"/>
                <a:ea typeface="Cabin"/>
                <a:cs typeface="Cabin"/>
                <a:sym typeface="Cabin"/>
              </a:defRPr>
            </a:lvl6pPr>
            <a:lvl7pPr lvl="6" rtl="0">
              <a:buNone/>
              <a:defRPr sz="800">
                <a:solidFill>
                  <a:srgbClr val="3E516C"/>
                </a:solidFill>
                <a:latin typeface="Cabin"/>
                <a:ea typeface="Cabin"/>
                <a:cs typeface="Cabin"/>
                <a:sym typeface="Cabin"/>
              </a:defRPr>
            </a:lvl7pPr>
            <a:lvl8pPr lvl="7" rtl="0">
              <a:buNone/>
              <a:defRPr sz="800">
                <a:solidFill>
                  <a:srgbClr val="3E516C"/>
                </a:solidFill>
                <a:latin typeface="Cabin"/>
                <a:ea typeface="Cabin"/>
                <a:cs typeface="Cabin"/>
                <a:sym typeface="Cabin"/>
              </a:defRPr>
            </a:lvl8pPr>
            <a:lvl9pPr lvl="8" rtl="0">
              <a:buNone/>
              <a:defRPr sz="800">
                <a:solidFill>
                  <a:srgbClr val="3E516C"/>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68" r:id="rId6"/>
    <p:sldLayoutId id="2147483669" r:id="rId7"/>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gif"/><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6.xml"/><Relationship Id="rId16"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30"/>
          <p:cNvSpPr txBox="1">
            <a:spLocks noGrp="1"/>
          </p:cNvSpPr>
          <p:nvPr>
            <p:ph type="title"/>
          </p:nvPr>
        </p:nvSpPr>
        <p:spPr>
          <a:xfrm>
            <a:off x="1274847" y="1546492"/>
            <a:ext cx="6594305" cy="1456571"/>
          </a:xfrm>
          <a:prstGeom prst="rect">
            <a:avLst/>
          </a:prstGeom>
        </p:spPr>
        <p:txBody>
          <a:bodyPr spcFirstLastPara="1" wrap="square" lIns="91425" tIns="91425" rIns="91425" bIns="91425" anchor="ctr" anchorCtr="0">
            <a:noAutofit/>
          </a:bodyPr>
          <a:lstStyle/>
          <a:p>
            <a:pPr>
              <a:spcBef>
                <a:spcPts val="600"/>
              </a:spcBef>
            </a:pPr>
            <a:r>
              <a:rPr lang="en-US" altLang="en-US" sz="2400" b="1" i="1" dirty="0">
                <a:solidFill>
                  <a:schemeClr val="tx1"/>
                </a:solidFill>
                <a:latin typeface="Montserrat Medium" panose="00000600000000000000" pitchFamily="2" charset="0"/>
                <a:cs typeface="Times New Roman" panose="02020603050405020304" pitchFamily="18" charset="0"/>
              </a:rPr>
              <a:t>Đề tài</a:t>
            </a:r>
            <a:r>
              <a:rPr lang="en-US" altLang="en-US" sz="2400" b="1" i="1" dirty="0">
                <a:solidFill>
                  <a:schemeClr val="tx1"/>
                </a:solidFill>
                <a:latin typeface="Montserrat" panose="00000500000000000000" pitchFamily="2" charset="0"/>
                <a:cs typeface="Times New Roman" panose="02020603050405020304" pitchFamily="18" charset="0"/>
              </a:rPr>
              <a:t>: </a:t>
            </a:r>
            <a:r>
              <a:rPr lang="en-US" altLang="en-US" sz="2400" b="1" dirty="0">
                <a:solidFill>
                  <a:schemeClr val="tx1"/>
                </a:solidFill>
                <a:latin typeface="Montserrat" panose="00000500000000000000" pitchFamily="2" charset="0"/>
                <a:cs typeface="Times New Roman" panose="02020603050405020304" pitchFamily="18" charset="0"/>
              </a:rPr>
              <a:t>NỀN TẢNG CHIA SẺ KHOÁ HỌC – HỌC TẬP TRỰC TUYẾN THÔNG MINH</a:t>
            </a:r>
            <a:endParaRPr dirty="0">
              <a:latin typeface="Montserrat" panose="00000500000000000000" pitchFamily="2" charset="0"/>
            </a:endParaRPr>
          </a:p>
        </p:txBody>
      </p:sp>
      <p:pic>
        <p:nvPicPr>
          <p:cNvPr id="4" name="Picture 3">
            <a:extLst>
              <a:ext uri="{FF2B5EF4-FFF2-40B4-BE49-F238E27FC236}">
                <a16:creationId xmlns:a16="http://schemas.microsoft.com/office/drawing/2014/main" id="{11C15AA6-D073-4A08-8250-313B9C4D8B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250" y="454738"/>
            <a:ext cx="865031" cy="865031"/>
          </a:xfrm>
          <a:prstGeom prst="rect">
            <a:avLst/>
          </a:prstGeom>
        </p:spPr>
      </p:pic>
      <p:sp>
        <p:nvSpPr>
          <p:cNvPr id="5" name="Text Box 13">
            <a:extLst>
              <a:ext uri="{FF2B5EF4-FFF2-40B4-BE49-F238E27FC236}">
                <a16:creationId xmlns:a16="http://schemas.microsoft.com/office/drawing/2014/main" id="{810DA676-2837-4B3A-B0B9-DB7E23BA59E3}"/>
              </a:ext>
            </a:extLst>
          </p:cNvPr>
          <p:cNvSpPr txBox="1"/>
          <p:nvPr/>
        </p:nvSpPr>
        <p:spPr>
          <a:xfrm>
            <a:off x="1274847" y="533311"/>
            <a:ext cx="7049152" cy="707886"/>
          </a:xfrm>
          <a:prstGeom prst="rect">
            <a:avLst/>
          </a:prstGeom>
          <a:noFill/>
        </p:spPr>
        <p:txBody>
          <a:bodyPr wrap="square" rtlCol="0">
            <a:spAutoFit/>
          </a:bodyPr>
          <a:lstStyle/>
          <a:p>
            <a:pPr algn="ctr"/>
            <a:r>
              <a:rPr lang="en-US" sz="2000" b="1" dirty="0">
                <a:latin typeface="Montserrat Medium" panose="00000600000000000000" pitchFamily="2" charset="0"/>
                <a:cs typeface="Times New Roman" panose="02020603050405020304" pitchFamily="18" charset="0"/>
              </a:rPr>
              <a:t>TRƯỜNG ĐẠI HỌC CẦN THƠ</a:t>
            </a:r>
          </a:p>
          <a:p>
            <a:pPr algn="ctr"/>
            <a:r>
              <a:rPr lang="en-US" sz="2000" b="1" dirty="0">
                <a:latin typeface="Montserrat Medium" panose="00000600000000000000" pitchFamily="2" charset="0"/>
                <a:cs typeface="Times New Roman" panose="02020603050405020304" pitchFamily="18" charset="0"/>
              </a:rPr>
              <a:t>KHOA CÔNG NGHỆ THÔNG TIN &amp; TRUYỀN THÔNG</a:t>
            </a:r>
          </a:p>
        </p:txBody>
      </p:sp>
      <p:sp>
        <p:nvSpPr>
          <p:cNvPr id="7" name="Google Shape;289;p30">
            <a:extLst>
              <a:ext uri="{FF2B5EF4-FFF2-40B4-BE49-F238E27FC236}">
                <a16:creationId xmlns:a16="http://schemas.microsoft.com/office/drawing/2014/main" id="{98605A2F-A4D0-4A8C-BE3A-4997F4E197F0}"/>
              </a:ext>
            </a:extLst>
          </p:cNvPr>
          <p:cNvSpPr txBox="1">
            <a:spLocks/>
          </p:cNvSpPr>
          <p:nvPr/>
        </p:nvSpPr>
        <p:spPr>
          <a:xfrm>
            <a:off x="6159990" y="3308358"/>
            <a:ext cx="2164009" cy="103074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15000"/>
              </a:lnSpc>
              <a:spcBef>
                <a:spcPts val="0"/>
              </a:spcBef>
              <a:spcAft>
                <a:spcPts val="0"/>
              </a:spcAft>
              <a:buClr>
                <a:srgbClr val="314256"/>
              </a:buClr>
              <a:buSzPts val="1200"/>
              <a:buFont typeface="Montserrat"/>
              <a:buNone/>
              <a:defRPr sz="1200" b="0" i="0" u="none" strike="noStrike" cap="none">
                <a:solidFill>
                  <a:srgbClr val="314256"/>
                </a:solidFill>
                <a:latin typeface="Montserrat"/>
                <a:ea typeface="Montserrat"/>
                <a:cs typeface="Montserrat"/>
                <a:sym typeface="Montserrat"/>
              </a:defRPr>
            </a:lvl1pPr>
            <a:lvl2pPr marR="0" lvl="1"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2pPr>
            <a:lvl3pPr marR="0" lvl="2"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3pPr>
            <a:lvl4pPr marR="0" lvl="3"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4pPr>
            <a:lvl5pPr marR="0" lvl="4"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5pPr>
            <a:lvl6pPr marR="0" lvl="5"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6pPr>
            <a:lvl7pPr marR="0" lvl="6"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7pPr>
            <a:lvl8pPr marR="0" lvl="7"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8pPr>
            <a:lvl9pPr marR="0" lvl="8"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9pPr>
          </a:lstStyle>
          <a:p>
            <a:pPr marL="342900" indent="-342900" algn="l">
              <a:lnSpc>
                <a:spcPct val="120000"/>
              </a:lnSpc>
              <a:spcBef>
                <a:spcPct val="50000"/>
              </a:spcBef>
              <a:buClr>
                <a:srgbClr val="2060E0"/>
              </a:buClr>
              <a:buFont typeface="Wingdings" panose="05000000000000000000" pitchFamily="2" charset="2"/>
              <a:buNone/>
            </a:pPr>
            <a:r>
              <a:rPr lang="en-US" sz="1200" i="1" dirty="0">
                <a:solidFill>
                  <a:srgbClr val="4C0000"/>
                </a:solidFill>
                <a:latin typeface="Montserrat Medium" panose="00000600000000000000" pitchFamily="2" charset="0"/>
                <a:cs typeface="Times New Roman" panose="02020603050405020304" pitchFamily="18" charset="0"/>
              </a:rPr>
              <a:t>Sinh viên thực hiện:</a:t>
            </a:r>
          </a:p>
          <a:p>
            <a:pPr marL="342900" indent="-342900" algn="l">
              <a:lnSpc>
                <a:spcPct val="120000"/>
              </a:lnSpc>
              <a:spcBef>
                <a:spcPct val="50000"/>
              </a:spcBef>
              <a:buClr>
                <a:srgbClr val="2060E0"/>
              </a:buClr>
              <a:buFont typeface="Wingdings" panose="05000000000000000000" pitchFamily="2" charset="2"/>
              <a:buNone/>
            </a:pPr>
            <a:r>
              <a:rPr lang="en-US" b="1" dirty="0">
                <a:solidFill>
                  <a:srgbClr val="3E516C"/>
                </a:solidFill>
                <a:latin typeface="Montserrat Medium" panose="00000600000000000000" pitchFamily="2" charset="0"/>
                <a:cs typeface="Times New Roman" panose="02020603050405020304" pitchFamily="18" charset="0"/>
              </a:rPr>
              <a:t>LÊ MINH NGHĨA</a:t>
            </a:r>
          </a:p>
          <a:p>
            <a:pPr marL="342900" indent="-342900" algn="l">
              <a:lnSpc>
                <a:spcPct val="120000"/>
              </a:lnSpc>
              <a:spcBef>
                <a:spcPct val="50000"/>
              </a:spcBef>
              <a:buClr>
                <a:srgbClr val="2060E0"/>
              </a:buClr>
              <a:buFont typeface="Wingdings" panose="05000000000000000000" pitchFamily="2" charset="2"/>
              <a:buNone/>
            </a:pPr>
            <a:r>
              <a:rPr lang="en-US" b="1" dirty="0">
                <a:solidFill>
                  <a:srgbClr val="3E516C"/>
                </a:solidFill>
                <a:latin typeface="Montserrat Medium" panose="00000600000000000000" pitchFamily="2" charset="0"/>
                <a:cs typeface="Times New Roman" panose="02020603050405020304" pitchFamily="18" charset="0"/>
              </a:rPr>
              <a:t>B1605229</a:t>
            </a:r>
            <a:endParaRPr lang="vi-VN" b="1" dirty="0">
              <a:solidFill>
                <a:srgbClr val="3E516C"/>
              </a:solidFill>
              <a:latin typeface="Montserrat Medium" panose="00000600000000000000" pitchFamily="2" charset="0"/>
              <a:cs typeface="Times New Roman" panose="02020603050405020304" pitchFamily="18" charset="0"/>
            </a:endParaRPr>
          </a:p>
        </p:txBody>
      </p:sp>
      <p:sp>
        <p:nvSpPr>
          <p:cNvPr id="10" name="Google Shape;289;p30">
            <a:extLst>
              <a:ext uri="{FF2B5EF4-FFF2-40B4-BE49-F238E27FC236}">
                <a16:creationId xmlns:a16="http://schemas.microsoft.com/office/drawing/2014/main" id="{51A55AFF-DF80-4DD5-9580-E936CBAD2A2A}"/>
              </a:ext>
            </a:extLst>
          </p:cNvPr>
          <p:cNvSpPr txBox="1">
            <a:spLocks/>
          </p:cNvSpPr>
          <p:nvPr/>
        </p:nvSpPr>
        <p:spPr>
          <a:xfrm>
            <a:off x="820001" y="3308357"/>
            <a:ext cx="2369596" cy="103074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15000"/>
              </a:lnSpc>
              <a:spcBef>
                <a:spcPts val="0"/>
              </a:spcBef>
              <a:spcAft>
                <a:spcPts val="0"/>
              </a:spcAft>
              <a:buClr>
                <a:srgbClr val="314256"/>
              </a:buClr>
              <a:buSzPts val="1200"/>
              <a:buFont typeface="Montserrat"/>
              <a:buNone/>
              <a:defRPr sz="1200" b="0" i="0" u="none" strike="noStrike" cap="none">
                <a:solidFill>
                  <a:srgbClr val="314256"/>
                </a:solidFill>
                <a:latin typeface="Montserrat"/>
                <a:ea typeface="Montserrat"/>
                <a:cs typeface="Montserrat"/>
                <a:sym typeface="Montserrat"/>
              </a:defRPr>
            </a:lvl1pPr>
            <a:lvl2pPr marR="0" lvl="1"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2pPr>
            <a:lvl3pPr marR="0" lvl="2"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3pPr>
            <a:lvl4pPr marR="0" lvl="3"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4pPr>
            <a:lvl5pPr marR="0" lvl="4"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5pPr>
            <a:lvl6pPr marR="0" lvl="5"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6pPr>
            <a:lvl7pPr marR="0" lvl="6"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7pPr>
            <a:lvl8pPr marR="0" lvl="7"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8pPr>
            <a:lvl9pPr marR="0" lvl="8"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9pPr>
          </a:lstStyle>
          <a:p>
            <a:pPr marL="342900" indent="-342900" algn="l">
              <a:lnSpc>
                <a:spcPct val="120000"/>
              </a:lnSpc>
              <a:spcBef>
                <a:spcPct val="50000"/>
              </a:spcBef>
              <a:buClr>
                <a:srgbClr val="2060E0"/>
              </a:buClr>
              <a:buFont typeface="Wingdings" panose="05000000000000000000" pitchFamily="2" charset="2"/>
              <a:buNone/>
            </a:pPr>
            <a:r>
              <a:rPr lang="en-US" sz="1200" i="1" dirty="0">
                <a:solidFill>
                  <a:srgbClr val="4C0000"/>
                </a:solidFill>
                <a:latin typeface="Montserrat Medium" panose="00000600000000000000" pitchFamily="2" charset="0"/>
                <a:cs typeface="Times New Roman" panose="02020603050405020304" pitchFamily="18" charset="0"/>
              </a:rPr>
              <a:t>Giáo viên phản biện:</a:t>
            </a:r>
          </a:p>
          <a:p>
            <a:pPr marL="342900" indent="-342900" algn="l">
              <a:lnSpc>
                <a:spcPct val="120000"/>
              </a:lnSpc>
              <a:spcBef>
                <a:spcPct val="50000"/>
              </a:spcBef>
              <a:buClr>
                <a:srgbClr val="2060E0"/>
              </a:buClr>
              <a:buFont typeface="Wingdings" panose="05000000000000000000" pitchFamily="2" charset="2"/>
              <a:buNone/>
            </a:pPr>
            <a:r>
              <a:rPr lang="en-US" b="1" dirty="0">
                <a:solidFill>
                  <a:srgbClr val="3E516C"/>
                </a:solidFill>
                <a:latin typeface="Montserrat Medium" panose="00000600000000000000" pitchFamily="2" charset="0"/>
                <a:cs typeface="Times New Roman" panose="02020603050405020304" pitchFamily="18" charset="0"/>
              </a:rPr>
              <a:t>GV. TRƯƠNG QUỐC ĐỊNH</a:t>
            </a:r>
          </a:p>
          <a:p>
            <a:pPr marL="342900" indent="-342900" algn="l">
              <a:lnSpc>
                <a:spcPct val="120000"/>
              </a:lnSpc>
              <a:spcBef>
                <a:spcPct val="50000"/>
              </a:spcBef>
              <a:buClr>
                <a:srgbClr val="2060E0"/>
              </a:buClr>
              <a:buFont typeface="Wingdings" panose="05000000000000000000" pitchFamily="2" charset="2"/>
              <a:buNone/>
            </a:pPr>
            <a:r>
              <a:rPr lang="en-US" b="1" dirty="0">
                <a:solidFill>
                  <a:srgbClr val="3E516C"/>
                </a:solidFill>
                <a:latin typeface="Montserrat Medium" panose="00000600000000000000" pitchFamily="2" charset="0"/>
                <a:cs typeface="Times New Roman" panose="02020603050405020304" pitchFamily="18" charset="0"/>
              </a:rPr>
              <a:t>GV. PHAN TẤN TÀI</a:t>
            </a:r>
          </a:p>
        </p:txBody>
      </p:sp>
      <p:sp>
        <p:nvSpPr>
          <p:cNvPr id="12" name="Slide Number Placeholder 11">
            <a:extLst>
              <a:ext uri="{FF2B5EF4-FFF2-40B4-BE49-F238E27FC236}">
                <a16:creationId xmlns:a16="http://schemas.microsoft.com/office/drawing/2014/main" id="{46E87991-D66D-4A7E-9253-4D2E2713417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t>1</a:t>
            </a:fld>
            <a:endParaRPr lang="es"/>
          </a:p>
        </p:txBody>
      </p:sp>
      <p:sp>
        <p:nvSpPr>
          <p:cNvPr id="8" name="Google Shape;289;p30">
            <a:extLst>
              <a:ext uri="{FF2B5EF4-FFF2-40B4-BE49-F238E27FC236}">
                <a16:creationId xmlns:a16="http://schemas.microsoft.com/office/drawing/2014/main" id="{35FFE8E8-991E-40B8-9119-CBF25C5C367A}"/>
              </a:ext>
            </a:extLst>
          </p:cNvPr>
          <p:cNvSpPr txBox="1">
            <a:spLocks/>
          </p:cNvSpPr>
          <p:nvPr/>
        </p:nvSpPr>
        <p:spPr>
          <a:xfrm>
            <a:off x="3387201" y="3411757"/>
            <a:ext cx="2369596" cy="62208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15000"/>
              </a:lnSpc>
              <a:spcBef>
                <a:spcPts val="0"/>
              </a:spcBef>
              <a:spcAft>
                <a:spcPts val="0"/>
              </a:spcAft>
              <a:buClr>
                <a:srgbClr val="314256"/>
              </a:buClr>
              <a:buSzPts val="1200"/>
              <a:buFont typeface="Montserrat"/>
              <a:buNone/>
              <a:defRPr sz="1200" b="0" i="0" u="none" strike="noStrike" cap="none">
                <a:solidFill>
                  <a:srgbClr val="314256"/>
                </a:solidFill>
                <a:latin typeface="Montserrat"/>
                <a:ea typeface="Montserrat"/>
                <a:cs typeface="Montserrat"/>
                <a:sym typeface="Montserrat"/>
              </a:defRPr>
            </a:lvl1pPr>
            <a:lvl2pPr marR="0" lvl="1"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2pPr>
            <a:lvl3pPr marR="0" lvl="2"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3pPr>
            <a:lvl4pPr marR="0" lvl="3"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4pPr>
            <a:lvl5pPr marR="0" lvl="4"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5pPr>
            <a:lvl6pPr marR="0" lvl="5"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6pPr>
            <a:lvl7pPr marR="0" lvl="6"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7pPr>
            <a:lvl8pPr marR="0" lvl="7"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8pPr>
            <a:lvl9pPr marR="0" lvl="8"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9pPr>
          </a:lstStyle>
          <a:p>
            <a:pPr marL="342900" indent="-342900" algn="l">
              <a:lnSpc>
                <a:spcPct val="120000"/>
              </a:lnSpc>
              <a:spcBef>
                <a:spcPct val="50000"/>
              </a:spcBef>
              <a:buClr>
                <a:srgbClr val="2060E0"/>
              </a:buClr>
              <a:buFont typeface="Wingdings" panose="05000000000000000000" pitchFamily="2" charset="2"/>
              <a:buNone/>
            </a:pPr>
            <a:r>
              <a:rPr lang="en-US" sz="1200" i="1" dirty="0">
                <a:solidFill>
                  <a:srgbClr val="4C0000"/>
                </a:solidFill>
                <a:latin typeface="Montserrat Medium" panose="00000600000000000000" pitchFamily="2" charset="0"/>
                <a:cs typeface="Times New Roman" panose="02020603050405020304" pitchFamily="18" charset="0"/>
              </a:rPr>
              <a:t>Giáo viên hướng dẫn:</a:t>
            </a:r>
          </a:p>
          <a:p>
            <a:pPr marL="342900" indent="-342900" algn="l">
              <a:lnSpc>
                <a:spcPct val="120000"/>
              </a:lnSpc>
              <a:spcBef>
                <a:spcPct val="50000"/>
              </a:spcBef>
              <a:buClr>
                <a:srgbClr val="2060E0"/>
              </a:buClr>
              <a:buFont typeface="Wingdings" panose="05000000000000000000" pitchFamily="2" charset="2"/>
              <a:buNone/>
            </a:pPr>
            <a:r>
              <a:rPr lang="en-US" b="1" dirty="0">
                <a:solidFill>
                  <a:srgbClr val="3E516C"/>
                </a:solidFill>
                <a:latin typeface="Montserrat Medium" panose="00000600000000000000" pitchFamily="2" charset="0"/>
                <a:cs typeface="Times New Roman" panose="02020603050405020304" pitchFamily="18" charset="0"/>
              </a:rPr>
              <a:t>PHẠM NGỌC QUYỀN</a:t>
            </a:r>
            <a:endParaRPr lang="vi-VN" b="1" dirty="0">
              <a:solidFill>
                <a:srgbClr val="3E516C"/>
              </a:solidFill>
              <a:latin typeface="Montserrat Medium" panose="00000600000000000000" pitchFamily="2"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069411"/>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2. Quy trình hoạt động</a:t>
            </a:r>
          </a:p>
          <a:p>
            <a:endParaRPr lang="en-US" dirty="0"/>
          </a:p>
        </p:txBody>
      </p:sp>
      <p:pic>
        <p:nvPicPr>
          <p:cNvPr id="6" name="Picture 5">
            <a:extLst>
              <a:ext uri="{FF2B5EF4-FFF2-40B4-BE49-F238E27FC236}">
                <a16:creationId xmlns:a16="http://schemas.microsoft.com/office/drawing/2014/main" id="{2D5E0B62-4ECE-4FAA-86A6-C6D5A3D9A842}"/>
              </a:ext>
            </a:extLst>
          </p:cNvPr>
          <p:cNvPicPr>
            <a:picLocks noChangeAspect="1"/>
          </p:cNvPicPr>
          <p:nvPr/>
        </p:nvPicPr>
        <p:blipFill>
          <a:blip r:embed="rId3"/>
          <a:stretch>
            <a:fillRect/>
          </a:stretch>
        </p:blipFill>
        <p:spPr>
          <a:xfrm>
            <a:off x="552450" y="1437515"/>
            <a:ext cx="8039100" cy="3230574"/>
          </a:xfrm>
          <a:prstGeom prst="round2DiagRect">
            <a:avLst>
              <a:gd name="adj1" fmla="val 29168"/>
              <a:gd name="adj2" fmla="val 0"/>
            </a:avLst>
          </a:prstGeom>
        </p:spPr>
      </p:pic>
      <p:sp>
        <p:nvSpPr>
          <p:cNvPr id="2" name="Slide Number Placeholder 1">
            <a:extLst>
              <a:ext uri="{FF2B5EF4-FFF2-40B4-BE49-F238E27FC236}">
                <a16:creationId xmlns:a16="http://schemas.microsoft.com/office/drawing/2014/main" id="{B9FF5875-7D57-4145-B317-6EEE844760BE}"/>
              </a:ext>
            </a:extLst>
          </p:cNvPr>
          <p:cNvSpPr>
            <a:spLocks noGrp="1"/>
          </p:cNvSpPr>
          <p:nvPr>
            <p:ph type="sldNum" idx="12"/>
          </p:nvPr>
        </p:nvSpPr>
        <p:spPr>
          <a:xfrm>
            <a:off x="8741702" y="4915553"/>
            <a:ext cx="402300" cy="393600"/>
          </a:xfrm>
        </p:spPr>
        <p:txBody>
          <a:bodyPr/>
          <a:lstStyle/>
          <a:p>
            <a:pPr marL="0" lvl="0" indent="0" algn="l" rtl="0">
              <a:spcBef>
                <a:spcPts val="0"/>
              </a:spcBef>
              <a:spcAft>
                <a:spcPts val="0"/>
              </a:spcAft>
              <a:buNone/>
            </a:pPr>
            <a:fld id="{00000000-1234-1234-1234-123412341234}" type="slidenum">
              <a:rPr lang="es" smtClean="0">
                <a:solidFill>
                  <a:schemeClr val="bg1"/>
                </a:solidFill>
              </a:rPr>
              <a:t>10</a:t>
            </a:fld>
            <a:endParaRPr lang="es">
              <a:solidFill>
                <a:schemeClr val="bg1"/>
              </a:solidFill>
            </a:endParaRPr>
          </a:p>
        </p:txBody>
      </p:sp>
      <p:sp>
        <p:nvSpPr>
          <p:cNvPr id="9" name="Text Placeholder 3">
            <a:extLst>
              <a:ext uri="{FF2B5EF4-FFF2-40B4-BE49-F238E27FC236}">
                <a16:creationId xmlns:a16="http://schemas.microsoft.com/office/drawing/2014/main" id="{C59F92A2-EF11-48D4-A7FA-B804D0B9158F}"/>
              </a:ext>
            </a:extLst>
          </p:cNvPr>
          <p:cNvSpPr txBox="1">
            <a:spLocks/>
          </p:cNvSpPr>
          <p:nvPr/>
        </p:nvSpPr>
        <p:spPr>
          <a:xfrm>
            <a:off x="3321022" y="4685085"/>
            <a:ext cx="3800856" cy="45841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i="1" dirty="0">
                <a:solidFill>
                  <a:schemeClr val="tx1"/>
                </a:solidFill>
                <a:latin typeface="Montserrat "/>
                <a:cs typeface="Times New Roman" panose="02020603050405020304" pitchFamily="18" charset="0"/>
              </a:rPr>
              <a:t>Quy trình hoạt động của học viên</a:t>
            </a:r>
            <a:endParaRPr lang="en-US" sz="1600" dirty="0">
              <a:latin typeface="Montserrat "/>
            </a:endParaRPr>
          </a:p>
        </p:txBody>
      </p:sp>
    </p:spTree>
    <p:extLst>
      <p:ext uri="{BB962C8B-B14F-4D97-AF65-F5344CB8AC3E}">
        <p14:creationId xmlns:p14="http://schemas.microsoft.com/office/powerpoint/2010/main" val="320306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069411"/>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2. Quy trình hoạt động</a:t>
            </a:r>
          </a:p>
          <a:p>
            <a:endParaRPr lang="en-US" dirty="0"/>
          </a:p>
        </p:txBody>
      </p:sp>
      <p:sp>
        <p:nvSpPr>
          <p:cNvPr id="2" name="Slide Number Placeholder 1">
            <a:extLst>
              <a:ext uri="{FF2B5EF4-FFF2-40B4-BE49-F238E27FC236}">
                <a16:creationId xmlns:a16="http://schemas.microsoft.com/office/drawing/2014/main" id="{B9FF5875-7D57-4145-B317-6EEE844760BE}"/>
              </a:ext>
            </a:extLst>
          </p:cNvPr>
          <p:cNvSpPr>
            <a:spLocks noGrp="1"/>
          </p:cNvSpPr>
          <p:nvPr>
            <p:ph type="sldNum" idx="12"/>
          </p:nvPr>
        </p:nvSpPr>
        <p:spPr>
          <a:xfrm>
            <a:off x="8741702" y="4915553"/>
            <a:ext cx="402300" cy="393600"/>
          </a:xfrm>
        </p:spPr>
        <p:txBody>
          <a:bodyPr/>
          <a:lstStyle/>
          <a:p>
            <a:pPr marL="0" lvl="0" indent="0" algn="l" rtl="0">
              <a:spcBef>
                <a:spcPts val="0"/>
              </a:spcBef>
              <a:spcAft>
                <a:spcPts val="0"/>
              </a:spcAft>
              <a:buNone/>
            </a:pPr>
            <a:fld id="{00000000-1234-1234-1234-123412341234}" type="slidenum">
              <a:rPr lang="es" smtClean="0">
                <a:solidFill>
                  <a:schemeClr val="bg1"/>
                </a:solidFill>
              </a:rPr>
              <a:t>11</a:t>
            </a:fld>
            <a:endParaRPr lang="es">
              <a:solidFill>
                <a:schemeClr val="bg1"/>
              </a:solidFill>
            </a:endParaRPr>
          </a:p>
        </p:txBody>
      </p:sp>
      <p:sp>
        <p:nvSpPr>
          <p:cNvPr id="9" name="Text Placeholder 3">
            <a:extLst>
              <a:ext uri="{FF2B5EF4-FFF2-40B4-BE49-F238E27FC236}">
                <a16:creationId xmlns:a16="http://schemas.microsoft.com/office/drawing/2014/main" id="{C59F92A2-EF11-48D4-A7FA-B804D0B9158F}"/>
              </a:ext>
            </a:extLst>
          </p:cNvPr>
          <p:cNvSpPr txBox="1">
            <a:spLocks/>
          </p:cNvSpPr>
          <p:nvPr/>
        </p:nvSpPr>
        <p:spPr>
          <a:xfrm>
            <a:off x="2924782" y="4593559"/>
            <a:ext cx="3800856" cy="45841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i="1" dirty="0">
                <a:solidFill>
                  <a:schemeClr val="tx1"/>
                </a:solidFill>
                <a:latin typeface="Montserrat "/>
                <a:cs typeface="Times New Roman" panose="02020603050405020304" pitchFamily="18" charset="0"/>
              </a:rPr>
              <a:t>Quy trình hoạt động của gia sư</a:t>
            </a:r>
            <a:endParaRPr lang="en-US" sz="1600" dirty="0">
              <a:latin typeface="Montserrat "/>
            </a:endParaRPr>
          </a:p>
        </p:txBody>
      </p:sp>
      <p:pic>
        <p:nvPicPr>
          <p:cNvPr id="7" name="Picture 6">
            <a:extLst>
              <a:ext uri="{FF2B5EF4-FFF2-40B4-BE49-F238E27FC236}">
                <a16:creationId xmlns:a16="http://schemas.microsoft.com/office/drawing/2014/main" id="{64D11F83-293A-45D3-B982-93F1597AB147}"/>
              </a:ext>
            </a:extLst>
          </p:cNvPr>
          <p:cNvPicPr>
            <a:picLocks noChangeAspect="1"/>
          </p:cNvPicPr>
          <p:nvPr/>
        </p:nvPicPr>
        <p:blipFill>
          <a:blip r:embed="rId3"/>
          <a:stretch>
            <a:fillRect/>
          </a:stretch>
        </p:blipFill>
        <p:spPr>
          <a:xfrm>
            <a:off x="2179845" y="1475157"/>
            <a:ext cx="5013960" cy="2941864"/>
          </a:xfrm>
          <a:prstGeom prst="rect">
            <a:avLst/>
          </a:prstGeom>
        </p:spPr>
      </p:pic>
    </p:spTree>
    <p:extLst>
      <p:ext uri="{BB962C8B-B14F-4D97-AF65-F5344CB8AC3E}">
        <p14:creationId xmlns:p14="http://schemas.microsoft.com/office/powerpoint/2010/main" val="436501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103685"/>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
              </a:rPr>
              <a:t>3. Sơ đồ use case</a:t>
            </a:r>
          </a:p>
          <a:p>
            <a:r>
              <a:rPr lang="en-US" sz="1600" dirty="0">
                <a:latin typeface="Montserrat "/>
              </a:rPr>
              <a:t>Sơ đồ use case</a:t>
            </a:r>
          </a:p>
          <a:p>
            <a:endParaRPr lang="en-US" dirty="0">
              <a:latin typeface="Montserrat "/>
            </a:endParaRPr>
          </a:p>
        </p:txBody>
      </p:sp>
      <p:sp>
        <p:nvSpPr>
          <p:cNvPr id="2" name="Slide Number Placeholder 1">
            <a:extLst>
              <a:ext uri="{FF2B5EF4-FFF2-40B4-BE49-F238E27FC236}">
                <a16:creationId xmlns:a16="http://schemas.microsoft.com/office/drawing/2014/main" id="{917892FE-64D4-4E41-8C1A-708B08D55C5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12</a:t>
            </a:fld>
            <a:endParaRPr lang="es" dirty="0">
              <a:solidFill>
                <a:schemeClr val="bg1"/>
              </a:solidFill>
            </a:endParaRPr>
          </a:p>
        </p:txBody>
      </p:sp>
      <p:pic>
        <p:nvPicPr>
          <p:cNvPr id="7" name="Picture 6">
            <a:extLst>
              <a:ext uri="{FF2B5EF4-FFF2-40B4-BE49-F238E27FC236}">
                <a16:creationId xmlns:a16="http://schemas.microsoft.com/office/drawing/2014/main" id="{89F9E3C2-8082-4987-A205-B7A53F5C81C3}"/>
              </a:ext>
            </a:extLst>
          </p:cNvPr>
          <p:cNvPicPr>
            <a:picLocks noChangeAspect="1"/>
          </p:cNvPicPr>
          <p:nvPr/>
        </p:nvPicPr>
        <p:blipFill>
          <a:blip r:embed="rId2"/>
          <a:stretch>
            <a:fillRect/>
          </a:stretch>
        </p:blipFill>
        <p:spPr>
          <a:xfrm>
            <a:off x="2939990" y="1463040"/>
            <a:ext cx="2910646" cy="3138731"/>
          </a:xfrm>
          <a:prstGeom prst="rect">
            <a:avLst/>
          </a:prstGeom>
        </p:spPr>
      </p:pic>
      <p:sp>
        <p:nvSpPr>
          <p:cNvPr id="8" name="Text Placeholder 3">
            <a:extLst>
              <a:ext uri="{FF2B5EF4-FFF2-40B4-BE49-F238E27FC236}">
                <a16:creationId xmlns:a16="http://schemas.microsoft.com/office/drawing/2014/main" id="{1B6F0749-6199-47FF-9307-12A234F61EA9}"/>
              </a:ext>
            </a:extLst>
          </p:cNvPr>
          <p:cNvSpPr txBox="1">
            <a:spLocks/>
          </p:cNvSpPr>
          <p:nvPr/>
        </p:nvSpPr>
        <p:spPr>
          <a:xfrm>
            <a:off x="1335024" y="4601771"/>
            <a:ext cx="6780275" cy="45841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i="1" dirty="0">
                <a:solidFill>
                  <a:schemeClr val="tx1"/>
                </a:solidFill>
                <a:latin typeface="Montserrat "/>
                <a:cs typeface="Times New Roman" panose="02020603050405020304" pitchFamily="18" charset="0"/>
              </a:rPr>
              <a:t>Sơ đồ hoạt vụ của người dùng không có tài khoản (trang 28)</a:t>
            </a:r>
            <a:endParaRPr lang="en-US" sz="1600" dirty="0">
              <a:latin typeface="Montserrat "/>
            </a:endParaRPr>
          </a:p>
        </p:txBody>
      </p:sp>
    </p:spTree>
    <p:extLst>
      <p:ext uri="{BB962C8B-B14F-4D97-AF65-F5344CB8AC3E}">
        <p14:creationId xmlns:p14="http://schemas.microsoft.com/office/powerpoint/2010/main" val="3071720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103685"/>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
              </a:rPr>
              <a:t>3. Sơ đồ use case</a:t>
            </a:r>
          </a:p>
          <a:p>
            <a:r>
              <a:rPr lang="en-US" sz="1600" dirty="0">
                <a:latin typeface="Montserrat "/>
              </a:rPr>
              <a:t>Sơ đồ use case</a:t>
            </a:r>
          </a:p>
          <a:p>
            <a:endParaRPr lang="en-US" dirty="0">
              <a:latin typeface="Montserrat "/>
            </a:endParaRPr>
          </a:p>
        </p:txBody>
      </p:sp>
      <p:sp>
        <p:nvSpPr>
          <p:cNvPr id="2" name="Slide Number Placeholder 1">
            <a:extLst>
              <a:ext uri="{FF2B5EF4-FFF2-40B4-BE49-F238E27FC236}">
                <a16:creationId xmlns:a16="http://schemas.microsoft.com/office/drawing/2014/main" id="{917892FE-64D4-4E41-8C1A-708B08D55C5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13</a:t>
            </a:fld>
            <a:endParaRPr lang="es" dirty="0">
              <a:solidFill>
                <a:schemeClr val="bg1"/>
              </a:solidFill>
            </a:endParaRPr>
          </a:p>
        </p:txBody>
      </p:sp>
      <p:sp>
        <p:nvSpPr>
          <p:cNvPr id="8" name="Text Placeholder 3">
            <a:extLst>
              <a:ext uri="{FF2B5EF4-FFF2-40B4-BE49-F238E27FC236}">
                <a16:creationId xmlns:a16="http://schemas.microsoft.com/office/drawing/2014/main" id="{1B6F0749-6199-47FF-9307-12A234F61EA9}"/>
              </a:ext>
            </a:extLst>
          </p:cNvPr>
          <p:cNvSpPr txBox="1">
            <a:spLocks/>
          </p:cNvSpPr>
          <p:nvPr/>
        </p:nvSpPr>
        <p:spPr>
          <a:xfrm>
            <a:off x="2551176" y="4638225"/>
            <a:ext cx="4250839" cy="45841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i="1" dirty="0">
                <a:solidFill>
                  <a:schemeClr val="tx1"/>
                </a:solidFill>
                <a:latin typeface="Montserrat "/>
                <a:cs typeface="Times New Roman" panose="02020603050405020304" pitchFamily="18" charset="0"/>
              </a:rPr>
              <a:t>Sơ đồ hoạt vụ của học viên (trang 29)</a:t>
            </a:r>
            <a:endParaRPr lang="en-US" sz="1600" dirty="0">
              <a:latin typeface="Montserrat "/>
            </a:endParaRPr>
          </a:p>
        </p:txBody>
      </p:sp>
      <p:pic>
        <p:nvPicPr>
          <p:cNvPr id="6" name="Picture 5">
            <a:extLst>
              <a:ext uri="{FF2B5EF4-FFF2-40B4-BE49-F238E27FC236}">
                <a16:creationId xmlns:a16="http://schemas.microsoft.com/office/drawing/2014/main" id="{B5931ECC-BDD6-4D6B-B1A3-0062EB64C9CE}"/>
              </a:ext>
            </a:extLst>
          </p:cNvPr>
          <p:cNvPicPr>
            <a:picLocks noChangeAspect="1"/>
          </p:cNvPicPr>
          <p:nvPr/>
        </p:nvPicPr>
        <p:blipFill>
          <a:blip r:embed="rId2"/>
          <a:stretch>
            <a:fillRect/>
          </a:stretch>
        </p:blipFill>
        <p:spPr>
          <a:xfrm>
            <a:off x="3710451" y="1531263"/>
            <a:ext cx="1219689" cy="3070508"/>
          </a:xfrm>
          <a:prstGeom prst="rect">
            <a:avLst/>
          </a:prstGeom>
        </p:spPr>
      </p:pic>
    </p:spTree>
    <p:extLst>
      <p:ext uri="{BB962C8B-B14F-4D97-AF65-F5344CB8AC3E}">
        <p14:creationId xmlns:p14="http://schemas.microsoft.com/office/powerpoint/2010/main" val="2803990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103685"/>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
              </a:rPr>
              <a:t>3. Sơ đồ use case</a:t>
            </a:r>
          </a:p>
          <a:p>
            <a:r>
              <a:rPr lang="en-US" sz="1600" dirty="0">
                <a:latin typeface="Montserrat "/>
              </a:rPr>
              <a:t>Sơ đồ use case</a:t>
            </a:r>
          </a:p>
          <a:p>
            <a:endParaRPr lang="en-US" dirty="0">
              <a:latin typeface="Montserrat "/>
            </a:endParaRPr>
          </a:p>
        </p:txBody>
      </p:sp>
      <p:sp>
        <p:nvSpPr>
          <p:cNvPr id="2" name="Slide Number Placeholder 1">
            <a:extLst>
              <a:ext uri="{FF2B5EF4-FFF2-40B4-BE49-F238E27FC236}">
                <a16:creationId xmlns:a16="http://schemas.microsoft.com/office/drawing/2014/main" id="{917892FE-64D4-4E41-8C1A-708B08D55C5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14</a:t>
            </a:fld>
            <a:endParaRPr lang="es" dirty="0">
              <a:solidFill>
                <a:schemeClr val="bg1"/>
              </a:solidFill>
            </a:endParaRPr>
          </a:p>
        </p:txBody>
      </p:sp>
      <p:sp>
        <p:nvSpPr>
          <p:cNvPr id="8" name="Text Placeholder 3">
            <a:extLst>
              <a:ext uri="{FF2B5EF4-FFF2-40B4-BE49-F238E27FC236}">
                <a16:creationId xmlns:a16="http://schemas.microsoft.com/office/drawing/2014/main" id="{1B6F0749-6199-47FF-9307-12A234F61EA9}"/>
              </a:ext>
            </a:extLst>
          </p:cNvPr>
          <p:cNvSpPr txBox="1">
            <a:spLocks/>
          </p:cNvSpPr>
          <p:nvPr/>
        </p:nvSpPr>
        <p:spPr>
          <a:xfrm>
            <a:off x="2960856" y="4628902"/>
            <a:ext cx="4116599" cy="45841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i="1" dirty="0">
                <a:solidFill>
                  <a:schemeClr val="tx1"/>
                </a:solidFill>
                <a:latin typeface="Montserrat "/>
                <a:cs typeface="Times New Roman" panose="02020603050405020304" pitchFamily="18" charset="0"/>
              </a:rPr>
              <a:t>Sơ đồ hoạt vụ của gia sư trang 30)</a:t>
            </a:r>
            <a:endParaRPr lang="en-US" sz="1600" dirty="0">
              <a:latin typeface="Montserrat "/>
            </a:endParaRPr>
          </a:p>
        </p:txBody>
      </p:sp>
      <p:pic>
        <p:nvPicPr>
          <p:cNvPr id="7" name="Picture 6">
            <a:extLst>
              <a:ext uri="{FF2B5EF4-FFF2-40B4-BE49-F238E27FC236}">
                <a16:creationId xmlns:a16="http://schemas.microsoft.com/office/drawing/2014/main" id="{6291808E-A4F7-43B4-9296-0164B9D91D36}"/>
              </a:ext>
            </a:extLst>
          </p:cNvPr>
          <p:cNvPicPr>
            <a:picLocks noChangeAspect="1"/>
          </p:cNvPicPr>
          <p:nvPr/>
        </p:nvPicPr>
        <p:blipFill>
          <a:blip r:embed="rId2"/>
          <a:stretch>
            <a:fillRect/>
          </a:stretch>
        </p:blipFill>
        <p:spPr>
          <a:xfrm>
            <a:off x="2875712" y="1459600"/>
            <a:ext cx="3451936" cy="3025969"/>
          </a:xfrm>
          <a:prstGeom prst="rect">
            <a:avLst/>
          </a:prstGeom>
        </p:spPr>
      </p:pic>
    </p:spTree>
    <p:extLst>
      <p:ext uri="{BB962C8B-B14F-4D97-AF65-F5344CB8AC3E}">
        <p14:creationId xmlns:p14="http://schemas.microsoft.com/office/powerpoint/2010/main" val="4100631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103685"/>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
              </a:rPr>
              <a:t>3. Sơ đồ use case</a:t>
            </a:r>
          </a:p>
          <a:p>
            <a:r>
              <a:rPr lang="en-US" sz="1600" dirty="0">
                <a:latin typeface="Montserrat "/>
              </a:rPr>
              <a:t>Sơ đồ use case</a:t>
            </a:r>
          </a:p>
          <a:p>
            <a:endParaRPr lang="en-US" dirty="0">
              <a:latin typeface="Montserrat "/>
            </a:endParaRPr>
          </a:p>
        </p:txBody>
      </p:sp>
      <p:sp>
        <p:nvSpPr>
          <p:cNvPr id="2" name="Slide Number Placeholder 1">
            <a:extLst>
              <a:ext uri="{FF2B5EF4-FFF2-40B4-BE49-F238E27FC236}">
                <a16:creationId xmlns:a16="http://schemas.microsoft.com/office/drawing/2014/main" id="{917892FE-64D4-4E41-8C1A-708B08D55C5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15</a:t>
            </a:fld>
            <a:endParaRPr lang="es" dirty="0">
              <a:solidFill>
                <a:schemeClr val="bg1"/>
              </a:solidFill>
            </a:endParaRPr>
          </a:p>
        </p:txBody>
      </p:sp>
      <p:sp>
        <p:nvSpPr>
          <p:cNvPr id="8" name="Text Placeholder 3">
            <a:extLst>
              <a:ext uri="{FF2B5EF4-FFF2-40B4-BE49-F238E27FC236}">
                <a16:creationId xmlns:a16="http://schemas.microsoft.com/office/drawing/2014/main" id="{1B6F0749-6199-47FF-9307-12A234F61EA9}"/>
              </a:ext>
            </a:extLst>
          </p:cNvPr>
          <p:cNvSpPr txBox="1">
            <a:spLocks/>
          </p:cNvSpPr>
          <p:nvPr/>
        </p:nvSpPr>
        <p:spPr>
          <a:xfrm>
            <a:off x="2331720" y="4628902"/>
            <a:ext cx="4591594" cy="45841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i="1" dirty="0">
                <a:solidFill>
                  <a:schemeClr val="tx1"/>
                </a:solidFill>
                <a:latin typeface="Montserrat "/>
                <a:cs typeface="Times New Roman" panose="02020603050405020304" pitchFamily="18" charset="0"/>
              </a:rPr>
              <a:t>Sơ đồ hoạt vụ của quản trị viên (trang 31)</a:t>
            </a:r>
            <a:endParaRPr lang="en-US" sz="1600" dirty="0">
              <a:latin typeface="Montserrat "/>
            </a:endParaRPr>
          </a:p>
        </p:txBody>
      </p:sp>
      <p:pic>
        <p:nvPicPr>
          <p:cNvPr id="7" name="Picture 6">
            <a:extLst>
              <a:ext uri="{FF2B5EF4-FFF2-40B4-BE49-F238E27FC236}">
                <a16:creationId xmlns:a16="http://schemas.microsoft.com/office/drawing/2014/main" id="{B0A5E455-BEBB-4AB4-8CB8-ED1C8DC78B86}"/>
              </a:ext>
            </a:extLst>
          </p:cNvPr>
          <p:cNvPicPr>
            <a:picLocks noChangeAspect="1"/>
          </p:cNvPicPr>
          <p:nvPr/>
        </p:nvPicPr>
        <p:blipFill>
          <a:blip r:embed="rId2"/>
          <a:stretch>
            <a:fillRect/>
          </a:stretch>
        </p:blipFill>
        <p:spPr>
          <a:xfrm>
            <a:off x="2898202" y="1466227"/>
            <a:ext cx="4404541" cy="3162675"/>
          </a:xfrm>
          <a:prstGeom prst="rect">
            <a:avLst/>
          </a:prstGeom>
        </p:spPr>
      </p:pic>
    </p:spTree>
    <p:extLst>
      <p:ext uri="{BB962C8B-B14F-4D97-AF65-F5344CB8AC3E}">
        <p14:creationId xmlns:p14="http://schemas.microsoft.com/office/powerpoint/2010/main" val="3288045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103685"/>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
              </a:rPr>
              <a:t>4. Thiết kế mô hình</a:t>
            </a:r>
          </a:p>
          <a:p>
            <a:r>
              <a:rPr lang="en-US" sz="1600" dirty="0">
                <a:latin typeface="Montserrat "/>
              </a:rPr>
              <a:t>Sơ đồ chức năng</a:t>
            </a:r>
          </a:p>
          <a:p>
            <a:endParaRPr lang="en-US" dirty="0">
              <a:latin typeface="Montserrat "/>
            </a:endParaRPr>
          </a:p>
        </p:txBody>
      </p:sp>
      <p:sp>
        <p:nvSpPr>
          <p:cNvPr id="2" name="Slide Number Placeholder 1">
            <a:extLst>
              <a:ext uri="{FF2B5EF4-FFF2-40B4-BE49-F238E27FC236}">
                <a16:creationId xmlns:a16="http://schemas.microsoft.com/office/drawing/2014/main" id="{917892FE-64D4-4E41-8C1A-708B08D55C5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16</a:t>
            </a:fld>
            <a:endParaRPr lang="es" dirty="0">
              <a:solidFill>
                <a:schemeClr val="bg1"/>
              </a:solidFill>
            </a:endParaRPr>
          </a:p>
        </p:txBody>
      </p:sp>
      <p:sp>
        <p:nvSpPr>
          <p:cNvPr id="8" name="Text Placeholder 3">
            <a:extLst>
              <a:ext uri="{FF2B5EF4-FFF2-40B4-BE49-F238E27FC236}">
                <a16:creationId xmlns:a16="http://schemas.microsoft.com/office/drawing/2014/main" id="{1B6F0749-6199-47FF-9307-12A234F61EA9}"/>
              </a:ext>
            </a:extLst>
          </p:cNvPr>
          <p:cNvSpPr txBox="1">
            <a:spLocks/>
          </p:cNvSpPr>
          <p:nvPr/>
        </p:nvSpPr>
        <p:spPr>
          <a:xfrm>
            <a:off x="1258350" y="4631197"/>
            <a:ext cx="7047100" cy="45841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i="1" dirty="0">
                <a:solidFill>
                  <a:schemeClr val="tx1"/>
                </a:solidFill>
                <a:latin typeface="Montserrat "/>
                <a:cs typeface="Times New Roman" panose="02020603050405020304" pitchFamily="18" charset="0"/>
              </a:rPr>
              <a:t>Sơ đồ chức năng của người dùng không có tài khoản (trang 38)</a:t>
            </a:r>
            <a:endParaRPr lang="en-US" sz="1600" dirty="0">
              <a:latin typeface="Montserrat "/>
            </a:endParaRPr>
          </a:p>
        </p:txBody>
      </p:sp>
      <p:pic>
        <p:nvPicPr>
          <p:cNvPr id="6" name="Picture 5">
            <a:extLst>
              <a:ext uri="{FF2B5EF4-FFF2-40B4-BE49-F238E27FC236}">
                <a16:creationId xmlns:a16="http://schemas.microsoft.com/office/drawing/2014/main" id="{0514452D-5A72-41B2-A338-2AC4246A8F94}"/>
              </a:ext>
            </a:extLst>
          </p:cNvPr>
          <p:cNvPicPr>
            <a:picLocks noChangeAspect="1"/>
          </p:cNvPicPr>
          <p:nvPr/>
        </p:nvPicPr>
        <p:blipFill>
          <a:blip r:embed="rId2"/>
          <a:stretch>
            <a:fillRect/>
          </a:stretch>
        </p:blipFill>
        <p:spPr>
          <a:xfrm>
            <a:off x="2064783" y="1682489"/>
            <a:ext cx="5014434" cy="2621813"/>
          </a:xfrm>
          <a:prstGeom prst="rect">
            <a:avLst/>
          </a:prstGeom>
        </p:spPr>
      </p:pic>
    </p:spTree>
    <p:extLst>
      <p:ext uri="{BB962C8B-B14F-4D97-AF65-F5344CB8AC3E}">
        <p14:creationId xmlns:p14="http://schemas.microsoft.com/office/powerpoint/2010/main" val="1067172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103685"/>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
              </a:rPr>
              <a:t>4. Thiết kế mô hình</a:t>
            </a:r>
          </a:p>
          <a:p>
            <a:r>
              <a:rPr lang="en-US" sz="1600" dirty="0">
                <a:latin typeface="Montserrat "/>
              </a:rPr>
              <a:t>Sơ đồ chức năng</a:t>
            </a:r>
          </a:p>
          <a:p>
            <a:endParaRPr lang="en-US" dirty="0">
              <a:latin typeface="Montserrat "/>
            </a:endParaRPr>
          </a:p>
        </p:txBody>
      </p:sp>
      <p:sp>
        <p:nvSpPr>
          <p:cNvPr id="2" name="Slide Number Placeholder 1">
            <a:extLst>
              <a:ext uri="{FF2B5EF4-FFF2-40B4-BE49-F238E27FC236}">
                <a16:creationId xmlns:a16="http://schemas.microsoft.com/office/drawing/2014/main" id="{917892FE-64D4-4E41-8C1A-708B08D55C5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17</a:t>
            </a:fld>
            <a:endParaRPr lang="es" dirty="0">
              <a:solidFill>
                <a:schemeClr val="bg1"/>
              </a:solidFill>
            </a:endParaRPr>
          </a:p>
        </p:txBody>
      </p:sp>
      <p:sp>
        <p:nvSpPr>
          <p:cNvPr id="8" name="Text Placeholder 3">
            <a:extLst>
              <a:ext uri="{FF2B5EF4-FFF2-40B4-BE49-F238E27FC236}">
                <a16:creationId xmlns:a16="http://schemas.microsoft.com/office/drawing/2014/main" id="{1B6F0749-6199-47FF-9307-12A234F61EA9}"/>
              </a:ext>
            </a:extLst>
          </p:cNvPr>
          <p:cNvSpPr txBox="1">
            <a:spLocks/>
          </p:cNvSpPr>
          <p:nvPr/>
        </p:nvSpPr>
        <p:spPr>
          <a:xfrm>
            <a:off x="2518773" y="4628902"/>
            <a:ext cx="4404541" cy="45841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i="1" dirty="0">
                <a:solidFill>
                  <a:schemeClr val="tx1"/>
                </a:solidFill>
                <a:latin typeface="Montserrat "/>
                <a:cs typeface="Times New Roman" panose="02020603050405020304" pitchFamily="18" charset="0"/>
              </a:rPr>
              <a:t>Sơ đồ chức năng của học viên (trang 39)</a:t>
            </a:r>
            <a:endParaRPr lang="en-US" sz="1600" dirty="0">
              <a:latin typeface="Montserrat "/>
            </a:endParaRPr>
          </a:p>
        </p:txBody>
      </p:sp>
      <p:pic>
        <p:nvPicPr>
          <p:cNvPr id="7" name="Picture 6">
            <a:extLst>
              <a:ext uri="{FF2B5EF4-FFF2-40B4-BE49-F238E27FC236}">
                <a16:creationId xmlns:a16="http://schemas.microsoft.com/office/drawing/2014/main" id="{7E202BEE-0910-44A3-9F75-63BE5FA9B186}"/>
              </a:ext>
            </a:extLst>
          </p:cNvPr>
          <p:cNvPicPr>
            <a:picLocks noChangeAspect="1"/>
          </p:cNvPicPr>
          <p:nvPr/>
        </p:nvPicPr>
        <p:blipFill>
          <a:blip r:embed="rId2"/>
          <a:stretch>
            <a:fillRect/>
          </a:stretch>
        </p:blipFill>
        <p:spPr>
          <a:xfrm>
            <a:off x="702552" y="1777007"/>
            <a:ext cx="7183098" cy="2584681"/>
          </a:xfrm>
          <a:prstGeom prst="rect">
            <a:avLst/>
          </a:prstGeom>
        </p:spPr>
      </p:pic>
    </p:spTree>
    <p:extLst>
      <p:ext uri="{BB962C8B-B14F-4D97-AF65-F5344CB8AC3E}">
        <p14:creationId xmlns:p14="http://schemas.microsoft.com/office/powerpoint/2010/main" val="1582708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103685"/>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
              </a:rPr>
              <a:t>4. Thiết kế mô hình</a:t>
            </a:r>
          </a:p>
          <a:p>
            <a:r>
              <a:rPr lang="en-US" sz="1600" dirty="0">
                <a:latin typeface="Montserrat "/>
              </a:rPr>
              <a:t>Sơ đồ chức năng</a:t>
            </a:r>
          </a:p>
          <a:p>
            <a:endParaRPr lang="en-US" dirty="0">
              <a:latin typeface="Montserrat "/>
            </a:endParaRPr>
          </a:p>
        </p:txBody>
      </p:sp>
      <p:sp>
        <p:nvSpPr>
          <p:cNvPr id="2" name="Slide Number Placeholder 1">
            <a:extLst>
              <a:ext uri="{FF2B5EF4-FFF2-40B4-BE49-F238E27FC236}">
                <a16:creationId xmlns:a16="http://schemas.microsoft.com/office/drawing/2014/main" id="{917892FE-64D4-4E41-8C1A-708B08D55C5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18</a:t>
            </a:fld>
            <a:endParaRPr lang="es" dirty="0">
              <a:solidFill>
                <a:schemeClr val="bg1"/>
              </a:solidFill>
            </a:endParaRPr>
          </a:p>
        </p:txBody>
      </p:sp>
      <p:sp>
        <p:nvSpPr>
          <p:cNvPr id="8" name="Text Placeholder 3">
            <a:extLst>
              <a:ext uri="{FF2B5EF4-FFF2-40B4-BE49-F238E27FC236}">
                <a16:creationId xmlns:a16="http://schemas.microsoft.com/office/drawing/2014/main" id="{1B6F0749-6199-47FF-9307-12A234F61EA9}"/>
              </a:ext>
            </a:extLst>
          </p:cNvPr>
          <p:cNvSpPr txBox="1">
            <a:spLocks/>
          </p:cNvSpPr>
          <p:nvPr/>
        </p:nvSpPr>
        <p:spPr>
          <a:xfrm>
            <a:off x="2137451" y="4535471"/>
            <a:ext cx="5110220" cy="45841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i="1" dirty="0">
                <a:solidFill>
                  <a:schemeClr val="tx1"/>
                </a:solidFill>
                <a:latin typeface="Montserrat "/>
                <a:cs typeface="Times New Roman" panose="02020603050405020304" pitchFamily="18" charset="0"/>
              </a:rPr>
              <a:t>Sơ đồ chức năng của gia sư (trang 39)</a:t>
            </a:r>
            <a:endParaRPr lang="en-US" sz="1600" dirty="0">
              <a:latin typeface="Montserrat "/>
            </a:endParaRPr>
          </a:p>
        </p:txBody>
      </p:sp>
      <p:pic>
        <p:nvPicPr>
          <p:cNvPr id="6" name="Picture 5">
            <a:extLst>
              <a:ext uri="{FF2B5EF4-FFF2-40B4-BE49-F238E27FC236}">
                <a16:creationId xmlns:a16="http://schemas.microsoft.com/office/drawing/2014/main" id="{85C6EED3-8063-4800-B43F-2C9952271F7A}"/>
              </a:ext>
            </a:extLst>
          </p:cNvPr>
          <p:cNvPicPr>
            <a:picLocks noChangeAspect="1"/>
          </p:cNvPicPr>
          <p:nvPr/>
        </p:nvPicPr>
        <p:blipFill>
          <a:blip r:embed="rId2"/>
          <a:stretch>
            <a:fillRect/>
          </a:stretch>
        </p:blipFill>
        <p:spPr>
          <a:xfrm>
            <a:off x="1258350" y="1767717"/>
            <a:ext cx="6627300" cy="2810580"/>
          </a:xfrm>
          <a:prstGeom prst="rect">
            <a:avLst/>
          </a:prstGeom>
        </p:spPr>
      </p:pic>
    </p:spTree>
    <p:extLst>
      <p:ext uri="{BB962C8B-B14F-4D97-AF65-F5344CB8AC3E}">
        <p14:creationId xmlns:p14="http://schemas.microsoft.com/office/powerpoint/2010/main" val="434552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103685"/>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
              </a:rPr>
              <a:t>4. Thiết kế mô hình</a:t>
            </a:r>
          </a:p>
          <a:p>
            <a:r>
              <a:rPr lang="en-US" sz="1600" dirty="0">
                <a:latin typeface="Montserrat "/>
              </a:rPr>
              <a:t>Sơ đồ chức năng</a:t>
            </a:r>
          </a:p>
          <a:p>
            <a:endParaRPr lang="en-US" dirty="0">
              <a:latin typeface="Montserrat "/>
            </a:endParaRPr>
          </a:p>
        </p:txBody>
      </p:sp>
      <p:sp>
        <p:nvSpPr>
          <p:cNvPr id="2" name="Slide Number Placeholder 1">
            <a:extLst>
              <a:ext uri="{FF2B5EF4-FFF2-40B4-BE49-F238E27FC236}">
                <a16:creationId xmlns:a16="http://schemas.microsoft.com/office/drawing/2014/main" id="{917892FE-64D4-4E41-8C1A-708B08D55C5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19</a:t>
            </a:fld>
            <a:endParaRPr lang="es" dirty="0">
              <a:solidFill>
                <a:schemeClr val="bg1"/>
              </a:solidFill>
            </a:endParaRPr>
          </a:p>
        </p:txBody>
      </p:sp>
      <p:sp>
        <p:nvSpPr>
          <p:cNvPr id="8" name="Text Placeholder 3">
            <a:extLst>
              <a:ext uri="{FF2B5EF4-FFF2-40B4-BE49-F238E27FC236}">
                <a16:creationId xmlns:a16="http://schemas.microsoft.com/office/drawing/2014/main" id="{1B6F0749-6199-47FF-9307-12A234F61EA9}"/>
              </a:ext>
            </a:extLst>
          </p:cNvPr>
          <p:cNvSpPr txBox="1">
            <a:spLocks/>
          </p:cNvSpPr>
          <p:nvPr/>
        </p:nvSpPr>
        <p:spPr>
          <a:xfrm>
            <a:off x="1906416" y="4623748"/>
            <a:ext cx="5560817" cy="45841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i="1" dirty="0">
                <a:solidFill>
                  <a:schemeClr val="tx1"/>
                </a:solidFill>
                <a:latin typeface="Montserrat "/>
                <a:cs typeface="Times New Roman" panose="02020603050405020304" pitchFamily="18" charset="0"/>
              </a:rPr>
              <a:t>Sơ đồ chức năng của quản trị viên (trang 40)</a:t>
            </a:r>
            <a:endParaRPr lang="en-US" sz="1600" dirty="0">
              <a:latin typeface="Montserrat "/>
            </a:endParaRPr>
          </a:p>
        </p:txBody>
      </p:sp>
      <p:pic>
        <p:nvPicPr>
          <p:cNvPr id="7" name="Picture 6">
            <a:extLst>
              <a:ext uri="{FF2B5EF4-FFF2-40B4-BE49-F238E27FC236}">
                <a16:creationId xmlns:a16="http://schemas.microsoft.com/office/drawing/2014/main" id="{932425CF-C03C-4A27-BFC6-8EC07ADD21C7}"/>
              </a:ext>
            </a:extLst>
          </p:cNvPr>
          <p:cNvPicPr>
            <a:picLocks noChangeAspect="1"/>
          </p:cNvPicPr>
          <p:nvPr/>
        </p:nvPicPr>
        <p:blipFill>
          <a:blip r:embed="rId2"/>
          <a:stretch>
            <a:fillRect/>
          </a:stretch>
        </p:blipFill>
        <p:spPr>
          <a:xfrm>
            <a:off x="2308419" y="1721245"/>
            <a:ext cx="4527161" cy="2772138"/>
          </a:xfrm>
          <a:prstGeom prst="rect">
            <a:avLst/>
          </a:prstGeom>
        </p:spPr>
      </p:pic>
    </p:spTree>
    <p:extLst>
      <p:ext uri="{BB962C8B-B14F-4D97-AF65-F5344CB8AC3E}">
        <p14:creationId xmlns:p14="http://schemas.microsoft.com/office/powerpoint/2010/main" val="4193520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BAA0DB-73F8-4BBA-A940-2F754846ABA6}"/>
              </a:ext>
            </a:extLst>
          </p:cNvPr>
          <p:cNvSpPr>
            <a:spLocks noGrp="1"/>
          </p:cNvSpPr>
          <p:nvPr>
            <p:ph type="title"/>
          </p:nvPr>
        </p:nvSpPr>
        <p:spPr>
          <a:xfrm>
            <a:off x="311700" y="314183"/>
            <a:ext cx="8520600" cy="964500"/>
          </a:xfrm>
        </p:spPr>
        <p:txBody>
          <a:bodyPr/>
          <a:lstStyle/>
          <a:p>
            <a:r>
              <a:rPr lang="en-US" dirty="0">
                <a:solidFill>
                  <a:srgbClr val="3E516C"/>
                </a:solidFill>
              </a:rPr>
              <a:t>NỘI DUNG</a:t>
            </a:r>
          </a:p>
        </p:txBody>
      </p:sp>
      <p:sp>
        <p:nvSpPr>
          <p:cNvPr id="17" name="Rectangle 16">
            <a:extLst>
              <a:ext uri="{FF2B5EF4-FFF2-40B4-BE49-F238E27FC236}">
                <a16:creationId xmlns:a16="http://schemas.microsoft.com/office/drawing/2014/main" id="{E3DE3028-05D7-4406-B880-925D497CF275}"/>
              </a:ext>
            </a:extLst>
          </p:cNvPr>
          <p:cNvSpPr/>
          <p:nvPr/>
        </p:nvSpPr>
        <p:spPr>
          <a:xfrm>
            <a:off x="2855095" y="1342107"/>
            <a:ext cx="4212021" cy="684000"/>
          </a:xfrm>
          <a:prstGeom prst="rect">
            <a:avLst/>
          </a:prstGeom>
          <a:noFill/>
          <a:ln w="25400">
            <a:solidFill>
              <a:srgbClr val="3E51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3E516C"/>
              </a:solidFill>
              <a:latin typeface="Montserrat" panose="00000500000000000000" pitchFamily="2" charset="0"/>
              <a:cs typeface="Arial" pitchFamily="34" charset="0"/>
            </a:endParaRPr>
          </a:p>
        </p:txBody>
      </p:sp>
      <p:sp>
        <p:nvSpPr>
          <p:cNvPr id="19" name="TextBox 10">
            <a:extLst>
              <a:ext uri="{FF2B5EF4-FFF2-40B4-BE49-F238E27FC236}">
                <a16:creationId xmlns:a16="http://schemas.microsoft.com/office/drawing/2014/main" id="{4FA27636-C1B4-4E9A-AC52-098557810C76}"/>
              </a:ext>
            </a:extLst>
          </p:cNvPr>
          <p:cNvSpPr txBox="1"/>
          <p:nvPr/>
        </p:nvSpPr>
        <p:spPr bwMode="auto">
          <a:xfrm>
            <a:off x="3058572" y="1497025"/>
            <a:ext cx="5040560" cy="354925"/>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dirty="0">
                <a:solidFill>
                  <a:srgbClr val="3E516C"/>
                </a:solidFill>
                <a:latin typeface="Montserrat" panose="00000500000000000000" pitchFamily="2" charset="0"/>
                <a:cs typeface="Times New Roman" panose="02020603050405020304" pitchFamily="18" charset="0"/>
              </a:rPr>
              <a:t>GIỚI THIỆU</a:t>
            </a:r>
            <a:endParaRPr lang="en-US" altLang="ko-KR" sz="1600" b="1" dirty="0">
              <a:solidFill>
                <a:srgbClr val="3E516C"/>
              </a:solidFill>
              <a:latin typeface="Montserrat" panose="00000500000000000000" pitchFamily="2" charset="0"/>
              <a:cs typeface="Arial" pitchFamily="34" charset="0"/>
            </a:endParaRPr>
          </a:p>
        </p:txBody>
      </p:sp>
      <p:sp>
        <p:nvSpPr>
          <p:cNvPr id="21" name="Chevron 11">
            <a:extLst>
              <a:ext uri="{FF2B5EF4-FFF2-40B4-BE49-F238E27FC236}">
                <a16:creationId xmlns:a16="http://schemas.microsoft.com/office/drawing/2014/main" id="{E5852F9E-3388-497C-98BE-ABE6BE46887D}"/>
              </a:ext>
            </a:extLst>
          </p:cNvPr>
          <p:cNvSpPr/>
          <p:nvPr/>
        </p:nvSpPr>
        <p:spPr>
          <a:xfrm>
            <a:off x="1891393" y="1279365"/>
            <a:ext cx="838984" cy="792088"/>
          </a:xfrm>
          <a:prstGeom prst="chevron">
            <a:avLst>
              <a:gd name="adj" fmla="val 33915"/>
            </a:avLst>
          </a:prstGeom>
          <a:solidFill>
            <a:srgbClr val="3E516C"/>
          </a:solidFill>
          <a:ln>
            <a:solidFill>
              <a:srgbClr val="3E51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ontserrat" panose="00000500000000000000" pitchFamily="2" charset="0"/>
              <a:cs typeface="Arial" pitchFamily="34" charset="0"/>
            </a:endParaRPr>
          </a:p>
        </p:txBody>
      </p:sp>
      <p:sp>
        <p:nvSpPr>
          <p:cNvPr id="22" name="TextBox 21">
            <a:extLst>
              <a:ext uri="{FF2B5EF4-FFF2-40B4-BE49-F238E27FC236}">
                <a16:creationId xmlns:a16="http://schemas.microsoft.com/office/drawing/2014/main" id="{8E6432A3-253A-45C5-9D2C-C5865CACACAD}"/>
              </a:ext>
            </a:extLst>
          </p:cNvPr>
          <p:cNvSpPr txBox="1"/>
          <p:nvPr/>
        </p:nvSpPr>
        <p:spPr>
          <a:xfrm>
            <a:off x="2076884" y="1469729"/>
            <a:ext cx="554143" cy="461665"/>
          </a:xfrm>
          <a:prstGeom prst="rect">
            <a:avLst/>
          </a:prstGeom>
          <a:noFill/>
          <a:ln>
            <a:noFill/>
          </a:ln>
        </p:spPr>
        <p:txBody>
          <a:bodyPr wrap="square" rtlCol="0">
            <a:spAutoFit/>
          </a:bodyPr>
          <a:lstStyle/>
          <a:p>
            <a:pPr algn="ctr"/>
            <a:r>
              <a:rPr lang="en-US" altLang="ko-KR" sz="2400" b="1" dirty="0">
                <a:solidFill>
                  <a:schemeClr val="bg1"/>
                </a:solidFill>
                <a:latin typeface="Montserrat" panose="00000500000000000000" pitchFamily="2" charset="0"/>
                <a:cs typeface="Arial" pitchFamily="34" charset="0"/>
              </a:rPr>
              <a:t>1</a:t>
            </a:r>
            <a:endParaRPr lang="ko-KR" altLang="en-US" sz="2400" b="1" dirty="0">
              <a:solidFill>
                <a:schemeClr val="bg1"/>
              </a:solidFill>
              <a:latin typeface="Montserrat" panose="00000500000000000000" pitchFamily="2" charset="0"/>
              <a:cs typeface="Arial" pitchFamily="34" charset="0"/>
            </a:endParaRPr>
          </a:p>
        </p:txBody>
      </p:sp>
      <p:sp>
        <p:nvSpPr>
          <p:cNvPr id="23" name="Rectangle 22">
            <a:extLst>
              <a:ext uri="{FF2B5EF4-FFF2-40B4-BE49-F238E27FC236}">
                <a16:creationId xmlns:a16="http://schemas.microsoft.com/office/drawing/2014/main" id="{6D607D11-CD99-434F-A0EF-1E187B55AB60}"/>
              </a:ext>
            </a:extLst>
          </p:cNvPr>
          <p:cNvSpPr/>
          <p:nvPr/>
        </p:nvSpPr>
        <p:spPr>
          <a:xfrm>
            <a:off x="2855095" y="2207817"/>
            <a:ext cx="4212021" cy="684000"/>
          </a:xfrm>
          <a:prstGeom prst="rect">
            <a:avLst/>
          </a:prstGeom>
          <a:noFill/>
          <a:ln w="25400">
            <a:solidFill>
              <a:srgbClr val="3E51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3E516C"/>
              </a:solidFill>
              <a:latin typeface="Montserrat" panose="00000500000000000000" pitchFamily="2" charset="0"/>
              <a:cs typeface="Arial" pitchFamily="34" charset="0"/>
            </a:endParaRPr>
          </a:p>
        </p:txBody>
      </p:sp>
      <p:sp>
        <p:nvSpPr>
          <p:cNvPr id="25" name="TextBox 10">
            <a:extLst>
              <a:ext uri="{FF2B5EF4-FFF2-40B4-BE49-F238E27FC236}">
                <a16:creationId xmlns:a16="http://schemas.microsoft.com/office/drawing/2014/main" id="{63366480-0BE8-4882-8440-DBDE9B7F1EAF}"/>
              </a:ext>
            </a:extLst>
          </p:cNvPr>
          <p:cNvSpPr txBox="1"/>
          <p:nvPr/>
        </p:nvSpPr>
        <p:spPr bwMode="auto">
          <a:xfrm>
            <a:off x="3058572" y="2349293"/>
            <a:ext cx="5040560" cy="354925"/>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dirty="0">
                <a:solidFill>
                  <a:srgbClr val="3E516C"/>
                </a:solidFill>
                <a:latin typeface="Montserrat" panose="00000500000000000000" pitchFamily="2" charset="0"/>
                <a:cs typeface="Times New Roman" panose="02020603050405020304" pitchFamily="18" charset="0"/>
              </a:rPr>
              <a:t>NỘI DUNG VÀ KẾT QUẢ THỰC HIỆN</a:t>
            </a:r>
          </a:p>
        </p:txBody>
      </p:sp>
      <p:sp>
        <p:nvSpPr>
          <p:cNvPr id="27" name="Chevron 30">
            <a:extLst>
              <a:ext uri="{FF2B5EF4-FFF2-40B4-BE49-F238E27FC236}">
                <a16:creationId xmlns:a16="http://schemas.microsoft.com/office/drawing/2014/main" id="{F3EB9AAC-4BC4-4A8A-966D-6257DFE1C5FD}"/>
              </a:ext>
            </a:extLst>
          </p:cNvPr>
          <p:cNvSpPr/>
          <p:nvPr/>
        </p:nvSpPr>
        <p:spPr>
          <a:xfrm>
            <a:off x="1891393" y="2145075"/>
            <a:ext cx="838984" cy="792088"/>
          </a:xfrm>
          <a:prstGeom prst="chevron">
            <a:avLst>
              <a:gd name="adj" fmla="val 33915"/>
            </a:avLst>
          </a:prstGeom>
          <a:solidFill>
            <a:srgbClr val="3E516C"/>
          </a:solidFill>
          <a:ln>
            <a:solidFill>
              <a:srgbClr val="3E51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ontserrat" panose="00000500000000000000" pitchFamily="2" charset="0"/>
              <a:cs typeface="Arial" pitchFamily="34" charset="0"/>
            </a:endParaRPr>
          </a:p>
        </p:txBody>
      </p:sp>
      <p:sp>
        <p:nvSpPr>
          <p:cNvPr id="28" name="TextBox 27">
            <a:extLst>
              <a:ext uri="{FF2B5EF4-FFF2-40B4-BE49-F238E27FC236}">
                <a16:creationId xmlns:a16="http://schemas.microsoft.com/office/drawing/2014/main" id="{D40D3368-B2B4-4EED-8E5A-1F06682002D0}"/>
              </a:ext>
            </a:extLst>
          </p:cNvPr>
          <p:cNvSpPr txBox="1"/>
          <p:nvPr/>
        </p:nvSpPr>
        <p:spPr>
          <a:xfrm>
            <a:off x="2076884" y="2335439"/>
            <a:ext cx="554143" cy="461665"/>
          </a:xfrm>
          <a:prstGeom prst="rect">
            <a:avLst/>
          </a:prstGeom>
          <a:noFill/>
          <a:ln>
            <a:noFill/>
          </a:ln>
        </p:spPr>
        <p:txBody>
          <a:bodyPr wrap="square" rtlCol="0">
            <a:spAutoFit/>
          </a:bodyPr>
          <a:lstStyle/>
          <a:p>
            <a:pPr algn="ctr"/>
            <a:r>
              <a:rPr lang="en-US" altLang="ko-KR" sz="2400" b="1" dirty="0">
                <a:solidFill>
                  <a:schemeClr val="bg1"/>
                </a:solidFill>
                <a:latin typeface="Montserrat" panose="00000500000000000000" pitchFamily="2" charset="0"/>
                <a:cs typeface="Arial" pitchFamily="34" charset="0"/>
              </a:rPr>
              <a:t>2</a:t>
            </a:r>
            <a:endParaRPr lang="ko-KR" altLang="en-US" sz="2400" b="1" dirty="0">
              <a:solidFill>
                <a:schemeClr val="bg1"/>
              </a:solidFill>
              <a:latin typeface="Montserrat" panose="00000500000000000000" pitchFamily="2" charset="0"/>
              <a:cs typeface="Arial" pitchFamily="34" charset="0"/>
            </a:endParaRPr>
          </a:p>
        </p:txBody>
      </p:sp>
      <p:sp>
        <p:nvSpPr>
          <p:cNvPr id="29" name="Rectangle 28">
            <a:extLst>
              <a:ext uri="{FF2B5EF4-FFF2-40B4-BE49-F238E27FC236}">
                <a16:creationId xmlns:a16="http://schemas.microsoft.com/office/drawing/2014/main" id="{EC719040-B987-4F4C-8261-E9B2DA266D2C}"/>
              </a:ext>
            </a:extLst>
          </p:cNvPr>
          <p:cNvSpPr/>
          <p:nvPr/>
        </p:nvSpPr>
        <p:spPr>
          <a:xfrm>
            <a:off x="2855095" y="3073527"/>
            <a:ext cx="4212021" cy="684000"/>
          </a:xfrm>
          <a:prstGeom prst="rect">
            <a:avLst/>
          </a:prstGeom>
          <a:noFill/>
          <a:ln w="25400">
            <a:solidFill>
              <a:srgbClr val="3E51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3E516C"/>
              </a:solidFill>
              <a:latin typeface="Montserrat" panose="00000500000000000000" pitchFamily="2" charset="0"/>
              <a:cs typeface="Arial" pitchFamily="34" charset="0"/>
            </a:endParaRPr>
          </a:p>
        </p:txBody>
      </p:sp>
      <p:sp>
        <p:nvSpPr>
          <p:cNvPr id="31" name="TextBox 10">
            <a:extLst>
              <a:ext uri="{FF2B5EF4-FFF2-40B4-BE49-F238E27FC236}">
                <a16:creationId xmlns:a16="http://schemas.microsoft.com/office/drawing/2014/main" id="{1C1E9961-76D3-4E52-B6C3-D45927EFA2F7}"/>
              </a:ext>
            </a:extLst>
          </p:cNvPr>
          <p:cNvSpPr txBox="1"/>
          <p:nvPr/>
        </p:nvSpPr>
        <p:spPr bwMode="auto">
          <a:xfrm>
            <a:off x="3058572" y="3234657"/>
            <a:ext cx="5040560" cy="354925"/>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dirty="0">
                <a:solidFill>
                  <a:srgbClr val="3E516C"/>
                </a:solidFill>
                <a:latin typeface="Montserrat" panose="00000500000000000000" pitchFamily="2" charset="0"/>
                <a:cs typeface="Times New Roman" panose="02020603050405020304" pitchFamily="18" charset="0"/>
              </a:rPr>
              <a:t>KẾT LUẬN VÀ HƯỚNG PHÁT TRIỂN</a:t>
            </a:r>
          </a:p>
        </p:txBody>
      </p:sp>
      <p:sp>
        <p:nvSpPr>
          <p:cNvPr id="33" name="Chevron 37">
            <a:extLst>
              <a:ext uri="{FF2B5EF4-FFF2-40B4-BE49-F238E27FC236}">
                <a16:creationId xmlns:a16="http://schemas.microsoft.com/office/drawing/2014/main" id="{35846EEE-F767-403A-92D2-9613D0BC5674}"/>
              </a:ext>
            </a:extLst>
          </p:cNvPr>
          <p:cNvSpPr/>
          <p:nvPr/>
        </p:nvSpPr>
        <p:spPr>
          <a:xfrm>
            <a:off x="1891393" y="3010785"/>
            <a:ext cx="838984" cy="792088"/>
          </a:xfrm>
          <a:prstGeom prst="chevron">
            <a:avLst>
              <a:gd name="adj" fmla="val 33915"/>
            </a:avLst>
          </a:prstGeom>
          <a:solidFill>
            <a:srgbClr val="3E516C"/>
          </a:solidFill>
          <a:ln>
            <a:solidFill>
              <a:srgbClr val="3E51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ontserrat" panose="00000500000000000000" pitchFamily="2" charset="0"/>
              <a:cs typeface="Arial" pitchFamily="34" charset="0"/>
            </a:endParaRPr>
          </a:p>
        </p:txBody>
      </p:sp>
      <p:sp>
        <p:nvSpPr>
          <p:cNvPr id="34" name="TextBox 33">
            <a:extLst>
              <a:ext uri="{FF2B5EF4-FFF2-40B4-BE49-F238E27FC236}">
                <a16:creationId xmlns:a16="http://schemas.microsoft.com/office/drawing/2014/main" id="{04D50920-BF96-4390-9384-682FAC319AF0}"/>
              </a:ext>
            </a:extLst>
          </p:cNvPr>
          <p:cNvSpPr txBox="1"/>
          <p:nvPr/>
        </p:nvSpPr>
        <p:spPr>
          <a:xfrm>
            <a:off x="2076884" y="3201149"/>
            <a:ext cx="554143" cy="461665"/>
          </a:xfrm>
          <a:prstGeom prst="rect">
            <a:avLst/>
          </a:prstGeom>
          <a:noFill/>
          <a:ln>
            <a:noFill/>
          </a:ln>
        </p:spPr>
        <p:txBody>
          <a:bodyPr wrap="square" rtlCol="0">
            <a:spAutoFit/>
          </a:bodyPr>
          <a:lstStyle/>
          <a:p>
            <a:pPr algn="ctr"/>
            <a:r>
              <a:rPr lang="en-US" altLang="ko-KR" sz="2400" b="1" dirty="0">
                <a:solidFill>
                  <a:schemeClr val="bg1"/>
                </a:solidFill>
                <a:latin typeface="Montserrat" panose="00000500000000000000" pitchFamily="2" charset="0"/>
                <a:cs typeface="Arial" pitchFamily="34" charset="0"/>
              </a:rPr>
              <a:t>3</a:t>
            </a:r>
            <a:endParaRPr lang="ko-KR" altLang="en-US" sz="2400" b="1" dirty="0">
              <a:solidFill>
                <a:schemeClr val="bg1"/>
              </a:solidFill>
              <a:latin typeface="Montserrat" panose="00000500000000000000" pitchFamily="2" charset="0"/>
              <a:cs typeface="Arial" pitchFamily="34" charset="0"/>
            </a:endParaRPr>
          </a:p>
        </p:txBody>
      </p:sp>
      <p:sp>
        <p:nvSpPr>
          <p:cNvPr id="35" name="Rectangle 34">
            <a:extLst>
              <a:ext uri="{FF2B5EF4-FFF2-40B4-BE49-F238E27FC236}">
                <a16:creationId xmlns:a16="http://schemas.microsoft.com/office/drawing/2014/main" id="{4414F3A7-EDFF-4E11-9A1C-B35AFE3B8686}"/>
              </a:ext>
            </a:extLst>
          </p:cNvPr>
          <p:cNvSpPr/>
          <p:nvPr/>
        </p:nvSpPr>
        <p:spPr>
          <a:xfrm>
            <a:off x="2855095" y="3939237"/>
            <a:ext cx="4212021" cy="684000"/>
          </a:xfrm>
          <a:prstGeom prst="rect">
            <a:avLst/>
          </a:prstGeom>
          <a:noFill/>
          <a:ln w="25400">
            <a:solidFill>
              <a:srgbClr val="3E51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3E516C"/>
              </a:solidFill>
              <a:latin typeface="Montserrat" panose="00000500000000000000" pitchFamily="2" charset="0"/>
              <a:cs typeface="Arial" pitchFamily="34" charset="0"/>
            </a:endParaRPr>
          </a:p>
        </p:txBody>
      </p:sp>
      <p:sp>
        <p:nvSpPr>
          <p:cNvPr id="37" name="TextBox 10">
            <a:extLst>
              <a:ext uri="{FF2B5EF4-FFF2-40B4-BE49-F238E27FC236}">
                <a16:creationId xmlns:a16="http://schemas.microsoft.com/office/drawing/2014/main" id="{6E605C58-5E1F-467E-B87B-FA3AD0A3278E}"/>
              </a:ext>
            </a:extLst>
          </p:cNvPr>
          <p:cNvSpPr txBox="1"/>
          <p:nvPr/>
        </p:nvSpPr>
        <p:spPr bwMode="auto">
          <a:xfrm>
            <a:off x="3058572" y="4113372"/>
            <a:ext cx="5040560" cy="354925"/>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dirty="0">
                <a:solidFill>
                  <a:srgbClr val="3E516C"/>
                </a:solidFill>
                <a:latin typeface="Montserrat" panose="00000500000000000000" pitchFamily="2" charset="0"/>
                <a:cs typeface="Times New Roman" panose="02020603050405020304" pitchFamily="18" charset="0"/>
              </a:rPr>
              <a:t>DEMO CHƯƠNG TRÌNH</a:t>
            </a:r>
          </a:p>
        </p:txBody>
      </p:sp>
      <p:sp>
        <p:nvSpPr>
          <p:cNvPr id="39" name="Chevron 44">
            <a:extLst>
              <a:ext uri="{FF2B5EF4-FFF2-40B4-BE49-F238E27FC236}">
                <a16:creationId xmlns:a16="http://schemas.microsoft.com/office/drawing/2014/main" id="{94FC570A-D6B2-4E19-8DD2-AB94057E08A0}"/>
              </a:ext>
            </a:extLst>
          </p:cNvPr>
          <p:cNvSpPr/>
          <p:nvPr/>
        </p:nvSpPr>
        <p:spPr>
          <a:xfrm>
            <a:off x="1891393" y="3876495"/>
            <a:ext cx="838984" cy="792088"/>
          </a:xfrm>
          <a:prstGeom prst="chevron">
            <a:avLst>
              <a:gd name="adj" fmla="val 33915"/>
            </a:avLst>
          </a:prstGeom>
          <a:solidFill>
            <a:srgbClr val="3E516C"/>
          </a:solidFill>
          <a:ln>
            <a:solidFill>
              <a:srgbClr val="3E51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ontserrat" panose="00000500000000000000" pitchFamily="2" charset="0"/>
              <a:cs typeface="Arial" pitchFamily="34" charset="0"/>
            </a:endParaRPr>
          </a:p>
        </p:txBody>
      </p:sp>
      <p:sp>
        <p:nvSpPr>
          <p:cNvPr id="40" name="TextBox 39">
            <a:extLst>
              <a:ext uri="{FF2B5EF4-FFF2-40B4-BE49-F238E27FC236}">
                <a16:creationId xmlns:a16="http://schemas.microsoft.com/office/drawing/2014/main" id="{F3EEF02E-9127-40F0-AEFA-3367D9B59E40}"/>
              </a:ext>
            </a:extLst>
          </p:cNvPr>
          <p:cNvSpPr txBox="1"/>
          <p:nvPr/>
        </p:nvSpPr>
        <p:spPr>
          <a:xfrm>
            <a:off x="2076884" y="4066859"/>
            <a:ext cx="554143" cy="461665"/>
          </a:xfrm>
          <a:prstGeom prst="rect">
            <a:avLst/>
          </a:prstGeom>
          <a:noFill/>
          <a:ln>
            <a:noFill/>
          </a:ln>
        </p:spPr>
        <p:txBody>
          <a:bodyPr wrap="square" rtlCol="0">
            <a:spAutoFit/>
          </a:bodyPr>
          <a:lstStyle/>
          <a:p>
            <a:pPr algn="ctr"/>
            <a:r>
              <a:rPr lang="en-US" altLang="ko-KR" sz="2400" b="1" dirty="0">
                <a:solidFill>
                  <a:schemeClr val="bg1"/>
                </a:solidFill>
                <a:latin typeface="Montserrat" panose="00000500000000000000" pitchFamily="2" charset="0"/>
                <a:cs typeface="Arial" pitchFamily="34" charset="0"/>
              </a:rPr>
              <a:t>4</a:t>
            </a:r>
            <a:endParaRPr lang="ko-KR" altLang="en-US" sz="2400" b="1" dirty="0">
              <a:solidFill>
                <a:schemeClr val="bg1"/>
              </a:solidFill>
              <a:latin typeface="Montserrat" panose="00000500000000000000" pitchFamily="2" charset="0"/>
              <a:cs typeface="Arial" pitchFamily="34" charset="0"/>
            </a:endParaRPr>
          </a:p>
        </p:txBody>
      </p:sp>
      <p:sp>
        <p:nvSpPr>
          <p:cNvPr id="41" name="Slide Number Placeholder 40">
            <a:extLst>
              <a:ext uri="{FF2B5EF4-FFF2-40B4-BE49-F238E27FC236}">
                <a16:creationId xmlns:a16="http://schemas.microsoft.com/office/drawing/2014/main" id="{0A5F1156-F25E-4D8B-8FD6-C7D83347866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t>2</a:t>
            </a:fld>
            <a:endParaRPr lang="es"/>
          </a:p>
        </p:txBody>
      </p:sp>
    </p:spTree>
    <p:extLst>
      <p:ext uri="{BB962C8B-B14F-4D97-AF65-F5344CB8AC3E}">
        <p14:creationId xmlns:p14="http://schemas.microsoft.com/office/powerpoint/2010/main" val="4217818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103685"/>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4. Thiết kế mô hình</a:t>
            </a:r>
          </a:p>
          <a:p>
            <a:endParaRPr lang="en-US" dirty="0"/>
          </a:p>
        </p:txBody>
      </p:sp>
      <p:sp>
        <p:nvSpPr>
          <p:cNvPr id="2" name="Slide Number Placeholder 1">
            <a:extLst>
              <a:ext uri="{FF2B5EF4-FFF2-40B4-BE49-F238E27FC236}">
                <a16:creationId xmlns:a16="http://schemas.microsoft.com/office/drawing/2014/main" id="{917892FE-64D4-4E41-8C1A-708B08D55C5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20</a:t>
            </a:fld>
            <a:endParaRPr lang="es" dirty="0">
              <a:solidFill>
                <a:schemeClr val="bg1"/>
              </a:solidFill>
            </a:endParaRPr>
          </a:p>
        </p:txBody>
      </p:sp>
      <p:sp>
        <p:nvSpPr>
          <p:cNvPr id="8" name="Text Placeholder 3">
            <a:extLst>
              <a:ext uri="{FF2B5EF4-FFF2-40B4-BE49-F238E27FC236}">
                <a16:creationId xmlns:a16="http://schemas.microsoft.com/office/drawing/2014/main" id="{1B6F0749-6199-47FF-9307-12A234F61EA9}"/>
              </a:ext>
            </a:extLst>
          </p:cNvPr>
          <p:cNvSpPr txBox="1">
            <a:spLocks/>
          </p:cNvSpPr>
          <p:nvPr/>
        </p:nvSpPr>
        <p:spPr>
          <a:xfrm>
            <a:off x="1856232" y="4637913"/>
            <a:ext cx="5366870" cy="45841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i="1" dirty="0">
                <a:solidFill>
                  <a:schemeClr val="tx1"/>
                </a:solidFill>
                <a:latin typeface="Montserrat "/>
                <a:cs typeface="Times New Roman" panose="02020603050405020304" pitchFamily="18" charset="0"/>
              </a:rPr>
              <a:t>Mô hình dữ liệu mức quan niệm (CDM) (trang 32)</a:t>
            </a:r>
            <a:endParaRPr lang="en-US" sz="1600" dirty="0">
              <a:latin typeface="Montserrat "/>
            </a:endParaRPr>
          </a:p>
        </p:txBody>
      </p:sp>
      <p:pic>
        <p:nvPicPr>
          <p:cNvPr id="6" name="Picture 5">
            <a:extLst>
              <a:ext uri="{FF2B5EF4-FFF2-40B4-BE49-F238E27FC236}">
                <a16:creationId xmlns:a16="http://schemas.microsoft.com/office/drawing/2014/main" id="{6D698042-63AD-478E-A42E-029A1CE09E65}"/>
              </a:ext>
            </a:extLst>
          </p:cNvPr>
          <p:cNvPicPr>
            <a:picLocks noChangeAspect="1"/>
          </p:cNvPicPr>
          <p:nvPr/>
        </p:nvPicPr>
        <p:blipFill>
          <a:blip r:embed="rId2"/>
          <a:stretch>
            <a:fillRect/>
          </a:stretch>
        </p:blipFill>
        <p:spPr>
          <a:xfrm>
            <a:off x="2875328" y="1499879"/>
            <a:ext cx="3317855" cy="3040220"/>
          </a:xfrm>
          <a:prstGeom prst="rect">
            <a:avLst/>
          </a:prstGeom>
        </p:spPr>
      </p:pic>
    </p:spTree>
    <p:extLst>
      <p:ext uri="{BB962C8B-B14F-4D97-AF65-F5344CB8AC3E}">
        <p14:creationId xmlns:p14="http://schemas.microsoft.com/office/powerpoint/2010/main" val="1869140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103685"/>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4. Thiết kế mô hình</a:t>
            </a:r>
          </a:p>
          <a:p>
            <a:endParaRPr lang="en-US" dirty="0"/>
          </a:p>
        </p:txBody>
      </p:sp>
      <p:sp>
        <p:nvSpPr>
          <p:cNvPr id="2" name="Slide Number Placeholder 1">
            <a:extLst>
              <a:ext uri="{FF2B5EF4-FFF2-40B4-BE49-F238E27FC236}">
                <a16:creationId xmlns:a16="http://schemas.microsoft.com/office/drawing/2014/main" id="{917892FE-64D4-4E41-8C1A-708B08D55C5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21</a:t>
            </a:fld>
            <a:endParaRPr lang="es" dirty="0">
              <a:solidFill>
                <a:schemeClr val="bg1"/>
              </a:solidFill>
            </a:endParaRPr>
          </a:p>
        </p:txBody>
      </p:sp>
      <p:sp>
        <p:nvSpPr>
          <p:cNvPr id="8" name="Text Placeholder 3">
            <a:extLst>
              <a:ext uri="{FF2B5EF4-FFF2-40B4-BE49-F238E27FC236}">
                <a16:creationId xmlns:a16="http://schemas.microsoft.com/office/drawing/2014/main" id="{1B6F0749-6199-47FF-9307-12A234F61EA9}"/>
              </a:ext>
            </a:extLst>
          </p:cNvPr>
          <p:cNvSpPr txBox="1">
            <a:spLocks/>
          </p:cNvSpPr>
          <p:nvPr/>
        </p:nvSpPr>
        <p:spPr>
          <a:xfrm>
            <a:off x="2381387" y="4663913"/>
            <a:ext cx="4851517" cy="45841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i="1" dirty="0">
                <a:solidFill>
                  <a:schemeClr val="tx1"/>
                </a:solidFill>
                <a:latin typeface="Montserrat "/>
                <a:cs typeface="Times New Roman" panose="02020603050405020304" pitchFamily="18" charset="0"/>
              </a:rPr>
              <a:t>Mô hình dữ liệu mức vật lý (PDM) (trang 33)</a:t>
            </a:r>
            <a:endParaRPr lang="en-US" sz="1600" dirty="0">
              <a:latin typeface="Montserrat "/>
            </a:endParaRPr>
          </a:p>
        </p:txBody>
      </p:sp>
      <p:pic>
        <p:nvPicPr>
          <p:cNvPr id="7" name="Picture 6">
            <a:extLst>
              <a:ext uri="{FF2B5EF4-FFF2-40B4-BE49-F238E27FC236}">
                <a16:creationId xmlns:a16="http://schemas.microsoft.com/office/drawing/2014/main" id="{A8707971-CCBD-4736-AAE5-AF830340FCDC}"/>
              </a:ext>
            </a:extLst>
          </p:cNvPr>
          <p:cNvPicPr>
            <a:picLocks noChangeAspect="1"/>
          </p:cNvPicPr>
          <p:nvPr/>
        </p:nvPicPr>
        <p:blipFill>
          <a:blip r:embed="rId2"/>
          <a:stretch>
            <a:fillRect/>
          </a:stretch>
        </p:blipFill>
        <p:spPr>
          <a:xfrm>
            <a:off x="2772203" y="1452202"/>
            <a:ext cx="3303889" cy="3092402"/>
          </a:xfrm>
          <a:prstGeom prst="rect">
            <a:avLst/>
          </a:prstGeom>
        </p:spPr>
      </p:pic>
    </p:spTree>
    <p:extLst>
      <p:ext uri="{BB962C8B-B14F-4D97-AF65-F5344CB8AC3E}">
        <p14:creationId xmlns:p14="http://schemas.microsoft.com/office/powerpoint/2010/main" val="911148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Google Shape;297;p31">
            <a:extLst>
              <a:ext uri="{FF2B5EF4-FFF2-40B4-BE49-F238E27FC236}">
                <a16:creationId xmlns:a16="http://schemas.microsoft.com/office/drawing/2014/main" id="{B2305D87-3F7B-45B8-B0EC-4D75368BDD03}"/>
              </a:ext>
            </a:extLst>
          </p:cNvPr>
          <p:cNvSpPr txBox="1">
            <a:spLocks noGrp="1"/>
          </p:cNvSpPr>
          <p:nvPr>
            <p:ph type="title"/>
          </p:nvPr>
        </p:nvSpPr>
        <p:spPr>
          <a:xfrm>
            <a:off x="1566543" y="198084"/>
            <a:ext cx="7866000" cy="73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solidFill>
                  <a:srgbClr val="3E516C"/>
                </a:solidFill>
                <a:latin typeface="Montserrat "/>
              </a:rPr>
              <a:t>3. </a:t>
            </a:r>
            <a:r>
              <a:rPr lang="vi-VN" sz="2800" dirty="0">
                <a:solidFill>
                  <a:srgbClr val="3E516C"/>
                </a:solidFill>
                <a:latin typeface="Montserrat "/>
              </a:rPr>
              <a:t>KẾT LUẬN VÀ HƯỚNG PHÁT TRIỂN</a:t>
            </a:r>
            <a:endParaRPr sz="2800" dirty="0">
              <a:solidFill>
                <a:srgbClr val="3E516C"/>
              </a:solidFill>
              <a:latin typeface="Montserrat "/>
            </a:endParaRPr>
          </a:p>
        </p:txBody>
      </p:sp>
      <p:grpSp>
        <p:nvGrpSpPr>
          <p:cNvPr id="28" name="Group 27">
            <a:extLst>
              <a:ext uri="{FF2B5EF4-FFF2-40B4-BE49-F238E27FC236}">
                <a16:creationId xmlns:a16="http://schemas.microsoft.com/office/drawing/2014/main" id="{4BE0BBF8-ABE9-4180-89F4-399132E5C8F3}"/>
              </a:ext>
            </a:extLst>
          </p:cNvPr>
          <p:cNvGrpSpPr/>
          <p:nvPr/>
        </p:nvGrpSpPr>
        <p:grpSpPr>
          <a:xfrm>
            <a:off x="1653194" y="1424461"/>
            <a:ext cx="864096" cy="1188088"/>
            <a:chOff x="2391994" y="1635646"/>
            <a:chExt cx="805454" cy="1584088"/>
          </a:xfrm>
          <a:solidFill>
            <a:srgbClr val="3E516C"/>
          </a:solidFill>
        </p:grpSpPr>
        <p:sp>
          <p:nvSpPr>
            <p:cNvPr id="29" name="Rectangle 28">
              <a:extLst>
                <a:ext uri="{FF2B5EF4-FFF2-40B4-BE49-F238E27FC236}">
                  <a16:creationId xmlns:a16="http://schemas.microsoft.com/office/drawing/2014/main" id="{D1D396E1-A017-4CF4-ADB0-D9825C56E62C}"/>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404040"/>
                </a:solidFill>
                <a:latin typeface="Montserrat "/>
                <a:cs typeface="Times New Roman" panose="02020603050405020304" pitchFamily="18" charset="0"/>
              </a:endParaRPr>
            </a:p>
          </p:txBody>
        </p:sp>
        <p:sp>
          <p:nvSpPr>
            <p:cNvPr id="30" name="Isosceles Triangle 29">
              <a:extLst>
                <a:ext uri="{FF2B5EF4-FFF2-40B4-BE49-F238E27FC236}">
                  <a16:creationId xmlns:a16="http://schemas.microsoft.com/office/drawing/2014/main" id="{D8C3B94E-0D5A-484E-BBFF-386F57096265}"/>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
                <a:cs typeface="Times New Roman" panose="02020603050405020304" pitchFamily="18" charset="0"/>
              </a:endParaRPr>
            </a:p>
          </p:txBody>
        </p:sp>
      </p:grpSp>
      <p:sp>
        <p:nvSpPr>
          <p:cNvPr id="31" name="TextBox 30">
            <a:extLst>
              <a:ext uri="{FF2B5EF4-FFF2-40B4-BE49-F238E27FC236}">
                <a16:creationId xmlns:a16="http://schemas.microsoft.com/office/drawing/2014/main" id="{A9774FBC-1A78-4206-8376-8C2A1FA98265}"/>
              </a:ext>
            </a:extLst>
          </p:cNvPr>
          <p:cNvSpPr txBox="1"/>
          <p:nvPr/>
        </p:nvSpPr>
        <p:spPr>
          <a:xfrm>
            <a:off x="2617150" y="1473128"/>
            <a:ext cx="2402422" cy="338554"/>
          </a:xfrm>
          <a:prstGeom prst="rect">
            <a:avLst/>
          </a:prstGeom>
          <a:noFill/>
        </p:spPr>
        <p:txBody>
          <a:bodyPr wrap="square" rtlCol="0">
            <a:spAutoFit/>
          </a:bodyPr>
          <a:lstStyle/>
          <a:p>
            <a:r>
              <a:rPr lang="en-US" altLang="ko-KR" sz="1600" b="1" dirty="0">
                <a:solidFill>
                  <a:srgbClr val="404040"/>
                </a:solidFill>
                <a:latin typeface="Montserrat "/>
                <a:cs typeface="Times New Roman" panose="02020603050405020304" pitchFamily="18" charset="0"/>
              </a:rPr>
              <a:t>KẾT QUẢ ĐẠT ĐƯỢC</a:t>
            </a:r>
          </a:p>
        </p:txBody>
      </p:sp>
      <p:sp>
        <p:nvSpPr>
          <p:cNvPr id="32" name="TextBox 31">
            <a:extLst>
              <a:ext uri="{FF2B5EF4-FFF2-40B4-BE49-F238E27FC236}">
                <a16:creationId xmlns:a16="http://schemas.microsoft.com/office/drawing/2014/main" id="{F64F8F5B-A447-4886-BDCF-6CE65E766D84}"/>
              </a:ext>
            </a:extLst>
          </p:cNvPr>
          <p:cNvSpPr txBox="1"/>
          <p:nvPr/>
        </p:nvSpPr>
        <p:spPr>
          <a:xfrm>
            <a:off x="1753054" y="1424363"/>
            <a:ext cx="709121" cy="584775"/>
          </a:xfrm>
          <a:prstGeom prst="rect">
            <a:avLst/>
          </a:prstGeom>
          <a:solidFill>
            <a:srgbClr val="3E516C"/>
          </a:solidFill>
        </p:spPr>
        <p:txBody>
          <a:bodyPr wrap="square" rtlCol="0">
            <a:spAutoFit/>
          </a:bodyPr>
          <a:lstStyle/>
          <a:p>
            <a:pPr algn="ctr"/>
            <a:r>
              <a:rPr lang="en-US" altLang="ko-KR" sz="3200" b="1" dirty="0">
                <a:solidFill>
                  <a:schemeClr val="bg1"/>
                </a:solidFill>
                <a:latin typeface="Montserrat "/>
                <a:cs typeface="Times New Roman" panose="02020603050405020304" pitchFamily="18" charset="0"/>
              </a:rPr>
              <a:t>1</a:t>
            </a:r>
          </a:p>
        </p:txBody>
      </p:sp>
      <p:grpSp>
        <p:nvGrpSpPr>
          <p:cNvPr id="33" name="Group 32">
            <a:extLst>
              <a:ext uri="{FF2B5EF4-FFF2-40B4-BE49-F238E27FC236}">
                <a16:creationId xmlns:a16="http://schemas.microsoft.com/office/drawing/2014/main" id="{02EFB978-7840-4FA0-9561-88454B48F964}"/>
              </a:ext>
            </a:extLst>
          </p:cNvPr>
          <p:cNvGrpSpPr/>
          <p:nvPr/>
        </p:nvGrpSpPr>
        <p:grpSpPr>
          <a:xfrm>
            <a:off x="2904335" y="2210857"/>
            <a:ext cx="864096" cy="1188088"/>
            <a:chOff x="2391994" y="1635646"/>
            <a:chExt cx="805454" cy="1584088"/>
          </a:xfrm>
          <a:solidFill>
            <a:srgbClr val="3E516C"/>
          </a:solidFill>
        </p:grpSpPr>
        <p:sp>
          <p:nvSpPr>
            <p:cNvPr id="34" name="Rectangle 33">
              <a:extLst>
                <a:ext uri="{FF2B5EF4-FFF2-40B4-BE49-F238E27FC236}">
                  <a16:creationId xmlns:a16="http://schemas.microsoft.com/office/drawing/2014/main" id="{9C346C01-EDFA-4F89-82F3-4BD456852C12}"/>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600" b="1" dirty="0">
                  <a:solidFill>
                    <a:schemeClr val="bg1"/>
                  </a:solidFill>
                  <a:latin typeface="Montserrat "/>
                  <a:cs typeface="Times New Roman" panose="02020603050405020304" pitchFamily="18" charset="0"/>
                </a:rPr>
                <a:t>2</a:t>
              </a:r>
              <a:endParaRPr lang="ko-KR" altLang="en-US" sz="3600" b="1" dirty="0">
                <a:solidFill>
                  <a:schemeClr val="bg1"/>
                </a:solidFill>
                <a:latin typeface="Montserrat "/>
                <a:cs typeface="Times New Roman" panose="02020603050405020304" pitchFamily="18" charset="0"/>
              </a:endParaRPr>
            </a:p>
          </p:txBody>
        </p:sp>
        <p:sp>
          <p:nvSpPr>
            <p:cNvPr id="35" name="Isosceles Triangle 34">
              <a:extLst>
                <a:ext uri="{FF2B5EF4-FFF2-40B4-BE49-F238E27FC236}">
                  <a16:creationId xmlns:a16="http://schemas.microsoft.com/office/drawing/2014/main" id="{7FAD300B-E0B1-46F0-9F97-C5B73ED28988}"/>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
                <a:cs typeface="Times New Roman" panose="02020603050405020304" pitchFamily="18" charset="0"/>
              </a:endParaRPr>
            </a:p>
          </p:txBody>
        </p:sp>
      </p:grpSp>
      <p:sp>
        <p:nvSpPr>
          <p:cNvPr id="57" name="TextBox 56">
            <a:extLst>
              <a:ext uri="{FF2B5EF4-FFF2-40B4-BE49-F238E27FC236}">
                <a16:creationId xmlns:a16="http://schemas.microsoft.com/office/drawing/2014/main" id="{DE062F93-16A8-4112-AD14-227E59DFE041}"/>
              </a:ext>
            </a:extLst>
          </p:cNvPr>
          <p:cNvSpPr txBox="1"/>
          <p:nvPr/>
        </p:nvSpPr>
        <p:spPr>
          <a:xfrm>
            <a:off x="3868290" y="2259524"/>
            <a:ext cx="3073529" cy="338554"/>
          </a:xfrm>
          <a:prstGeom prst="rect">
            <a:avLst/>
          </a:prstGeom>
          <a:noFill/>
        </p:spPr>
        <p:txBody>
          <a:bodyPr wrap="square" rtlCol="0">
            <a:spAutoFit/>
          </a:bodyPr>
          <a:lstStyle/>
          <a:p>
            <a:r>
              <a:rPr lang="es-ES" sz="1600" b="1" dirty="0">
                <a:solidFill>
                  <a:srgbClr val="404040"/>
                </a:solidFill>
                <a:effectLst/>
                <a:latin typeface="Montserrat "/>
                <a:ea typeface="Times New Roman" panose="02020603050405020304" pitchFamily="18" charset="0"/>
              </a:rPr>
              <a:t>HẠN CHẾ VÀ KHÓ KHĂN</a:t>
            </a:r>
            <a:endParaRPr lang="en-US" altLang="ko-KR" sz="1600" b="1" dirty="0">
              <a:solidFill>
                <a:srgbClr val="404040"/>
              </a:solidFill>
              <a:latin typeface="Montserrat "/>
              <a:cs typeface="Times New Roman" panose="02020603050405020304" pitchFamily="18" charset="0"/>
            </a:endParaRPr>
          </a:p>
        </p:txBody>
      </p:sp>
      <p:grpSp>
        <p:nvGrpSpPr>
          <p:cNvPr id="58" name="Group 57">
            <a:extLst>
              <a:ext uri="{FF2B5EF4-FFF2-40B4-BE49-F238E27FC236}">
                <a16:creationId xmlns:a16="http://schemas.microsoft.com/office/drawing/2014/main" id="{53F812E2-6D66-4479-8375-28C52152B17E}"/>
              </a:ext>
            </a:extLst>
          </p:cNvPr>
          <p:cNvGrpSpPr/>
          <p:nvPr/>
        </p:nvGrpSpPr>
        <p:grpSpPr>
          <a:xfrm>
            <a:off x="4155476" y="2973170"/>
            <a:ext cx="864096" cy="1188088"/>
            <a:chOff x="2391994" y="1635646"/>
            <a:chExt cx="805454" cy="1584088"/>
          </a:xfrm>
          <a:solidFill>
            <a:srgbClr val="3E516C"/>
          </a:solidFill>
        </p:grpSpPr>
        <p:sp>
          <p:nvSpPr>
            <p:cNvPr id="59" name="Rectangle 58">
              <a:extLst>
                <a:ext uri="{FF2B5EF4-FFF2-40B4-BE49-F238E27FC236}">
                  <a16:creationId xmlns:a16="http://schemas.microsoft.com/office/drawing/2014/main" id="{D114683B-3113-42D9-B292-E1CD3C735176}"/>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b="1" dirty="0">
                  <a:solidFill>
                    <a:schemeClr val="bg1"/>
                  </a:solidFill>
                  <a:latin typeface="Montserrat "/>
                  <a:cs typeface="Times New Roman" panose="02020603050405020304" pitchFamily="18" charset="0"/>
                </a:rPr>
                <a:t>3</a:t>
              </a:r>
              <a:endParaRPr lang="ko-KR" altLang="en-US" sz="3200" b="1" dirty="0">
                <a:solidFill>
                  <a:schemeClr val="bg1"/>
                </a:solidFill>
                <a:latin typeface="Montserrat "/>
                <a:cs typeface="Times New Roman" panose="02020603050405020304" pitchFamily="18" charset="0"/>
              </a:endParaRPr>
            </a:p>
          </p:txBody>
        </p:sp>
        <p:sp>
          <p:nvSpPr>
            <p:cNvPr id="60" name="Isosceles Triangle 59">
              <a:extLst>
                <a:ext uri="{FF2B5EF4-FFF2-40B4-BE49-F238E27FC236}">
                  <a16:creationId xmlns:a16="http://schemas.microsoft.com/office/drawing/2014/main" id="{D4DFA016-764E-4E8B-9C59-1A69A07EFB78}"/>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
                <a:cs typeface="Times New Roman" panose="02020603050405020304" pitchFamily="18" charset="0"/>
              </a:endParaRPr>
            </a:p>
          </p:txBody>
        </p:sp>
      </p:grpSp>
      <p:sp>
        <p:nvSpPr>
          <p:cNvPr id="61" name="TextBox 60">
            <a:extLst>
              <a:ext uri="{FF2B5EF4-FFF2-40B4-BE49-F238E27FC236}">
                <a16:creationId xmlns:a16="http://schemas.microsoft.com/office/drawing/2014/main" id="{ED451F00-A50B-4ECF-BB88-B49E80A03646}"/>
              </a:ext>
            </a:extLst>
          </p:cNvPr>
          <p:cNvSpPr txBox="1"/>
          <p:nvPr/>
        </p:nvSpPr>
        <p:spPr>
          <a:xfrm>
            <a:off x="5119432" y="3021837"/>
            <a:ext cx="2561528" cy="338554"/>
          </a:xfrm>
          <a:prstGeom prst="rect">
            <a:avLst/>
          </a:prstGeom>
          <a:noFill/>
        </p:spPr>
        <p:txBody>
          <a:bodyPr wrap="square" rtlCol="0">
            <a:spAutoFit/>
          </a:bodyPr>
          <a:lstStyle/>
          <a:p>
            <a:r>
              <a:rPr lang="es-ES" sz="1600" b="1" dirty="0">
                <a:solidFill>
                  <a:srgbClr val="404040"/>
                </a:solidFill>
                <a:effectLst/>
                <a:latin typeface="Montserrat "/>
                <a:ea typeface="Times New Roman" panose="02020603050405020304" pitchFamily="18" charset="0"/>
              </a:rPr>
              <a:t>HƯỚNG PHÁT TRIỂN</a:t>
            </a:r>
            <a:endParaRPr lang="en-US" altLang="ko-KR" sz="1600" b="1" dirty="0">
              <a:solidFill>
                <a:srgbClr val="404040"/>
              </a:solidFill>
              <a:latin typeface="Montserrat "/>
              <a:cs typeface="Times New Roman" panose="02020603050405020304" pitchFamily="18" charset="0"/>
            </a:endParaRPr>
          </a:p>
        </p:txBody>
      </p:sp>
      <p:sp>
        <p:nvSpPr>
          <p:cNvPr id="2" name="Slide Number Placeholder 1">
            <a:extLst>
              <a:ext uri="{FF2B5EF4-FFF2-40B4-BE49-F238E27FC236}">
                <a16:creationId xmlns:a16="http://schemas.microsoft.com/office/drawing/2014/main" id="{A52FE97C-EEE7-4D8B-BCB3-0AC435C76BA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latin typeface="Montserrat "/>
              </a:rPr>
              <a:t>22</a:t>
            </a:fld>
            <a:endParaRPr lang="es">
              <a:latin typeface="Montserrat "/>
            </a:endParaRPr>
          </a:p>
        </p:txBody>
      </p:sp>
    </p:spTree>
    <p:extLst>
      <p:ext uri="{BB962C8B-B14F-4D97-AF65-F5344CB8AC3E}">
        <p14:creationId xmlns:p14="http://schemas.microsoft.com/office/powerpoint/2010/main" val="676921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3. Kết luận và hướng phát triển</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048400" y="1069411"/>
            <a:ext cx="706690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1. Kết quả đạt được</a:t>
            </a:r>
          </a:p>
          <a:p>
            <a:endParaRPr lang="en-US" dirty="0"/>
          </a:p>
        </p:txBody>
      </p:sp>
      <p:sp>
        <p:nvSpPr>
          <p:cNvPr id="2" name="Slide Number Placeholder 1">
            <a:extLst>
              <a:ext uri="{FF2B5EF4-FFF2-40B4-BE49-F238E27FC236}">
                <a16:creationId xmlns:a16="http://schemas.microsoft.com/office/drawing/2014/main" id="{4EFEAFB6-0195-4267-9DF2-8EFA713D655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23</a:t>
            </a:fld>
            <a:endParaRPr lang="es" dirty="0">
              <a:solidFill>
                <a:schemeClr val="bg1"/>
              </a:solidFill>
            </a:endParaRPr>
          </a:p>
        </p:txBody>
      </p:sp>
      <p:grpSp>
        <p:nvGrpSpPr>
          <p:cNvPr id="3" name="Group 2">
            <a:extLst>
              <a:ext uri="{FF2B5EF4-FFF2-40B4-BE49-F238E27FC236}">
                <a16:creationId xmlns:a16="http://schemas.microsoft.com/office/drawing/2014/main" id="{548D2A92-5CB3-4327-BCCE-09F7B8194B1D}"/>
              </a:ext>
            </a:extLst>
          </p:cNvPr>
          <p:cNvGrpSpPr/>
          <p:nvPr/>
        </p:nvGrpSpPr>
        <p:grpSpPr>
          <a:xfrm>
            <a:off x="1048400" y="1828799"/>
            <a:ext cx="7163089" cy="2588221"/>
            <a:chOff x="1048400" y="1828800"/>
            <a:chExt cx="7163089" cy="2459700"/>
          </a:xfrm>
        </p:grpSpPr>
        <p:sp>
          <p:nvSpPr>
            <p:cNvPr id="7" name="Google Shape;1146;p50">
              <a:extLst>
                <a:ext uri="{FF2B5EF4-FFF2-40B4-BE49-F238E27FC236}">
                  <a16:creationId xmlns:a16="http://schemas.microsoft.com/office/drawing/2014/main" id="{4895A29D-C5AD-4F12-95F5-D6700CCCD04F}"/>
                </a:ext>
              </a:extLst>
            </p:cNvPr>
            <p:cNvSpPr txBox="1">
              <a:spLocks/>
            </p:cNvSpPr>
            <p:nvPr/>
          </p:nvSpPr>
          <p:spPr>
            <a:xfrm>
              <a:off x="1048400" y="1828800"/>
              <a:ext cx="2111998"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spcAft>
                  <a:spcPts val="200"/>
                </a:spcAft>
                <a:buFont typeface="Cabin"/>
                <a:buNone/>
              </a:pPr>
              <a:r>
                <a:rPr lang="en-US" b="1" dirty="0">
                  <a:solidFill>
                    <a:srgbClr val="F8BC28"/>
                  </a:solidFill>
                  <a:latin typeface="Montserrat"/>
                  <a:sym typeface="Montserrat"/>
                </a:rPr>
                <a:t>Tìm kiếm</a:t>
              </a:r>
              <a:br>
                <a:rPr lang="en-US" dirty="0"/>
              </a:br>
              <a:r>
                <a:rPr lang="en-US" sz="1400" dirty="0"/>
                <a:t>Đáp ứng nhu cầu tìm kiếm gia sư cho người học</a:t>
              </a:r>
              <a:endParaRPr lang="en-US" sz="1200" dirty="0"/>
            </a:p>
          </p:txBody>
        </p:sp>
        <p:sp>
          <p:nvSpPr>
            <p:cNvPr id="8" name="Google Shape;1147;p50">
              <a:extLst>
                <a:ext uri="{FF2B5EF4-FFF2-40B4-BE49-F238E27FC236}">
                  <a16:creationId xmlns:a16="http://schemas.microsoft.com/office/drawing/2014/main" id="{9DC65F95-306D-4341-B074-BEA97874A50E}"/>
                </a:ext>
              </a:extLst>
            </p:cNvPr>
            <p:cNvSpPr txBox="1">
              <a:spLocks/>
            </p:cNvSpPr>
            <p:nvPr/>
          </p:nvSpPr>
          <p:spPr>
            <a:xfrm>
              <a:off x="3490300" y="1828800"/>
              <a:ext cx="2166600"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spcAft>
                  <a:spcPts val="200"/>
                </a:spcAft>
                <a:buFont typeface="Cabin"/>
                <a:buNone/>
              </a:pPr>
              <a:r>
                <a:rPr lang="en-US" b="1" dirty="0">
                  <a:solidFill>
                    <a:srgbClr val="3E516C"/>
                  </a:solidFill>
                  <a:latin typeface="Montserrat"/>
                  <a:ea typeface="Montserrat"/>
                  <a:cs typeface="Montserrat"/>
                  <a:sym typeface="Montserrat"/>
                </a:rPr>
                <a:t>Trò chuyện</a:t>
              </a:r>
              <a:br>
                <a:rPr lang="en-US" sz="1400" b="1" dirty="0">
                  <a:solidFill>
                    <a:srgbClr val="F8BC28"/>
                  </a:solidFill>
                  <a:latin typeface="Montserrat"/>
                  <a:ea typeface="Montserrat"/>
                  <a:cs typeface="Montserrat"/>
                  <a:sym typeface="Montserrat"/>
                </a:rPr>
              </a:br>
              <a:r>
                <a:rPr lang="en-US" sz="1400" dirty="0"/>
                <a:t>Hỗ trợ trò chuyện trực tuyến giữa gia sư – học viên và trò chuyện trong lớp học</a:t>
              </a:r>
              <a:endParaRPr lang="en-US" sz="1400" b="1" dirty="0">
                <a:solidFill>
                  <a:srgbClr val="F8BC28"/>
                </a:solidFill>
                <a:latin typeface="Montserrat"/>
                <a:ea typeface="Montserrat"/>
                <a:cs typeface="Montserrat"/>
                <a:sym typeface="Montserrat"/>
              </a:endParaRPr>
            </a:p>
          </p:txBody>
        </p:sp>
        <p:sp>
          <p:nvSpPr>
            <p:cNvPr id="9" name="Google Shape;1148;p50">
              <a:extLst>
                <a:ext uri="{FF2B5EF4-FFF2-40B4-BE49-F238E27FC236}">
                  <a16:creationId xmlns:a16="http://schemas.microsoft.com/office/drawing/2014/main" id="{62AB7496-9484-4198-B1C2-AD91A86A23FF}"/>
                </a:ext>
              </a:extLst>
            </p:cNvPr>
            <p:cNvSpPr txBox="1">
              <a:spLocks/>
            </p:cNvSpPr>
            <p:nvPr/>
          </p:nvSpPr>
          <p:spPr>
            <a:xfrm>
              <a:off x="5986800" y="1828800"/>
              <a:ext cx="2166600"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buFont typeface="Cabin"/>
                <a:buNone/>
              </a:pPr>
              <a:r>
                <a:rPr lang="en-US" b="1" dirty="0">
                  <a:solidFill>
                    <a:srgbClr val="F8BC28"/>
                  </a:solidFill>
                  <a:latin typeface="Montserrat"/>
                  <a:ea typeface="Montserrat"/>
                  <a:cs typeface="Montserrat"/>
                  <a:sym typeface="Montserrat"/>
                </a:rPr>
                <a:t>Quản lý tài liệu</a:t>
              </a:r>
              <a:br>
                <a:rPr lang="en-US" sz="1400" dirty="0"/>
              </a:br>
              <a:r>
                <a:rPr lang="en-US" sz="1400" dirty="0"/>
                <a:t>Hỗ trợ quản lý tài liệu cá nhân cũng như tài liệu của khoá học</a:t>
              </a:r>
              <a:endParaRPr lang="en-US" sz="1200" dirty="0"/>
            </a:p>
          </p:txBody>
        </p:sp>
        <p:sp>
          <p:nvSpPr>
            <p:cNvPr id="10" name="Google Shape;1149;p50">
              <a:extLst>
                <a:ext uri="{FF2B5EF4-FFF2-40B4-BE49-F238E27FC236}">
                  <a16:creationId xmlns:a16="http://schemas.microsoft.com/office/drawing/2014/main" id="{9A5D8D95-D0C3-440E-8072-1619BD3A2D06}"/>
                </a:ext>
              </a:extLst>
            </p:cNvPr>
            <p:cNvSpPr txBox="1">
              <a:spLocks/>
            </p:cNvSpPr>
            <p:nvPr/>
          </p:nvSpPr>
          <p:spPr>
            <a:xfrm>
              <a:off x="1048400" y="3140625"/>
              <a:ext cx="2112000"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buFont typeface="Cabin"/>
                <a:buNone/>
              </a:pPr>
              <a:r>
                <a:rPr lang="en-US" b="1" dirty="0">
                  <a:solidFill>
                    <a:srgbClr val="3E516C"/>
                  </a:solidFill>
                  <a:latin typeface="Montserrat"/>
                  <a:sym typeface="Montserrat"/>
                </a:rPr>
                <a:t>Bản đồ</a:t>
              </a:r>
              <a:br>
                <a:rPr lang="en-US" sz="1400" dirty="0"/>
              </a:br>
              <a:r>
                <a:rPr lang="en-US" sz="1400" dirty="0"/>
                <a:t>Hiển thị được bản đồ gia sư cũng như vị trí và đường đi và khoảng cách đến gia sư đó</a:t>
              </a:r>
              <a:endParaRPr lang="en-US" sz="1200" dirty="0"/>
            </a:p>
          </p:txBody>
        </p:sp>
        <p:sp>
          <p:nvSpPr>
            <p:cNvPr id="11" name="Google Shape;1150;p50">
              <a:extLst>
                <a:ext uri="{FF2B5EF4-FFF2-40B4-BE49-F238E27FC236}">
                  <a16:creationId xmlns:a16="http://schemas.microsoft.com/office/drawing/2014/main" id="{B321CF8D-3BCF-46E0-B615-F1660CE97FD4}"/>
                </a:ext>
              </a:extLst>
            </p:cNvPr>
            <p:cNvSpPr txBox="1">
              <a:spLocks/>
            </p:cNvSpPr>
            <p:nvPr/>
          </p:nvSpPr>
          <p:spPr>
            <a:xfrm>
              <a:off x="3490299" y="3140625"/>
              <a:ext cx="2224695"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buFont typeface="Cabin"/>
                <a:buNone/>
              </a:pPr>
              <a:r>
                <a:rPr lang="en-US" b="1" dirty="0">
                  <a:solidFill>
                    <a:srgbClr val="F8BC28"/>
                  </a:solidFill>
                  <a:latin typeface="Montserrat"/>
                  <a:ea typeface="Montserrat"/>
                  <a:cs typeface="Montserrat"/>
                  <a:sym typeface="Montserrat"/>
                </a:rPr>
                <a:t>Học trực tuyến</a:t>
              </a:r>
              <a:br>
                <a:rPr lang="en-US" sz="1400" dirty="0"/>
              </a:br>
              <a:r>
                <a:rPr lang="en-US" sz="1200" dirty="0"/>
                <a:t>Cung cấp nền tảng học tập trực tuyến cho người dùng</a:t>
              </a:r>
            </a:p>
          </p:txBody>
        </p:sp>
        <p:sp>
          <p:nvSpPr>
            <p:cNvPr id="12" name="Google Shape;1151;p50">
              <a:extLst>
                <a:ext uri="{FF2B5EF4-FFF2-40B4-BE49-F238E27FC236}">
                  <a16:creationId xmlns:a16="http://schemas.microsoft.com/office/drawing/2014/main" id="{14FF9136-D95A-4D56-90ED-D23A4CA82C6E}"/>
                </a:ext>
              </a:extLst>
            </p:cNvPr>
            <p:cNvSpPr txBox="1">
              <a:spLocks/>
            </p:cNvSpPr>
            <p:nvPr/>
          </p:nvSpPr>
          <p:spPr>
            <a:xfrm>
              <a:off x="5986799" y="3140617"/>
              <a:ext cx="2224690"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buFont typeface="Cabin"/>
                <a:buNone/>
              </a:pPr>
              <a:r>
                <a:rPr lang="en-US" b="1" dirty="0">
                  <a:solidFill>
                    <a:srgbClr val="3E516C"/>
                  </a:solidFill>
                  <a:latin typeface="Montserrat"/>
                  <a:ea typeface="Montserrat"/>
                  <a:cs typeface="Montserrat"/>
                  <a:sym typeface="Montserrat"/>
                </a:rPr>
                <a:t>Quản lý</a:t>
              </a:r>
              <a:br>
                <a:rPr lang="en-US" sz="1400" dirty="0"/>
              </a:br>
              <a:r>
                <a:rPr lang="en-US" sz="1400" dirty="0"/>
                <a:t>Quản lý được người dùng trên hệ thống</a:t>
              </a:r>
            </a:p>
            <a:p>
              <a:pPr marL="0" indent="0">
                <a:buFont typeface="Cabin"/>
                <a:buNone/>
              </a:pPr>
              <a:r>
                <a:rPr lang="en-US" sz="1400" dirty="0"/>
                <a:t>Thống kê được dữ liệu người dùng</a:t>
              </a:r>
              <a:endParaRPr lang="en-US" dirty="0"/>
            </a:p>
          </p:txBody>
        </p:sp>
        <p:cxnSp>
          <p:nvCxnSpPr>
            <p:cNvPr id="13" name="Google Shape;1152;p50">
              <a:extLst>
                <a:ext uri="{FF2B5EF4-FFF2-40B4-BE49-F238E27FC236}">
                  <a16:creationId xmlns:a16="http://schemas.microsoft.com/office/drawing/2014/main" id="{11FA1C65-DDF7-4684-89A7-C82E46EC9400}"/>
                </a:ext>
              </a:extLst>
            </p:cNvPr>
            <p:cNvCxnSpPr/>
            <p:nvPr/>
          </p:nvCxnSpPr>
          <p:spPr>
            <a:xfrm>
              <a:off x="3325350" y="1828800"/>
              <a:ext cx="0" cy="2459700"/>
            </a:xfrm>
            <a:prstGeom prst="straightConnector1">
              <a:avLst/>
            </a:prstGeom>
            <a:noFill/>
            <a:ln w="9525" cap="flat" cmpd="sng">
              <a:solidFill>
                <a:srgbClr val="F8BC28"/>
              </a:solidFill>
              <a:prstDash val="dash"/>
              <a:round/>
              <a:headEnd type="none" w="med" len="med"/>
              <a:tailEnd type="none" w="med" len="med"/>
            </a:ln>
          </p:spPr>
        </p:cxnSp>
        <p:cxnSp>
          <p:nvCxnSpPr>
            <p:cNvPr id="14" name="Google Shape;1153;p50">
              <a:extLst>
                <a:ext uri="{FF2B5EF4-FFF2-40B4-BE49-F238E27FC236}">
                  <a16:creationId xmlns:a16="http://schemas.microsoft.com/office/drawing/2014/main" id="{B82224E9-FDCD-4F85-BC3F-41F94C5872C8}"/>
                </a:ext>
              </a:extLst>
            </p:cNvPr>
            <p:cNvCxnSpPr/>
            <p:nvPr/>
          </p:nvCxnSpPr>
          <p:spPr>
            <a:xfrm>
              <a:off x="5821850" y="1828800"/>
              <a:ext cx="0" cy="2459700"/>
            </a:xfrm>
            <a:prstGeom prst="straightConnector1">
              <a:avLst/>
            </a:prstGeom>
            <a:noFill/>
            <a:ln w="9525" cap="flat" cmpd="sng">
              <a:solidFill>
                <a:srgbClr val="F8BC28"/>
              </a:solidFill>
              <a:prstDash val="dash"/>
              <a:round/>
              <a:headEnd type="none" w="med" len="med"/>
              <a:tailEnd type="none" w="med" len="med"/>
            </a:ln>
          </p:spPr>
        </p:cxnSp>
      </p:grpSp>
    </p:spTree>
    <p:extLst>
      <p:ext uri="{BB962C8B-B14F-4D97-AF65-F5344CB8AC3E}">
        <p14:creationId xmlns:p14="http://schemas.microsoft.com/office/powerpoint/2010/main" val="608833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3. Kết luận và hướng phát triển</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048400" y="1069411"/>
            <a:ext cx="706690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1. Kết quả đạt được</a:t>
            </a:r>
          </a:p>
          <a:p>
            <a:endParaRPr lang="en-US" dirty="0"/>
          </a:p>
        </p:txBody>
      </p:sp>
      <p:sp>
        <p:nvSpPr>
          <p:cNvPr id="2" name="Slide Number Placeholder 1">
            <a:extLst>
              <a:ext uri="{FF2B5EF4-FFF2-40B4-BE49-F238E27FC236}">
                <a16:creationId xmlns:a16="http://schemas.microsoft.com/office/drawing/2014/main" id="{4EFEAFB6-0195-4267-9DF2-8EFA713D655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24</a:t>
            </a:fld>
            <a:endParaRPr lang="es" dirty="0">
              <a:solidFill>
                <a:schemeClr val="bg1"/>
              </a:solidFill>
            </a:endParaRPr>
          </a:p>
        </p:txBody>
      </p:sp>
      <p:grpSp>
        <p:nvGrpSpPr>
          <p:cNvPr id="3" name="Group 2">
            <a:extLst>
              <a:ext uri="{FF2B5EF4-FFF2-40B4-BE49-F238E27FC236}">
                <a16:creationId xmlns:a16="http://schemas.microsoft.com/office/drawing/2014/main" id="{548D2A92-5CB3-4327-BCCE-09F7B8194B1D}"/>
              </a:ext>
            </a:extLst>
          </p:cNvPr>
          <p:cNvGrpSpPr/>
          <p:nvPr/>
        </p:nvGrpSpPr>
        <p:grpSpPr>
          <a:xfrm>
            <a:off x="1048400" y="1828799"/>
            <a:ext cx="7163089" cy="2588221"/>
            <a:chOff x="1048400" y="1828800"/>
            <a:chExt cx="7163089" cy="2459700"/>
          </a:xfrm>
        </p:grpSpPr>
        <p:sp>
          <p:nvSpPr>
            <p:cNvPr id="7" name="Google Shape;1146;p50">
              <a:extLst>
                <a:ext uri="{FF2B5EF4-FFF2-40B4-BE49-F238E27FC236}">
                  <a16:creationId xmlns:a16="http://schemas.microsoft.com/office/drawing/2014/main" id="{4895A29D-C5AD-4F12-95F5-D6700CCCD04F}"/>
                </a:ext>
              </a:extLst>
            </p:cNvPr>
            <p:cNvSpPr txBox="1">
              <a:spLocks/>
            </p:cNvSpPr>
            <p:nvPr/>
          </p:nvSpPr>
          <p:spPr>
            <a:xfrm>
              <a:off x="1048400" y="1828800"/>
              <a:ext cx="2111998"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spcAft>
                  <a:spcPts val="200"/>
                </a:spcAft>
                <a:buFont typeface="Cabin"/>
                <a:buNone/>
              </a:pPr>
              <a:r>
                <a:rPr lang="en-US" b="1" dirty="0">
                  <a:solidFill>
                    <a:srgbClr val="F8BC28"/>
                  </a:solidFill>
                  <a:latin typeface="Montserrat"/>
                  <a:sym typeface="Montserrat"/>
                </a:rPr>
                <a:t>Tìm kiếm</a:t>
              </a:r>
              <a:br>
                <a:rPr lang="en-US" dirty="0"/>
              </a:br>
              <a:r>
                <a:rPr lang="en-US" sz="1400" dirty="0"/>
                <a:t>Đáp ứng nhu cầu tìm kiếm gia sư cho người học</a:t>
              </a:r>
              <a:endParaRPr lang="en-US" sz="1200" dirty="0"/>
            </a:p>
          </p:txBody>
        </p:sp>
        <p:sp>
          <p:nvSpPr>
            <p:cNvPr id="8" name="Google Shape;1147;p50">
              <a:extLst>
                <a:ext uri="{FF2B5EF4-FFF2-40B4-BE49-F238E27FC236}">
                  <a16:creationId xmlns:a16="http://schemas.microsoft.com/office/drawing/2014/main" id="{9DC65F95-306D-4341-B074-BEA97874A50E}"/>
                </a:ext>
              </a:extLst>
            </p:cNvPr>
            <p:cNvSpPr txBox="1">
              <a:spLocks/>
            </p:cNvSpPr>
            <p:nvPr/>
          </p:nvSpPr>
          <p:spPr>
            <a:xfrm>
              <a:off x="3490300" y="1828800"/>
              <a:ext cx="2166600"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buFont typeface="Cabin"/>
                <a:buNone/>
              </a:pPr>
              <a:r>
                <a:rPr lang="en-US" b="1" dirty="0">
                  <a:solidFill>
                    <a:srgbClr val="3E516C"/>
                  </a:solidFill>
                  <a:latin typeface="Montserrat"/>
                  <a:ea typeface="Montserrat"/>
                  <a:cs typeface="Montserrat"/>
                  <a:sym typeface="Montserrat"/>
                </a:rPr>
                <a:t>Học trực tuyến</a:t>
              </a:r>
              <a:br>
                <a:rPr lang="en-US" sz="1800" dirty="0"/>
              </a:br>
              <a:r>
                <a:rPr lang="en-US" sz="1400" dirty="0"/>
                <a:t>Cung cấp nền tảng học tập trực tuyến cho người dùng</a:t>
              </a:r>
              <a:endParaRPr lang="en-US" sz="1600" dirty="0"/>
            </a:p>
          </p:txBody>
        </p:sp>
        <p:sp>
          <p:nvSpPr>
            <p:cNvPr id="9" name="Google Shape;1148;p50">
              <a:extLst>
                <a:ext uri="{FF2B5EF4-FFF2-40B4-BE49-F238E27FC236}">
                  <a16:creationId xmlns:a16="http://schemas.microsoft.com/office/drawing/2014/main" id="{62AB7496-9484-4198-B1C2-AD91A86A23FF}"/>
                </a:ext>
              </a:extLst>
            </p:cNvPr>
            <p:cNvSpPr txBox="1">
              <a:spLocks/>
            </p:cNvSpPr>
            <p:nvPr/>
          </p:nvSpPr>
          <p:spPr>
            <a:xfrm>
              <a:off x="5986800" y="1828800"/>
              <a:ext cx="2166600"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buFont typeface="Cabin"/>
                <a:buNone/>
              </a:pPr>
              <a:r>
                <a:rPr lang="en-US" b="1" dirty="0">
                  <a:solidFill>
                    <a:srgbClr val="F8BC28"/>
                  </a:solidFill>
                  <a:latin typeface="Montserrat"/>
                  <a:ea typeface="Montserrat"/>
                  <a:cs typeface="Montserrat"/>
                  <a:sym typeface="Montserrat"/>
                </a:rPr>
                <a:t>Quản lý tài liệu</a:t>
              </a:r>
              <a:br>
                <a:rPr lang="en-US" sz="1400" dirty="0"/>
              </a:br>
              <a:r>
                <a:rPr lang="en-US" sz="1400" dirty="0"/>
                <a:t>Hỗ trợ quản lý tài liệu cá nhân cũng như tài liệu của khoá học</a:t>
              </a:r>
              <a:endParaRPr lang="en-US" sz="1200" dirty="0"/>
            </a:p>
          </p:txBody>
        </p:sp>
        <p:sp>
          <p:nvSpPr>
            <p:cNvPr id="10" name="Google Shape;1149;p50">
              <a:extLst>
                <a:ext uri="{FF2B5EF4-FFF2-40B4-BE49-F238E27FC236}">
                  <a16:creationId xmlns:a16="http://schemas.microsoft.com/office/drawing/2014/main" id="{9A5D8D95-D0C3-440E-8072-1619BD3A2D06}"/>
                </a:ext>
              </a:extLst>
            </p:cNvPr>
            <p:cNvSpPr txBox="1">
              <a:spLocks/>
            </p:cNvSpPr>
            <p:nvPr/>
          </p:nvSpPr>
          <p:spPr>
            <a:xfrm>
              <a:off x="1048400" y="3058654"/>
              <a:ext cx="2112000"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buFont typeface="Cabin"/>
                <a:buNone/>
              </a:pPr>
              <a:r>
                <a:rPr lang="en-US" b="1" dirty="0">
                  <a:solidFill>
                    <a:srgbClr val="3E516C"/>
                  </a:solidFill>
                  <a:latin typeface="Montserrat"/>
                  <a:sym typeface="Montserrat"/>
                </a:rPr>
                <a:t>Bản đồ</a:t>
              </a:r>
              <a:br>
                <a:rPr lang="en-US" sz="1400" dirty="0"/>
              </a:br>
              <a:r>
                <a:rPr lang="en-US" sz="1400" dirty="0"/>
                <a:t>Hiển thị được bản đồ gia sư cũng như vị trí và đường đi và khoảng cách đến gia sư đó</a:t>
              </a:r>
              <a:endParaRPr lang="en-US" sz="1200" dirty="0"/>
            </a:p>
          </p:txBody>
        </p:sp>
        <p:sp>
          <p:nvSpPr>
            <p:cNvPr id="11" name="Google Shape;1150;p50">
              <a:extLst>
                <a:ext uri="{FF2B5EF4-FFF2-40B4-BE49-F238E27FC236}">
                  <a16:creationId xmlns:a16="http://schemas.microsoft.com/office/drawing/2014/main" id="{B321CF8D-3BCF-46E0-B615-F1660CE97FD4}"/>
                </a:ext>
              </a:extLst>
            </p:cNvPr>
            <p:cNvSpPr txBox="1">
              <a:spLocks/>
            </p:cNvSpPr>
            <p:nvPr/>
          </p:nvSpPr>
          <p:spPr>
            <a:xfrm>
              <a:off x="3490299" y="3058654"/>
              <a:ext cx="2224695"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buFont typeface="Cabin"/>
                <a:buNone/>
              </a:pPr>
              <a:r>
                <a:rPr lang="en-US" b="1" dirty="0">
                  <a:solidFill>
                    <a:srgbClr val="E8A81A"/>
                  </a:solidFill>
                  <a:latin typeface="Montserrat"/>
                  <a:ea typeface="Montserrat"/>
                  <a:cs typeface="Montserrat"/>
                  <a:sym typeface="Montserrat"/>
                </a:rPr>
                <a:t>Thanh toán</a:t>
              </a:r>
              <a:br>
                <a:rPr lang="en-US" dirty="0"/>
              </a:br>
              <a:r>
                <a:rPr lang="en-US" sz="1400" dirty="0"/>
                <a:t>Chưa quản lý thu nhập của lớp học</a:t>
              </a:r>
            </a:p>
            <a:p>
              <a:pPr marL="0" indent="0">
                <a:buFont typeface="Cabin"/>
                <a:buNone/>
              </a:pPr>
              <a:r>
                <a:rPr lang="en-US" sz="1400" dirty="0"/>
                <a:t>Gia sư chưa thể rút tiền về tài khoản</a:t>
              </a:r>
            </a:p>
          </p:txBody>
        </p:sp>
        <p:sp>
          <p:nvSpPr>
            <p:cNvPr id="12" name="Google Shape;1151;p50">
              <a:extLst>
                <a:ext uri="{FF2B5EF4-FFF2-40B4-BE49-F238E27FC236}">
                  <a16:creationId xmlns:a16="http://schemas.microsoft.com/office/drawing/2014/main" id="{14FF9136-D95A-4D56-90ED-D23A4CA82C6E}"/>
                </a:ext>
              </a:extLst>
            </p:cNvPr>
            <p:cNvSpPr txBox="1">
              <a:spLocks/>
            </p:cNvSpPr>
            <p:nvPr/>
          </p:nvSpPr>
          <p:spPr>
            <a:xfrm>
              <a:off x="5986799" y="3058646"/>
              <a:ext cx="2224690"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buFont typeface="Cabin"/>
                <a:buNone/>
              </a:pPr>
              <a:r>
                <a:rPr lang="en-US" b="1" dirty="0">
                  <a:solidFill>
                    <a:srgbClr val="3E516C"/>
                  </a:solidFill>
                  <a:latin typeface="Montserrat"/>
                  <a:ea typeface="Montserrat"/>
                  <a:cs typeface="Montserrat"/>
                  <a:sym typeface="Montserrat"/>
                </a:rPr>
                <a:t>Quản lý</a:t>
              </a:r>
              <a:br>
                <a:rPr lang="en-US" sz="1400" dirty="0"/>
              </a:br>
              <a:r>
                <a:rPr lang="en-US" sz="1400" dirty="0"/>
                <a:t>Quản lý được người dùng trên hệ thống</a:t>
              </a:r>
            </a:p>
            <a:p>
              <a:pPr marL="0" indent="0">
                <a:buFont typeface="Cabin"/>
                <a:buNone/>
              </a:pPr>
              <a:r>
                <a:rPr lang="en-US" sz="1400" dirty="0"/>
                <a:t>Thống kê được dữ liệu người dùng</a:t>
              </a:r>
              <a:endParaRPr lang="en-US" dirty="0"/>
            </a:p>
          </p:txBody>
        </p:sp>
        <p:cxnSp>
          <p:nvCxnSpPr>
            <p:cNvPr id="13" name="Google Shape;1152;p50">
              <a:extLst>
                <a:ext uri="{FF2B5EF4-FFF2-40B4-BE49-F238E27FC236}">
                  <a16:creationId xmlns:a16="http://schemas.microsoft.com/office/drawing/2014/main" id="{11FA1C65-DDF7-4684-89A7-C82E46EC9400}"/>
                </a:ext>
              </a:extLst>
            </p:cNvPr>
            <p:cNvCxnSpPr/>
            <p:nvPr/>
          </p:nvCxnSpPr>
          <p:spPr>
            <a:xfrm>
              <a:off x="3325350" y="1828800"/>
              <a:ext cx="0" cy="2459700"/>
            </a:xfrm>
            <a:prstGeom prst="straightConnector1">
              <a:avLst/>
            </a:prstGeom>
            <a:noFill/>
            <a:ln w="9525" cap="flat" cmpd="sng">
              <a:solidFill>
                <a:srgbClr val="F8BC28"/>
              </a:solidFill>
              <a:prstDash val="dash"/>
              <a:round/>
              <a:headEnd type="none" w="med" len="med"/>
              <a:tailEnd type="none" w="med" len="med"/>
            </a:ln>
          </p:spPr>
        </p:cxnSp>
        <p:cxnSp>
          <p:nvCxnSpPr>
            <p:cNvPr id="14" name="Google Shape;1153;p50">
              <a:extLst>
                <a:ext uri="{FF2B5EF4-FFF2-40B4-BE49-F238E27FC236}">
                  <a16:creationId xmlns:a16="http://schemas.microsoft.com/office/drawing/2014/main" id="{B82224E9-FDCD-4F85-BC3F-41F94C5872C8}"/>
                </a:ext>
              </a:extLst>
            </p:cNvPr>
            <p:cNvCxnSpPr/>
            <p:nvPr/>
          </p:nvCxnSpPr>
          <p:spPr>
            <a:xfrm>
              <a:off x="5821850" y="1828800"/>
              <a:ext cx="0" cy="2459700"/>
            </a:xfrm>
            <a:prstGeom prst="straightConnector1">
              <a:avLst/>
            </a:prstGeom>
            <a:noFill/>
            <a:ln w="9525" cap="flat" cmpd="sng">
              <a:solidFill>
                <a:srgbClr val="F8BC28"/>
              </a:solidFill>
              <a:prstDash val="dash"/>
              <a:round/>
              <a:headEnd type="none" w="med" len="med"/>
              <a:tailEnd type="none" w="med" len="med"/>
            </a:ln>
          </p:spPr>
        </p:cxnSp>
      </p:grpSp>
    </p:spTree>
    <p:extLst>
      <p:ext uri="{BB962C8B-B14F-4D97-AF65-F5344CB8AC3E}">
        <p14:creationId xmlns:p14="http://schemas.microsoft.com/office/powerpoint/2010/main" val="2937072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3. Kết luận và hướng phát triển</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048399" y="1069411"/>
            <a:ext cx="7066901"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2. Hạn chế và khó khăn</a:t>
            </a:r>
          </a:p>
          <a:p>
            <a:endParaRPr lang="en-US" dirty="0"/>
          </a:p>
        </p:txBody>
      </p:sp>
      <p:grpSp>
        <p:nvGrpSpPr>
          <p:cNvPr id="25" name="Group 24">
            <a:extLst>
              <a:ext uri="{FF2B5EF4-FFF2-40B4-BE49-F238E27FC236}">
                <a16:creationId xmlns:a16="http://schemas.microsoft.com/office/drawing/2014/main" id="{F9A7AB87-60F5-4B70-A529-17778F5C8163}"/>
              </a:ext>
            </a:extLst>
          </p:cNvPr>
          <p:cNvGrpSpPr/>
          <p:nvPr/>
        </p:nvGrpSpPr>
        <p:grpSpPr>
          <a:xfrm>
            <a:off x="1048399" y="1513366"/>
            <a:ext cx="7759692" cy="2459700"/>
            <a:chOff x="1048399" y="1828800"/>
            <a:chExt cx="7759692" cy="2459700"/>
          </a:xfrm>
        </p:grpSpPr>
        <p:sp>
          <p:nvSpPr>
            <p:cNvPr id="26" name="Google Shape;1146;p50">
              <a:extLst>
                <a:ext uri="{FF2B5EF4-FFF2-40B4-BE49-F238E27FC236}">
                  <a16:creationId xmlns:a16="http://schemas.microsoft.com/office/drawing/2014/main" id="{9F37A70F-F981-4B8D-BF39-C8F8DBA8504B}"/>
                </a:ext>
              </a:extLst>
            </p:cNvPr>
            <p:cNvSpPr txBox="1">
              <a:spLocks/>
            </p:cNvSpPr>
            <p:nvPr/>
          </p:nvSpPr>
          <p:spPr>
            <a:xfrm>
              <a:off x="1048400" y="1828800"/>
              <a:ext cx="1918731"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buFont typeface="Cabin"/>
                <a:buNone/>
              </a:pPr>
              <a:r>
                <a:rPr lang="en-US" b="1" dirty="0">
                  <a:solidFill>
                    <a:srgbClr val="E8A81A"/>
                  </a:solidFill>
                  <a:latin typeface="Montserrat"/>
                  <a:ea typeface="Montserrat"/>
                  <a:cs typeface="Montserrat"/>
                  <a:sym typeface="Montserrat"/>
                </a:rPr>
                <a:t>Quản lý</a:t>
              </a:r>
              <a:br>
                <a:rPr lang="en-US" dirty="0"/>
              </a:br>
              <a:r>
                <a:rPr lang="en-US" sz="1400" dirty="0"/>
                <a:t>Chưa tối ưu công cụ quản lý</a:t>
              </a:r>
            </a:p>
            <a:p>
              <a:pPr marL="0" indent="0">
                <a:buFont typeface="Cabin"/>
                <a:buNone/>
              </a:pPr>
              <a:endParaRPr lang="en-US" sz="1800" dirty="0"/>
            </a:p>
          </p:txBody>
        </p:sp>
        <p:sp>
          <p:nvSpPr>
            <p:cNvPr id="27" name="Google Shape;1147;p50">
              <a:extLst>
                <a:ext uri="{FF2B5EF4-FFF2-40B4-BE49-F238E27FC236}">
                  <a16:creationId xmlns:a16="http://schemas.microsoft.com/office/drawing/2014/main" id="{DD316538-9406-480A-8DFF-667E988A1AD2}"/>
                </a:ext>
              </a:extLst>
            </p:cNvPr>
            <p:cNvSpPr txBox="1">
              <a:spLocks/>
            </p:cNvSpPr>
            <p:nvPr/>
          </p:nvSpPr>
          <p:spPr>
            <a:xfrm>
              <a:off x="3490300" y="1828800"/>
              <a:ext cx="2166600"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buFont typeface="Cabin"/>
                <a:buNone/>
              </a:pPr>
              <a:r>
                <a:rPr lang="en-US" sz="1600" b="1" dirty="0">
                  <a:solidFill>
                    <a:srgbClr val="3E516C"/>
                  </a:solidFill>
                  <a:latin typeface="Montserrat"/>
                  <a:ea typeface="Montserrat"/>
                  <a:cs typeface="Montserrat"/>
                  <a:sym typeface="Montserrat"/>
                </a:rPr>
                <a:t>Thanh toán</a:t>
              </a:r>
              <a:br>
                <a:rPr lang="en-US" sz="1600" dirty="0"/>
              </a:br>
              <a:r>
                <a:rPr lang="en-US" sz="1400" dirty="0"/>
                <a:t>Chưa quản lý thu nhập của lớp học</a:t>
              </a:r>
            </a:p>
            <a:p>
              <a:pPr marL="0" indent="0">
                <a:buFont typeface="Cabin"/>
                <a:buNone/>
              </a:pPr>
              <a:r>
                <a:rPr lang="en-US" sz="1400" dirty="0"/>
                <a:t>Gia sư chưa thể rút tiền về tài khoản</a:t>
              </a:r>
            </a:p>
          </p:txBody>
        </p:sp>
        <p:sp>
          <p:nvSpPr>
            <p:cNvPr id="28" name="Google Shape;1148;p50">
              <a:extLst>
                <a:ext uri="{FF2B5EF4-FFF2-40B4-BE49-F238E27FC236}">
                  <a16:creationId xmlns:a16="http://schemas.microsoft.com/office/drawing/2014/main" id="{B95CDBBC-4E49-4384-A348-94F0BC386533}"/>
                </a:ext>
              </a:extLst>
            </p:cNvPr>
            <p:cNvSpPr txBox="1">
              <a:spLocks/>
            </p:cNvSpPr>
            <p:nvPr/>
          </p:nvSpPr>
          <p:spPr>
            <a:xfrm>
              <a:off x="5986800" y="1828800"/>
              <a:ext cx="2166600"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buFont typeface="Cabin"/>
                <a:buNone/>
              </a:pPr>
              <a:r>
                <a:rPr lang="en-US" sz="1400" b="1" dirty="0">
                  <a:solidFill>
                    <a:srgbClr val="E8A81A"/>
                  </a:solidFill>
                  <a:latin typeface="Montserrat"/>
                  <a:ea typeface="Montserrat"/>
                  <a:cs typeface="Montserrat"/>
                  <a:sym typeface="Montserrat"/>
                </a:rPr>
                <a:t>Quy mô</a:t>
              </a:r>
              <a:br>
                <a:rPr lang="en-US" sz="1400" dirty="0"/>
              </a:br>
              <a:r>
                <a:rPr lang="en-US" sz="1400" dirty="0"/>
                <a:t>Đề tài có quy mô lớn</a:t>
              </a:r>
              <a:br>
                <a:rPr lang="en-US" sz="1400" dirty="0"/>
              </a:br>
              <a:r>
                <a:rPr lang="en-US" sz="1400" dirty="0"/>
                <a:t>Tích hợp nhiều công nghệ</a:t>
              </a:r>
              <a:endParaRPr lang="en-US" sz="1200" dirty="0"/>
            </a:p>
          </p:txBody>
        </p:sp>
        <p:sp>
          <p:nvSpPr>
            <p:cNvPr id="29" name="Google Shape;1149;p50">
              <a:extLst>
                <a:ext uri="{FF2B5EF4-FFF2-40B4-BE49-F238E27FC236}">
                  <a16:creationId xmlns:a16="http://schemas.microsoft.com/office/drawing/2014/main" id="{C987B824-ADD6-4392-B97D-67536F366C25}"/>
                </a:ext>
              </a:extLst>
            </p:cNvPr>
            <p:cNvSpPr txBox="1">
              <a:spLocks/>
            </p:cNvSpPr>
            <p:nvPr/>
          </p:nvSpPr>
          <p:spPr>
            <a:xfrm>
              <a:off x="1048399" y="3140625"/>
              <a:ext cx="2238849"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buFont typeface="Cabin"/>
                <a:buNone/>
              </a:pPr>
              <a:r>
                <a:rPr lang="en-US" sz="1600" b="1" dirty="0">
                  <a:solidFill>
                    <a:srgbClr val="3E516C"/>
                  </a:solidFill>
                  <a:latin typeface="Montserrat"/>
                  <a:ea typeface="Montserrat"/>
                  <a:cs typeface="Montserrat"/>
                  <a:sym typeface="Montserrat"/>
                </a:rPr>
                <a:t>Thông tin cá nhân</a:t>
              </a:r>
              <a:br>
                <a:rPr lang="en-US" sz="1600" dirty="0"/>
              </a:br>
              <a:r>
                <a:rPr lang="en-US" sz="1400" dirty="0"/>
                <a:t>Chưa cập nhật được ảnh đại diện</a:t>
              </a:r>
            </a:p>
          </p:txBody>
        </p:sp>
        <p:sp>
          <p:nvSpPr>
            <p:cNvPr id="30" name="Google Shape;1150;p50">
              <a:extLst>
                <a:ext uri="{FF2B5EF4-FFF2-40B4-BE49-F238E27FC236}">
                  <a16:creationId xmlns:a16="http://schemas.microsoft.com/office/drawing/2014/main" id="{AA95D196-3E30-4EAF-AE9E-11BE84FAF177}"/>
                </a:ext>
              </a:extLst>
            </p:cNvPr>
            <p:cNvSpPr txBox="1">
              <a:spLocks/>
            </p:cNvSpPr>
            <p:nvPr/>
          </p:nvSpPr>
          <p:spPr>
            <a:xfrm>
              <a:off x="3490299" y="3140625"/>
              <a:ext cx="2306350"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buFont typeface="Cabin"/>
                <a:buNone/>
              </a:pPr>
              <a:r>
                <a:rPr lang="en-US" sz="1400" b="1" dirty="0">
                  <a:solidFill>
                    <a:srgbClr val="E8A81A"/>
                  </a:solidFill>
                  <a:latin typeface="Montserrat"/>
                  <a:ea typeface="Montserrat"/>
                  <a:cs typeface="Montserrat"/>
                  <a:sym typeface="Montserrat"/>
                </a:rPr>
                <a:t>Thời gian</a:t>
              </a:r>
              <a:br>
                <a:rPr lang="en-US" sz="1400" dirty="0"/>
              </a:br>
              <a:r>
                <a:rPr lang="en-US" sz="1400" dirty="0"/>
                <a:t>Vừa đi làm ở xa</a:t>
              </a:r>
              <a:br>
                <a:rPr lang="en-US" sz="1400" dirty="0"/>
              </a:br>
              <a:r>
                <a:rPr lang="en-US" sz="1400" dirty="0"/>
                <a:t>Làm nghiên cứu khoa học</a:t>
              </a:r>
              <a:endParaRPr lang="en-US" sz="1200" dirty="0"/>
            </a:p>
          </p:txBody>
        </p:sp>
        <p:sp>
          <p:nvSpPr>
            <p:cNvPr id="31" name="Google Shape;1151;p50">
              <a:extLst>
                <a:ext uri="{FF2B5EF4-FFF2-40B4-BE49-F238E27FC236}">
                  <a16:creationId xmlns:a16="http://schemas.microsoft.com/office/drawing/2014/main" id="{2A1DB381-FE07-4FE5-BCC9-E0CC3083D7AC}"/>
                </a:ext>
              </a:extLst>
            </p:cNvPr>
            <p:cNvSpPr txBox="1">
              <a:spLocks/>
            </p:cNvSpPr>
            <p:nvPr/>
          </p:nvSpPr>
          <p:spPr>
            <a:xfrm>
              <a:off x="5986799" y="3140617"/>
              <a:ext cx="2821292"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buFont typeface="Cabin"/>
                <a:buNone/>
              </a:pPr>
              <a:endParaRPr lang="en-US" sz="1200" dirty="0"/>
            </a:p>
          </p:txBody>
        </p:sp>
        <p:cxnSp>
          <p:nvCxnSpPr>
            <p:cNvPr id="32" name="Google Shape;1152;p50">
              <a:extLst>
                <a:ext uri="{FF2B5EF4-FFF2-40B4-BE49-F238E27FC236}">
                  <a16:creationId xmlns:a16="http://schemas.microsoft.com/office/drawing/2014/main" id="{C0AE9967-2BD8-43CF-B883-D5A230E3C9EC}"/>
                </a:ext>
              </a:extLst>
            </p:cNvPr>
            <p:cNvCxnSpPr/>
            <p:nvPr/>
          </p:nvCxnSpPr>
          <p:spPr>
            <a:xfrm>
              <a:off x="3325350" y="1828800"/>
              <a:ext cx="0" cy="2459700"/>
            </a:xfrm>
            <a:prstGeom prst="straightConnector1">
              <a:avLst/>
            </a:prstGeom>
            <a:noFill/>
            <a:ln w="9525" cap="flat" cmpd="sng">
              <a:solidFill>
                <a:srgbClr val="F8BC28"/>
              </a:solidFill>
              <a:prstDash val="dash"/>
              <a:round/>
              <a:headEnd type="none" w="med" len="med"/>
              <a:tailEnd type="none" w="med" len="med"/>
            </a:ln>
          </p:spPr>
        </p:cxnSp>
        <p:cxnSp>
          <p:nvCxnSpPr>
            <p:cNvPr id="33" name="Google Shape;1153;p50">
              <a:extLst>
                <a:ext uri="{FF2B5EF4-FFF2-40B4-BE49-F238E27FC236}">
                  <a16:creationId xmlns:a16="http://schemas.microsoft.com/office/drawing/2014/main" id="{CBD9F075-F99A-4E71-8D7D-8647DDDA5316}"/>
                </a:ext>
              </a:extLst>
            </p:cNvPr>
            <p:cNvCxnSpPr/>
            <p:nvPr/>
          </p:nvCxnSpPr>
          <p:spPr>
            <a:xfrm>
              <a:off x="5821850" y="1828800"/>
              <a:ext cx="0" cy="2459700"/>
            </a:xfrm>
            <a:prstGeom prst="straightConnector1">
              <a:avLst/>
            </a:prstGeom>
            <a:noFill/>
            <a:ln w="9525" cap="flat" cmpd="sng">
              <a:solidFill>
                <a:srgbClr val="F8BC28"/>
              </a:solidFill>
              <a:prstDash val="dash"/>
              <a:round/>
              <a:headEnd type="none" w="med" len="med"/>
              <a:tailEnd type="none" w="med" len="med"/>
            </a:ln>
          </p:spPr>
        </p:cxnSp>
      </p:grpSp>
    </p:spTree>
    <p:extLst>
      <p:ext uri="{BB962C8B-B14F-4D97-AF65-F5344CB8AC3E}">
        <p14:creationId xmlns:p14="http://schemas.microsoft.com/office/powerpoint/2010/main" val="447988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3. Kết luận và hướng phát triển</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060704" y="1069411"/>
            <a:ext cx="7054596"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3. Hướng phát triển</a:t>
            </a:r>
          </a:p>
          <a:p>
            <a:endParaRPr lang="en-US" dirty="0"/>
          </a:p>
        </p:txBody>
      </p:sp>
      <p:sp>
        <p:nvSpPr>
          <p:cNvPr id="2" name="Slide Number Placeholder 1">
            <a:extLst>
              <a:ext uri="{FF2B5EF4-FFF2-40B4-BE49-F238E27FC236}">
                <a16:creationId xmlns:a16="http://schemas.microsoft.com/office/drawing/2014/main" id="{591CA685-C035-4F5B-8260-BE65B02E15F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26</a:t>
            </a:fld>
            <a:endParaRPr lang="es" dirty="0">
              <a:solidFill>
                <a:schemeClr val="bg1"/>
              </a:solidFill>
            </a:endParaRPr>
          </a:p>
        </p:txBody>
      </p:sp>
      <p:sp>
        <p:nvSpPr>
          <p:cNvPr id="7" name="Google Shape;1161;p51">
            <a:extLst>
              <a:ext uri="{FF2B5EF4-FFF2-40B4-BE49-F238E27FC236}">
                <a16:creationId xmlns:a16="http://schemas.microsoft.com/office/drawing/2014/main" id="{EAE67009-5C8B-448E-8385-031D03E78367}"/>
              </a:ext>
            </a:extLst>
          </p:cNvPr>
          <p:cNvSpPr txBox="1"/>
          <p:nvPr/>
        </p:nvSpPr>
        <p:spPr>
          <a:xfrm>
            <a:off x="6325149" y="1782600"/>
            <a:ext cx="2309465" cy="704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dirty="0">
                <a:solidFill>
                  <a:srgbClr val="3E516C"/>
                </a:solidFill>
                <a:latin typeface="Cabin Regular"/>
                <a:ea typeface="Cabin Regular"/>
                <a:cs typeface="Cabin Regular"/>
                <a:sym typeface="Cabin Regular"/>
              </a:rPr>
              <a:t>Tăng cường bảo mật</a:t>
            </a:r>
            <a:endParaRPr dirty="0">
              <a:solidFill>
                <a:srgbClr val="4D43A3"/>
              </a:solidFill>
              <a:latin typeface="Cabin"/>
              <a:ea typeface="Cabin"/>
              <a:cs typeface="Cabin"/>
              <a:sym typeface="Cabin"/>
            </a:endParaRPr>
          </a:p>
          <a:p>
            <a:pPr marL="0" lvl="0" indent="0" algn="l" rtl="0">
              <a:spcBef>
                <a:spcPts val="200"/>
              </a:spcBef>
              <a:spcAft>
                <a:spcPts val="0"/>
              </a:spcAft>
              <a:buClr>
                <a:srgbClr val="000000"/>
              </a:buClr>
              <a:buSzPts val="1100"/>
              <a:buFont typeface="Arial"/>
              <a:buNone/>
            </a:pPr>
            <a:r>
              <a:rPr lang="es" sz="1200" dirty="0">
                <a:solidFill>
                  <a:srgbClr val="999999"/>
                </a:solidFill>
                <a:latin typeface="Cabin"/>
                <a:ea typeface="Cabin"/>
                <a:cs typeface="Cabin"/>
                <a:sym typeface="Cabin"/>
              </a:rPr>
              <a:t>Tăng cường bảo mật cho quản lý tài liệu và thanh toán khoá học</a:t>
            </a:r>
            <a:endParaRPr sz="1200" dirty="0">
              <a:solidFill>
                <a:srgbClr val="999999"/>
              </a:solidFill>
              <a:latin typeface="Cabin"/>
              <a:ea typeface="Cabin"/>
              <a:cs typeface="Cabin"/>
              <a:sym typeface="Cabin"/>
            </a:endParaRPr>
          </a:p>
        </p:txBody>
      </p:sp>
      <p:sp>
        <p:nvSpPr>
          <p:cNvPr id="8" name="Google Shape;1162;p51">
            <a:extLst>
              <a:ext uri="{FF2B5EF4-FFF2-40B4-BE49-F238E27FC236}">
                <a16:creationId xmlns:a16="http://schemas.microsoft.com/office/drawing/2014/main" id="{2C07553C-F96C-410E-A111-5D5D16EC439D}"/>
              </a:ext>
            </a:extLst>
          </p:cNvPr>
          <p:cNvSpPr txBox="1"/>
          <p:nvPr/>
        </p:nvSpPr>
        <p:spPr>
          <a:xfrm>
            <a:off x="555001" y="3797004"/>
            <a:ext cx="2117400" cy="7044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100"/>
              <a:buFont typeface="Arial"/>
              <a:buNone/>
            </a:pPr>
            <a:r>
              <a:rPr lang="en-US" dirty="0">
                <a:solidFill>
                  <a:srgbClr val="3E516C"/>
                </a:solidFill>
                <a:latin typeface="Cabin Regular"/>
                <a:ea typeface="Cabin Regular"/>
                <a:cs typeface="Cabin Regular"/>
                <a:sym typeface="Cabin Regular"/>
              </a:rPr>
              <a:t>Chia sẻ tài liệu</a:t>
            </a:r>
          </a:p>
          <a:p>
            <a:pPr marL="0" lvl="0" indent="0" algn="r" rtl="0">
              <a:spcBef>
                <a:spcPts val="200"/>
              </a:spcBef>
              <a:spcAft>
                <a:spcPts val="0"/>
              </a:spcAft>
              <a:buClr>
                <a:srgbClr val="000000"/>
              </a:buClr>
              <a:buSzPts val="1100"/>
              <a:buFont typeface="Arial"/>
              <a:buNone/>
            </a:pPr>
            <a:r>
              <a:rPr lang="en-US" sz="1200" dirty="0">
                <a:solidFill>
                  <a:srgbClr val="999999"/>
                </a:solidFill>
                <a:latin typeface="Cabin"/>
                <a:ea typeface="Cabin"/>
                <a:cs typeface="Cabin"/>
                <a:sym typeface="Cabin"/>
              </a:rPr>
              <a:t>Hỗ trợ chia sẻ tài liệu giữa mọi người trong hệ thống với nhau</a:t>
            </a:r>
          </a:p>
        </p:txBody>
      </p:sp>
      <p:sp>
        <p:nvSpPr>
          <p:cNvPr id="9" name="Google Shape;1163;p51">
            <a:extLst>
              <a:ext uri="{FF2B5EF4-FFF2-40B4-BE49-F238E27FC236}">
                <a16:creationId xmlns:a16="http://schemas.microsoft.com/office/drawing/2014/main" id="{C2AB1B91-E09A-44FB-ADF6-F220153CF95E}"/>
              </a:ext>
            </a:extLst>
          </p:cNvPr>
          <p:cNvSpPr txBox="1"/>
          <p:nvPr/>
        </p:nvSpPr>
        <p:spPr>
          <a:xfrm>
            <a:off x="6325150" y="2790913"/>
            <a:ext cx="2416552" cy="66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dirty="0">
                <a:solidFill>
                  <a:srgbClr val="3E516C"/>
                </a:solidFill>
                <a:latin typeface="Cabin Regular"/>
                <a:ea typeface="Cabin Regular"/>
                <a:cs typeface="Cabin Regular"/>
                <a:sym typeface="Cabin Regular"/>
              </a:rPr>
              <a:t>Kiểm tra và giao bài tập</a:t>
            </a:r>
            <a:endParaRPr dirty="0">
              <a:solidFill>
                <a:srgbClr val="D5309A"/>
              </a:solidFill>
              <a:latin typeface="Cabin"/>
              <a:ea typeface="Cabin"/>
              <a:cs typeface="Cabin"/>
              <a:sym typeface="Cabin"/>
            </a:endParaRPr>
          </a:p>
          <a:p>
            <a:pPr marL="0" marR="0" lvl="0" indent="0" algn="l" rtl="0">
              <a:lnSpc>
                <a:spcPct val="100000"/>
              </a:lnSpc>
              <a:spcBef>
                <a:spcPts val="0"/>
              </a:spcBef>
              <a:spcAft>
                <a:spcPts val="0"/>
              </a:spcAft>
              <a:buClr>
                <a:srgbClr val="000000"/>
              </a:buClr>
              <a:buSzPts val="1100"/>
              <a:buFont typeface="Arial"/>
              <a:buNone/>
            </a:pPr>
            <a:r>
              <a:rPr lang="es" sz="1200" dirty="0">
                <a:solidFill>
                  <a:srgbClr val="999999"/>
                </a:solidFill>
                <a:latin typeface="Cabin"/>
                <a:ea typeface="Cabin"/>
                <a:cs typeface="Cabin"/>
                <a:sym typeface="Cabin"/>
              </a:rPr>
              <a:t>Cho phép tạo các bài kiểm tra trực tuyến và giao bài tập về nhà cũng như nộp bài ngay trên hệ thống</a:t>
            </a:r>
            <a:endParaRPr sz="1200" dirty="0">
              <a:solidFill>
                <a:srgbClr val="999999"/>
              </a:solidFill>
              <a:latin typeface="PT Sans"/>
              <a:ea typeface="PT Sans"/>
              <a:cs typeface="PT Sans"/>
              <a:sym typeface="PT Sans"/>
            </a:endParaRPr>
          </a:p>
        </p:txBody>
      </p:sp>
      <p:sp>
        <p:nvSpPr>
          <p:cNvPr id="10" name="Google Shape;1164;p51">
            <a:extLst>
              <a:ext uri="{FF2B5EF4-FFF2-40B4-BE49-F238E27FC236}">
                <a16:creationId xmlns:a16="http://schemas.microsoft.com/office/drawing/2014/main" id="{0E5E1161-65EB-4242-97CD-DD0AD5689473}"/>
              </a:ext>
            </a:extLst>
          </p:cNvPr>
          <p:cNvSpPr txBox="1"/>
          <p:nvPr/>
        </p:nvSpPr>
        <p:spPr>
          <a:xfrm>
            <a:off x="807720" y="1769250"/>
            <a:ext cx="1849680" cy="802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200"/>
              </a:spcAft>
              <a:buNone/>
            </a:pPr>
            <a:r>
              <a:rPr lang="es" dirty="0">
                <a:solidFill>
                  <a:srgbClr val="3E516C"/>
                </a:solidFill>
                <a:latin typeface="Cabin Regular"/>
                <a:ea typeface="Cabin Regular"/>
                <a:cs typeface="Cabin Regular"/>
                <a:sym typeface="Cabin Regular"/>
              </a:rPr>
              <a:t>Triển khai vào thực tế</a:t>
            </a:r>
            <a:br>
              <a:rPr lang="es" dirty="0">
                <a:solidFill>
                  <a:srgbClr val="3E516C"/>
                </a:solidFill>
                <a:latin typeface="Cabin Regular"/>
                <a:ea typeface="Cabin Regular"/>
                <a:cs typeface="Cabin Regular"/>
                <a:sym typeface="Cabin Regular"/>
              </a:rPr>
            </a:br>
            <a:r>
              <a:rPr lang="es" sz="1200" dirty="0">
                <a:solidFill>
                  <a:srgbClr val="999999"/>
                </a:solidFill>
                <a:latin typeface="Cabin"/>
                <a:ea typeface="Cabin"/>
                <a:cs typeface="Cabin"/>
                <a:sym typeface="Cabin"/>
              </a:rPr>
              <a:t>Triển khai hệ thống vào thực tế</a:t>
            </a:r>
            <a:endParaRPr sz="1200" dirty="0">
              <a:solidFill>
                <a:srgbClr val="999999"/>
              </a:solidFill>
              <a:latin typeface="PT Sans"/>
              <a:ea typeface="PT Sans"/>
              <a:cs typeface="PT Sans"/>
              <a:sym typeface="PT Sans"/>
            </a:endParaRPr>
          </a:p>
        </p:txBody>
      </p:sp>
      <p:sp>
        <p:nvSpPr>
          <p:cNvPr id="11" name="Google Shape;1165;p51">
            <a:extLst>
              <a:ext uri="{FF2B5EF4-FFF2-40B4-BE49-F238E27FC236}">
                <a16:creationId xmlns:a16="http://schemas.microsoft.com/office/drawing/2014/main" id="{14EE737B-D5B5-4C9C-8B33-0A2D70B90375}"/>
              </a:ext>
            </a:extLst>
          </p:cNvPr>
          <p:cNvSpPr txBox="1"/>
          <p:nvPr/>
        </p:nvSpPr>
        <p:spPr>
          <a:xfrm>
            <a:off x="877049" y="2597639"/>
            <a:ext cx="1780351" cy="928500"/>
          </a:xfrm>
          <a:prstGeom prst="rect">
            <a:avLst/>
          </a:prstGeom>
          <a:noFill/>
          <a:ln>
            <a:noFill/>
          </a:ln>
        </p:spPr>
        <p:txBody>
          <a:bodyPr spcFirstLastPara="1" wrap="square" lIns="91425" tIns="91425" rIns="91425" bIns="91425" anchor="ctr" anchorCtr="0">
            <a:noAutofit/>
          </a:bodyPr>
          <a:lstStyle/>
          <a:p>
            <a:pPr algn="r"/>
            <a:r>
              <a:rPr lang="en-US" dirty="0">
                <a:solidFill>
                  <a:srgbClr val="3E516C"/>
                </a:solidFill>
                <a:latin typeface="Cabin Regular"/>
                <a:ea typeface="Cabin Regular"/>
                <a:cs typeface="Cabin Regular"/>
                <a:sym typeface="Cabin Regular"/>
              </a:rPr>
              <a:t>Theo dõi tiến độ</a:t>
            </a:r>
            <a:br>
              <a:rPr lang="es" b="1" dirty="0">
                <a:solidFill>
                  <a:srgbClr val="785CB4"/>
                </a:solidFill>
                <a:latin typeface="Open Sans"/>
                <a:ea typeface="Open Sans"/>
                <a:cs typeface="Open Sans"/>
                <a:sym typeface="Open Sans"/>
              </a:rPr>
            </a:br>
            <a:r>
              <a:rPr lang="es" sz="1200" dirty="0">
                <a:solidFill>
                  <a:srgbClr val="999999"/>
                </a:solidFill>
                <a:latin typeface="Cabin"/>
                <a:ea typeface="Cabin"/>
                <a:cs typeface="Cabin"/>
                <a:sym typeface="Cabin"/>
              </a:rPr>
              <a:t>Theo dõi tiến độ học tập của học viên</a:t>
            </a:r>
            <a:endParaRPr sz="1100" dirty="0">
              <a:solidFill>
                <a:srgbClr val="999999"/>
              </a:solidFill>
              <a:latin typeface="Cabin"/>
              <a:ea typeface="Cabin"/>
              <a:cs typeface="Cabin"/>
              <a:sym typeface="Cabin"/>
            </a:endParaRPr>
          </a:p>
        </p:txBody>
      </p:sp>
      <p:sp>
        <p:nvSpPr>
          <p:cNvPr id="12" name="Google Shape;1166;p51">
            <a:extLst>
              <a:ext uri="{FF2B5EF4-FFF2-40B4-BE49-F238E27FC236}">
                <a16:creationId xmlns:a16="http://schemas.microsoft.com/office/drawing/2014/main" id="{7429C355-A510-4AF8-B848-45F70310D242}"/>
              </a:ext>
            </a:extLst>
          </p:cNvPr>
          <p:cNvSpPr txBox="1"/>
          <p:nvPr/>
        </p:nvSpPr>
        <p:spPr>
          <a:xfrm>
            <a:off x="6325149" y="3775370"/>
            <a:ext cx="1919479" cy="847800"/>
          </a:xfrm>
          <a:prstGeom prst="rect">
            <a:avLst/>
          </a:prstGeom>
          <a:noFill/>
          <a:ln>
            <a:noFill/>
          </a:ln>
        </p:spPr>
        <p:txBody>
          <a:bodyPr spcFirstLastPara="1" wrap="square" lIns="91425" tIns="91425" rIns="91425" bIns="91425" anchor="t" anchorCtr="0">
            <a:noAutofit/>
          </a:bodyPr>
          <a:lstStyle/>
          <a:p>
            <a:pPr>
              <a:spcAft>
                <a:spcPts val="200"/>
              </a:spcAft>
            </a:pPr>
            <a:r>
              <a:rPr lang="en-US" b="1" dirty="0">
                <a:solidFill>
                  <a:srgbClr val="3E516C"/>
                </a:solidFill>
                <a:latin typeface="Cabin Regular"/>
                <a:ea typeface="Open Sans"/>
                <a:cs typeface="Open Sans"/>
                <a:sym typeface="Cabin Regular"/>
              </a:rPr>
              <a:t>Thêm các khuyến mãi</a:t>
            </a:r>
            <a:br>
              <a:rPr lang="es" b="1" dirty="0">
                <a:solidFill>
                  <a:srgbClr val="7D245C"/>
                </a:solidFill>
                <a:latin typeface="Open Sans"/>
                <a:ea typeface="Open Sans"/>
                <a:cs typeface="Open Sans"/>
                <a:sym typeface="Open Sans"/>
              </a:rPr>
            </a:br>
            <a:r>
              <a:rPr lang="es" sz="1200" dirty="0">
                <a:solidFill>
                  <a:srgbClr val="999999"/>
                </a:solidFill>
                <a:latin typeface="Cabin"/>
                <a:ea typeface="Cabin"/>
                <a:cs typeface="Cabin"/>
                <a:sym typeface="Cabin"/>
              </a:rPr>
              <a:t>Thêm các khuyến mãi hấp dẫn cho các khoá học</a:t>
            </a:r>
            <a:endParaRPr sz="1100" dirty="0">
              <a:solidFill>
                <a:srgbClr val="999999"/>
              </a:solidFill>
              <a:latin typeface="PT Sans"/>
              <a:ea typeface="PT Sans"/>
              <a:cs typeface="PT Sans"/>
              <a:sym typeface="PT Sans"/>
            </a:endParaRPr>
          </a:p>
        </p:txBody>
      </p:sp>
      <p:cxnSp>
        <p:nvCxnSpPr>
          <p:cNvPr id="13" name="Google Shape;1167;p51">
            <a:extLst>
              <a:ext uri="{FF2B5EF4-FFF2-40B4-BE49-F238E27FC236}">
                <a16:creationId xmlns:a16="http://schemas.microsoft.com/office/drawing/2014/main" id="{594A3E82-F2CF-41C3-9E66-A977A47109FC}"/>
              </a:ext>
            </a:extLst>
          </p:cNvPr>
          <p:cNvCxnSpPr/>
          <p:nvPr/>
        </p:nvCxnSpPr>
        <p:spPr>
          <a:xfrm>
            <a:off x="2657475" y="1962150"/>
            <a:ext cx="1105200" cy="283200"/>
          </a:xfrm>
          <a:prstGeom prst="bentConnector3">
            <a:avLst>
              <a:gd name="adj1" fmla="val 50000"/>
            </a:avLst>
          </a:prstGeom>
          <a:noFill/>
          <a:ln w="9525" cap="flat" cmpd="sng">
            <a:solidFill>
              <a:srgbClr val="FDD66C"/>
            </a:solidFill>
            <a:prstDash val="solid"/>
            <a:round/>
            <a:headEnd type="oval" w="med" len="med"/>
            <a:tailEnd type="oval" w="med" len="med"/>
          </a:ln>
        </p:spPr>
      </p:cxnSp>
      <p:cxnSp>
        <p:nvCxnSpPr>
          <p:cNvPr id="14" name="Google Shape;1168;p51">
            <a:extLst>
              <a:ext uri="{FF2B5EF4-FFF2-40B4-BE49-F238E27FC236}">
                <a16:creationId xmlns:a16="http://schemas.microsoft.com/office/drawing/2014/main" id="{A598750A-8998-4865-8415-71F420701E15}"/>
              </a:ext>
            </a:extLst>
          </p:cNvPr>
          <p:cNvCxnSpPr/>
          <p:nvPr/>
        </p:nvCxnSpPr>
        <p:spPr>
          <a:xfrm rot="10800000" flipH="1">
            <a:off x="2667000" y="2781000"/>
            <a:ext cx="657900" cy="114600"/>
          </a:xfrm>
          <a:prstGeom prst="bentConnector3">
            <a:avLst>
              <a:gd name="adj1" fmla="val 50000"/>
            </a:avLst>
          </a:prstGeom>
          <a:noFill/>
          <a:ln w="9525" cap="flat" cmpd="sng">
            <a:solidFill>
              <a:srgbClr val="FCCC3B"/>
            </a:solidFill>
            <a:prstDash val="solid"/>
            <a:round/>
            <a:headEnd type="oval" w="med" len="med"/>
            <a:tailEnd type="oval" w="med" len="med"/>
          </a:ln>
        </p:spPr>
      </p:cxnSp>
      <p:cxnSp>
        <p:nvCxnSpPr>
          <p:cNvPr id="15" name="Google Shape;1169;p51">
            <a:extLst>
              <a:ext uri="{FF2B5EF4-FFF2-40B4-BE49-F238E27FC236}">
                <a16:creationId xmlns:a16="http://schemas.microsoft.com/office/drawing/2014/main" id="{F8CB42D6-F2CF-4429-8FD8-0A455AE137DA}"/>
              </a:ext>
            </a:extLst>
          </p:cNvPr>
          <p:cNvCxnSpPr/>
          <p:nvPr/>
        </p:nvCxnSpPr>
        <p:spPr>
          <a:xfrm rot="10800000" flipH="1">
            <a:off x="2657475" y="3714750"/>
            <a:ext cx="638100" cy="266700"/>
          </a:xfrm>
          <a:prstGeom prst="bentConnector3">
            <a:avLst>
              <a:gd name="adj1" fmla="val 50000"/>
            </a:avLst>
          </a:prstGeom>
          <a:noFill/>
          <a:ln w="9525" cap="flat" cmpd="sng">
            <a:solidFill>
              <a:srgbClr val="5F7D95"/>
            </a:solidFill>
            <a:prstDash val="solid"/>
            <a:round/>
            <a:headEnd type="oval" w="med" len="med"/>
            <a:tailEnd type="oval" w="med" len="med"/>
          </a:ln>
        </p:spPr>
      </p:cxnSp>
      <p:cxnSp>
        <p:nvCxnSpPr>
          <p:cNvPr id="16" name="Google Shape;1170;p51">
            <a:extLst>
              <a:ext uri="{FF2B5EF4-FFF2-40B4-BE49-F238E27FC236}">
                <a16:creationId xmlns:a16="http://schemas.microsoft.com/office/drawing/2014/main" id="{4261F05E-2930-40AF-A3F4-C8C792B355AA}"/>
              </a:ext>
            </a:extLst>
          </p:cNvPr>
          <p:cNvCxnSpPr/>
          <p:nvPr/>
        </p:nvCxnSpPr>
        <p:spPr>
          <a:xfrm rot="10800000" flipH="1">
            <a:off x="5361850" y="1986950"/>
            <a:ext cx="963300" cy="204600"/>
          </a:xfrm>
          <a:prstGeom prst="bentConnector3">
            <a:avLst>
              <a:gd name="adj1" fmla="val 50000"/>
            </a:avLst>
          </a:prstGeom>
          <a:noFill/>
          <a:ln w="9525" cap="flat" cmpd="sng">
            <a:solidFill>
              <a:srgbClr val="FCCC3B"/>
            </a:solidFill>
            <a:prstDash val="solid"/>
            <a:round/>
            <a:headEnd type="diamond" w="med" len="med"/>
            <a:tailEnd type="diamond" w="med" len="med"/>
          </a:ln>
        </p:spPr>
      </p:cxnSp>
      <p:cxnSp>
        <p:nvCxnSpPr>
          <p:cNvPr id="17" name="Google Shape;1171;p51">
            <a:extLst>
              <a:ext uri="{FF2B5EF4-FFF2-40B4-BE49-F238E27FC236}">
                <a16:creationId xmlns:a16="http://schemas.microsoft.com/office/drawing/2014/main" id="{A6A3FA8E-4501-4962-9795-2475FEF5ED05}"/>
              </a:ext>
            </a:extLst>
          </p:cNvPr>
          <p:cNvCxnSpPr/>
          <p:nvPr/>
        </p:nvCxnSpPr>
        <p:spPr>
          <a:xfrm>
            <a:off x="5486400" y="2843225"/>
            <a:ext cx="838800" cy="158100"/>
          </a:xfrm>
          <a:prstGeom prst="bentConnector3">
            <a:avLst>
              <a:gd name="adj1" fmla="val 50000"/>
            </a:avLst>
          </a:prstGeom>
          <a:noFill/>
          <a:ln w="9525" cap="flat" cmpd="sng">
            <a:solidFill>
              <a:srgbClr val="E9AA1B"/>
            </a:solidFill>
            <a:prstDash val="solid"/>
            <a:round/>
            <a:headEnd type="diamond" w="med" len="med"/>
            <a:tailEnd type="diamond" w="med" len="med"/>
          </a:ln>
        </p:spPr>
      </p:cxnSp>
      <p:cxnSp>
        <p:nvCxnSpPr>
          <p:cNvPr id="18" name="Google Shape;1172;p51">
            <a:extLst>
              <a:ext uri="{FF2B5EF4-FFF2-40B4-BE49-F238E27FC236}">
                <a16:creationId xmlns:a16="http://schemas.microsoft.com/office/drawing/2014/main" id="{43AAF87C-1A0A-4BC1-B8BB-E4E37E9998FA}"/>
              </a:ext>
            </a:extLst>
          </p:cNvPr>
          <p:cNvCxnSpPr/>
          <p:nvPr/>
        </p:nvCxnSpPr>
        <p:spPr>
          <a:xfrm>
            <a:off x="5895975" y="3800475"/>
            <a:ext cx="453000" cy="182400"/>
          </a:xfrm>
          <a:prstGeom prst="bentConnector3">
            <a:avLst>
              <a:gd name="adj1" fmla="val 50000"/>
            </a:avLst>
          </a:prstGeom>
          <a:noFill/>
          <a:ln w="9525" cap="flat" cmpd="sng">
            <a:solidFill>
              <a:srgbClr val="435D74"/>
            </a:solidFill>
            <a:prstDash val="solid"/>
            <a:round/>
            <a:headEnd type="diamond" w="med" len="med"/>
            <a:tailEnd type="diamond" w="med" len="med"/>
          </a:ln>
        </p:spPr>
      </p:cxnSp>
      <p:grpSp>
        <p:nvGrpSpPr>
          <p:cNvPr id="19" name="Google Shape;1173;p51">
            <a:extLst>
              <a:ext uri="{FF2B5EF4-FFF2-40B4-BE49-F238E27FC236}">
                <a16:creationId xmlns:a16="http://schemas.microsoft.com/office/drawing/2014/main" id="{FC9E6AE3-6489-4A1F-AC05-E875AE52B720}"/>
              </a:ext>
            </a:extLst>
          </p:cNvPr>
          <p:cNvGrpSpPr/>
          <p:nvPr/>
        </p:nvGrpSpPr>
        <p:grpSpPr>
          <a:xfrm>
            <a:off x="3183576" y="1829017"/>
            <a:ext cx="2781183" cy="2776077"/>
            <a:chOff x="3573813" y="1821300"/>
            <a:chExt cx="1711918" cy="1708776"/>
          </a:xfrm>
        </p:grpSpPr>
        <p:sp>
          <p:nvSpPr>
            <p:cNvPr id="20" name="Google Shape;1174;p51">
              <a:extLst>
                <a:ext uri="{FF2B5EF4-FFF2-40B4-BE49-F238E27FC236}">
                  <a16:creationId xmlns:a16="http://schemas.microsoft.com/office/drawing/2014/main" id="{780B524E-D591-49D2-B32D-189045D3A7D4}"/>
                </a:ext>
              </a:extLst>
            </p:cNvPr>
            <p:cNvSpPr/>
            <p:nvPr/>
          </p:nvSpPr>
          <p:spPr>
            <a:xfrm>
              <a:off x="4339547" y="2255413"/>
              <a:ext cx="751015" cy="604197"/>
            </a:xfrm>
            <a:custGeom>
              <a:avLst/>
              <a:gdLst/>
              <a:ahLst/>
              <a:cxnLst/>
              <a:rect l="l" t="t" r="r" b="b"/>
              <a:pathLst>
                <a:path w="13622" h="10959" extrusionOk="0">
                  <a:moveTo>
                    <a:pt x="4106" y="0"/>
                  </a:moveTo>
                  <a:cubicBezTo>
                    <a:pt x="1855" y="0"/>
                    <a:pt x="33" y="1825"/>
                    <a:pt x="33" y="4076"/>
                  </a:cubicBezTo>
                  <a:cubicBezTo>
                    <a:pt x="33" y="6327"/>
                    <a:pt x="1" y="10958"/>
                    <a:pt x="1" y="10958"/>
                  </a:cubicBezTo>
                  <a:cubicBezTo>
                    <a:pt x="1" y="10958"/>
                    <a:pt x="1035" y="8686"/>
                    <a:pt x="3530" y="8314"/>
                  </a:cubicBezTo>
                  <a:cubicBezTo>
                    <a:pt x="3845" y="8267"/>
                    <a:pt x="9521" y="8203"/>
                    <a:pt x="9521" y="8203"/>
                  </a:cubicBezTo>
                  <a:cubicBezTo>
                    <a:pt x="11786" y="8203"/>
                    <a:pt x="13622" y="6367"/>
                    <a:pt x="13622" y="4101"/>
                  </a:cubicBezTo>
                  <a:cubicBezTo>
                    <a:pt x="13622" y="1836"/>
                    <a:pt x="11786" y="0"/>
                    <a:pt x="9521" y="0"/>
                  </a:cubicBezTo>
                  <a:close/>
                </a:path>
              </a:pathLst>
            </a:custGeom>
            <a:solidFill>
              <a:srgbClr val="E8A8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75;p51">
              <a:extLst>
                <a:ext uri="{FF2B5EF4-FFF2-40B4-BE49-F238E27FC236}">
                  <a16:creationId xmlns:a16="http://schemas.microsoft.com/office/drawing/2014/main" id="{C5136FA9-D190-4C88-A11B-B68A1AFB4BA0}"/>
                </a:ext>
              </a:extLst>
            </p:cNvPr>
            <p:cNvSpPr/>
            <p:nvPr/>
          </p:nvSpPr>
          <p:spPr>
            <a:xfrm>
              <a:off x="4339547" y="1821300"/>
              <a:ext cx="628510" cy="505786"/>
            </a:xfrm>
            <a:custGeom>
              <a:avLst/>
              <a:gdLst/>
              <a:ahLst/>
              <a:cxnLst/>
              <a:rect l="l" t="t" r="r" b="b"/>
              <a:pathLst>
                <a:path w="11400" h="9174" extrusionOk="0">
                  <a:moveTo>
                    <a:pt x="3437" y="1"/>
                  </a:moveTo>
                  <a:cubicBezTo>
                    <a:pt x="1551" y="1"/>
                    <a:pt x="26" y="1529"/>
                    <a:pt x="26" y="3411"/>
                  </a:cubicBezTo>
                  <a:cubicBezTo>
                    <a:pt x="26" y="5294"/>
                    <a:pt x="1" y="9173"/>
                    <a:pt x="1" y="9173"/>
                  </a:cubicBezTo>
                  <a:cubicBezTo>
                    <a:pt x="1" y="9173"/>
                    <a:pt x="867" y="7269"/>
                    <a:pt x="2953" y="6958"/>
                  </a:cubicBezTo>
                  <a:cubicBezTo>
                    <a:pt x="3215" y="6919"/>
                    <a:pt x="7967" y="6865"/>
                    <a:pt x="7967" y="6865"/>
                  </a:cubicBezTo>
                  <a:cubicBezTo>
                    <a:pt x="9861" y="6865"/>
                    <a:pt x="11400" y="5330"/>
                    <a:pt x="11400" y="3433"/>
                  </a:cubicBezTo>
                  <a:cubicBezTo>
                    <a:pt x="11400" y="1540"/>
                    <a:pt x="9861" y="1"/>
                    <a:pt x="7967" y="1"/>
                  </a:cubicBezTo>
                  <a:close/>
                </a:path>
              </a:pathLst>
            </a:custGeom>
            <a:solidFill>
              <a:srgbClr val="FDD6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176;p51">
              <a:extLst>
                <a:ext uri="{FF2B5EF4-FFF2-40B4-BE49-F238E27FC236}">
                  <a16:creationId xmlns:a16="http://schemas.microsoft.com/office/drawing/2014/main" id="{2F7B0D8A-AC80-4CC5-A1BA-8706617FE4EC}"/>
                </a:ext>
              </a:extLst>
            </p:cNvPr>
            <p:cNvSpPr/>
            <p:nvPr/>
          </p:nvSpPr>
          <p:spPr>
            <a:xfrm>
              <a:off x="3893470" y="1951743"/>
              <a:ext cx="431577" cy="347114"/>
            </a:xfrm>
            <a:custGeom>
              <a:avLst/>
              <a:gdLst/>
              <a:ahLst/>
              <a:cxnLst/>
              <a:rect l="l" t="t" r="r" b="b"/>
              <a:pathLst>
                <a:path w="7828" h="6296" extrusionOk="0">
                  <a:moveTo>
                    <a:pt x="2359" y="0"/>
                  </a:moveTo>
                  <a:cubicBezTo>
                    <a:pt x="1056" y="0"/>
                    <a:pt x="0" y="1056"/>
                    <a:pt x="0" y="2355"/>
                  </a:cubicBezTo>
                  <a:cubicBezTo>
                    <a:pt x="0" y="3658"/>
                    <a:pt x="1056" y="4710"/>
                    <a:pt x="2359" y="4710"/>
                  </a:cubicBezTo>
                  <a:cubicBezTo>
                    <a:pt x="2359" y="4710"/>
                    <a:pt x="5619" y="4749"/>
                    <a:pt x="5798" y="4774"/>
                  </a:cubicBezTo>
                  <a:cubicBezTo>
                    <a:pt x="7229" y="4989"/>
                    <a:pt x="7827" y="6295"/>
                    <a:pt x="7827" y="6295"/>
                  </a:cubicBezTo>
                  <a:cubicBezTo>
                    <a:pt x="7827" y="6295"/>
                    <a:pt x="7809" y="3633"/>
                    <a:pt x="7809" y="2341"/>
                  </a:cubicBezTo>
                  <a:cubicBezTo>
                    <a:pt x="7809" y="1049"/>
                    <a:pt x="6761" y="0"/>
                    <a:pt x="5469" y="0"/>
                  </a:cubicBezTo>
                  <a:close/>
                </a:path>
              </a:pathLst>
            </a:custGeom>
            <a:solidFill>
              <a:srgbClr val="FEDE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3" name="Google Shape;1177;p51">
              <a:extLst>
                <a:ext uri="{FF2B5EF4-FFF2-40B4-BE49-F238E27FC236}">
                  <a16:creationId xmlns:a16="http://schemas.microsoft.com/office/drawing/2014/main" id="{E077A44A-E2F1-4553-BD41-AF9D69C28DC5}"/>
                </a:ext>
              </a:extLst>
            </p:cNvPr>
            <p:cNvSpPr/>
            <p:nvPr/>
          </p:nvSpPr>
          <p:spPr>
            <a:xfrm>
              <a:off x="3573813" y="2255413"/>
              <a:ext cx="751235" cy="604197"/>
            </a:xfrm>
            <a:custGeom>
              <a:avLst/>
              <a:gdLst/>
              <a:ahLst/>
              <a:cxnLst/>
              <a:rect l="l" t="t" r="r" b="b"/>
              <a:pathLst>
                <a:path w="13626" h="10959" extrusionOk="0">
                  <a:moveTo>
                    <a:pt x="4102" y="0"/>
                  </a:moveTo>
                  <a:cubicBezTo>
                    <a:pt x="1836" y="0"/>
                    <a:pt x="0" y="1836"/>
                    <a:pt x="0" y="4101"/>
                  </a:cubicBezTo>
                  <a:cubicBezTo>
                    <a:pt x="0" y="6367"/>
                    <a:pt x="1836" y="8203"/>
                    <a:pt x="4102" y="8203"/>
                  </a:cubicBezTo>
                  <a:cubicBezTo>
                    <a:pt x="4102" y="8203"/>
                    <a:pt x="9781" y="8267"/>
                    <a:pt x="10096" y="8314"/>
                  </a:cubicBezTo>
                  <a:cubicBezTo>
                    <a:pt x="12587" y="8686"/>
                    <a:pt x="13625" y="10958"/>
                    <a:pt x="13625" y="10958"/>
                  </a:cubicBezTo>
                  <a:cubicBezTo>
                    <a:pt x="13625" y="10958"/>
                    <a:pt x="13593" y="6327"/>
                    <a:pt x="13593" y="4076"/>
                  </a:cubicBezTo>
                  <a:cubicBezTo>
                    <a:pt x="13593" y="1825"/>
                    <a:pt x="11768" y="0"/>
                    <a:pt x="9517" y="0"/>
                  </a:cubicBezTo>
                  <a:close/>
                </a:path>
              </a:pathLst>
            </a:custGeom>
            <a:solidFill>
              <a:srgbClr val="FCC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78;p51">
              <a:extLst>
                <a:ext uri="{FF2B5EF4-FFF2-40B4-BE49-F238E27FC236}">
                  <a16:creationId xmlns:a16="http://schemas.microsoft.com/office/drawing/2014/main" id="{57BAEE9E-B675-46D5-ACAD-76261E845D83}"/>
                </a:ext>
              </a:extLst>
            </p:cNvPr>
            <p:cNvSpPr/>
            <p:nvPr/>
          </p:nvSpPr>
          <p:spPr>
            <a:xfrm>
              <a:off x="3573813" y="2767593"/>
              <a:ext cx="751235" cy="604252"/>
            </a:xfrm>
            <a:custGeom>
              <a:avLst/>
              <a:gdLst/>
              <a:ahLst/>
              <a:cxnLst/>
              <a:rect l="l" t="t" r="r" b="b"/>
              <a:pathLst>
                <a:path w="13626" h="10960" extrusionOk="0">
                  <a:moveTo>
                    <a:pt x="4102" y="1"/>
                  </a:moveTo>
                  <a:cubicBezTo>
                    <a:pt x="1836" y="1"/>
                    <a:pt x="0" y="1837"/>
                    <a:pt x="0" y="4102"/>
                  </a:cubicBezTo>
                  <a:cubicBezTo>
                    <a:pt x="0" y="6364"/>
                    <a:pt x="1836" y="8200"/>
                    <a:pt x="4102" y="8200"/>
                  </a:cubicBezTo>
                  <a:cubicBezTo>
                    <a:pt x="4102" y="8200"/>
                    <a:pt x="9781" y="8268"/>
                    <a:pt x="10096" y="8314"/>
                  </a:cubicBezTo>
                  <a:cubicBezTo>
                    <a:pt x="12587" y="8683"/>
                    <a:pt x="13625" y="10959"/>
                    <a:pt x="13625" y="10959"/>
                  </a:cubicBezTo>
                  <a:cubicBezTo>
                    <a:pt x="13625" y="10959"/>
                    <a:pt x="13593" y="6325"/>
                    <a:pt x="13593" y="4073"/>
                  </a:cubicBezTo>
                  <a:cubicBezTo>
                    <a:pt x="13593" y="1822"/>
                    <a:pt x="11768" y="1"/>
                    <a:pt x="951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79;p51">
              <a:extLst>
                <a:ext uri="{FF2B5EF4-FFF2-40B4-BE49-F238E27FC236}">
                  <a16:creationId xmlns:a16="http://schemas.microsoft.com/office/drawing/2014/main" id="{BCF4B5B2-E708-4400-B952-D207676B5CB5}"/>
                </a:ext>
              </a:extLst>
            </p:cNvPr>
            <p:cNvSpPr/>
            <p:nvPr/>
          </p:nvSpPr>
          <p:spPr>
            <a:xfrm>
              <a:off x="4339547" y="2768806"/>
              <a:ext cx="946184" cy="761270"/>
            </a:xfrm>
            <a:custGeom>
              <a:avLst/>
              <a:gdLst/>
              <a:ahLst/>
              <a:cxnLst/>
              <a:rect l="l" t="t" r="r" b="b"/>
              <a:pathLst>
                <a:path w="17162" h="13808" extrusionOk="0">
                  <a:moveTo>
                    <a:pt x="5172" y="0"/>
                  </a:moveTo>
                  <a:cubicBezTo>
                    <a:pt x="2338" y="0"/>
                    <a:pt x="40" y="2298"/>
                    <a:pt x="40" y="5136"/>
                  </a:cubicBezTo>
                  <a:cubicBezTo>
                    <a:pt x="40" y="7970"/>
                    <a:pt x="1" y="13807"/>
                    <a:pt x="1" y="13807"/>
                  </a:cubicBezTo>
                  <a:cubicBezTo>
                    <a:pt x="1" y="13807"/>
                    <a:pt x="1307" y="10944"/>
                    <a:pt x="4446" y="10475"/>
                  </a:cubicBezTo>
                  <a:cubicBezTo>
                    <a:pt x="4843" y="10415"/>
                    <a:pt x="11994" y="10336"/>
                    <a:pt x="11994" y="10336"/>
                  </a:cubicBezTo>
                  <a:cubicBezTo>
                    <a:pt x="14846" y="10336"/>
                    <a:pt x="17161" y="8020"/>
                    <a:pt x="17161" y="5168"/>
                  </a:cubicBezTo>
                  <a:cubicBezTo>
                    <a:pt x="17161" y="2316"/>
                    <a:pt x="14846" y="0"/>
                    <a:pt x="11994"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 name="Google Shape;1190;p51">
            <a:extLst>
              <a:ext uri="{FF2B5EF4-FFF2-40B4-BE49-F238E27FC236}">
                <a16:creationId xmlns:a16="http://schemas.microsoft.com/office/drawing/2014/main" id="{3DD4DD92-DC52-4322-A9D2-95FDAC3F8CA6}"/>
              </a:ext>
            </a:extLst>
          </p:cNvPr>
          <p:cNvSpPr/>
          <p:nvPr/>
        </p:nvSpPr>
        <p:spPr>
          <a:xfrm>
            <a:off x="3324900" y="2725646"/>
            <a:ext cx="360391" cy="358603"/>
          </a:xfrm>
          <a:custGeom>
            <a:avLst/>
            <a:gdLst/>
            <a:ahLst/>
            <a:cxnLst/>
            <a:rect l="l" t="t" r="r" b="b"/>
            <a:pathLst>
              <a:path w="12697" h="12634" extrusionOk="0">
                <a:moveTo>
                  <a:pt x="11437" y="819"/>
                </a:moveTo>
                <a:cubicBezTo>
                  <a:pt x="11657" y="819"/>
                  <a:pt x="11815" y="1040"/>
                  <a:pt x="11815" y="1260"/>
                </a:cubicBezTo>
                <a:cubicBezTo>
                  <a:pt x="11815" y="1512"/>
                  <a:pt x="11657" y="1670"/>
                  <a:pt x="11437" y="1670"/>
                </a:cubicBezTo>
                <a:lnTo>
                  <a:pt x="1229" y="1670"/>
                </a:lnTo>
                <a:cubicBezTo>
                  <a:pt x="1009" y="1670"/>
                  <a:pt x="788" y="1449"/>
                  <a:pt x="788" y="1260"/>
                </a:cubicBezTo>
                <a:cubicBezTo>
                  <a:pt x="788" y="1071"/>
                  <a:pt x="1009" y="819"/>
                  <a:pt x="1229" y="819"/>
                </a:cubicBezTo>
                <a:close/>
                <a:moveTo>
                  <a:pt x="8790" y="3277"/>
                </a:moveTo>
                <a:cubicBezTo>
                  <a:pt x="9042" y="3277"/>
                  <a:pt x="9200" y="3466"/>
                  <a:pt x="9200" y="3655"/>
                </a:cubicBezTo>
                <a:lnTo>
                  <a:pt x="9200" y="5356"/>
                </a:lnTo>
                <a:lnTo>
                  <a:pt x="9232" y="5356"/>
                </a:lnTo>
                <a:cubicBezTo>
                  <a:pt x="9232" y="5608"/>
                  <a:pt x="9042" y="5765"/>
                  <a:pt x="8822" y="5765"/>
                </a:cubicBezTo>
                <a:cubicBezTo>
                  <a:pt x="8633" y="5765"/>
                  <a:pt x="8412" y="5545"/>
                  <a:pt x="8412" y="5356"/>
                </a:cubicBezTo>
                <a:lnTo>
                  <a:pt x="8412" y="4694"/>
                </a:lnTo>
                <a:lnTo>
                  <a:pt x="6617" y="6459"/>
                </a:lnTo>
                <a:cubicBezTo>
                  <a:pt x="6538" y="6537"/>
                  <a:pt x="6435" y="6577"/>
                  <a:pt x="6333" y="6577"/>
                </a:cubicBezTo>
                <a:cubicBezTo>
                  <a:pt x="6231" y="6577"/>
                  <a:pt x="6128" y="6537"/>
                  <a:pt x="6050" y="6459"/>
                </a:cubicBezTo>
                <a:lnTo>
                  <a:pt x="5482" y="5923"/>
                </a:lnTo>
                <a:lnTo>
                  <a:pt x="4096" y="7278"/>
                </a:lnTo>
                <a:cubicBezTo>
                  <a:pt x="4033" y="7356"/>
                  <a:pt x="3931" y="7396"/>
                  <a:pt x="3824" y="7396"/>
                </a:cubicBezTo>
                <a:cubicBezTo>
                  <a:pt x="3718" y="7396"/>
                  <a:pt x="3608" y="7356"/>
                  <a:pt x="3529" y="7278"/>
                </a:cubicBezTo>
                <a:cubicBezTo>
                  <a:pt x="3372" y="7120"/>
                  <a:pt x="3372" y="6868"/>
                  <a:pt x="3529" y="6711"/>
                </a:cubicBezTo>
                <a:lnTo>
                  <a:pt x="5167" y="5041"/>
                </a:lnTo>
                <a:cubicBezTo>
                  <a:pt x="5246" y="4962"/>
                  <a:pt x="5356" y="4923"/>
                  <a:pt x="5467" y="4923"/>
                </a:cubicBezTo>
                <a:cubicBezTo>
                  <a:pt x="5577" y="4923"/>
                  <a:pt x="5687" y="4962"/>
                  <a:pt x="5766" y="5041"/>
                </a:cubicBezTo>
                <a:lnTo>
                  <a:pt x="6302" y="5608"/>
                </a:lnTo>
                <a:lnTo>
                  <a:pt x="7814" y="4096"/>
                </a:lnTo>
                <a:lnTo>
                  <a:pt x="7152" y="4096"/>
                </a:lnTo>
                <a:cubicBezTo>
                  <a:pt x="6900" y="4096"/>
                  <a:pt x="6743" y="3907"/>
                  <a:pt x="6743" y="3655"/>
                </a:cubicBezTo>
                <a:cubicBezTo>
                  <a:pt x="6743" y="3434"/>
                  <a:pt x="6932" y="3277"/>
                  <a:pt x="7152" y="3277"/>
                </a:cubicBezTo>
                <a:close/>
                <a:moveTo>
                  <a:pt x="6302" y="11058"/>
                </a:moveTo>
                <a:cubicBezTo>
                  <a:pt x="6554" y="11058"/>
                  <a:pt x="6743" y="11279"/>
                  <a:pt x="6743" y="11468"/>
                </a:cubicBezTo>
                <a:cubicBezTo>
                  <a:pt x="6743" y="11657"/>
                  <a:pt x="6554" y="11846"/>
                  <a:pt x="6302" y="11846"/>
                </a:cubicBezTo>
                <a:cubicBezTo>
                  <a:pt x="6081" y="11846"/>
                  <a:pt x="5924" y="11657"/>
                  <a:pt x="5924" y="11468"/>
                </a:cubicBezTo>
                <a:cubicBezTo>
                  <a:pt x="5924" y="11279"/>
                  <a:pt x="6113" y="11058"/>
                  <a:pt x="6302" y="11058"/>
                </a:cubicBezTo>
                <a:close/>
                <a:moveTo>
                  <a:pt x="1229" y="0"/>
                </a:moveTo>
                <a:cubicBezTo>
                  <a:pt x="568" y="0"/>
                  <a:pt x="1" y="536"/>
                  <a:pt x="1" y="1229"/>
                </a:cubicBezTo>
                <a:cubicBezTo>
                  <a:pt x="1" y="1764"/>
                  <a:pt x="379" y="2205"/>
                  <a:pt x="851" y="2394"/>
                </a:cubicBezTo>
                <a:lnTo>
                  <a:pt x="851" y="8254"/>
                </a:lnTo>
                <a:lnTo>
                  <a:pt x="442" y="8254"/>
                </a:lnTo>
                <a:cubicBezTo>
                  <a:pt x="221" y="8254"/>
                  <a:pt x="64" y="8475"/>
                  <a:pt x="64" y="8664"/>
                </a:cubicBezTo>
                <a:cubicBezTo>
                  <a:pt x="64" y="8916"/>
                  <a:pt x="253" y="9042"/>
                  <a:pt x="442" y="9042"/>
                </a:cubicBezTo>
                <a:lnTo>
                  <a:pt x="5955" y="9042"/>
                </a:lnTo>
                <a:lnTo>
                  <a:pt x="5955" y="10239"/>
                </a:lnTo>
                <a:cubicBezTo>
                  <a:pt x="5482" y="10397"/>
                  <a:pt x="5136" y="10869"/>
                  <a:pt x="5136" y="11405"/>
                </a:cubicBezTo>
                <a:cubicBezTo>
                  <a:pt x="5136" y="12098"/>
                  <a:pt x="5671" y="12633"/>
                  <a:pt x="6365" y="12633"/>
                </a:cubicBezTo>
                <a:cubicBezTo>
                  <a:pt x="7026" y="12633"/>
                  <a:pt x="7625" y="12098"/>
                  <a:pt x="7625" y="11405"/>
                </a:cubicBezTo>
                <a:cubicBezTo>
                  <a:pt x="7625" y="10869"/>
                  <a:pt x="7247" y="10428"/>
                  <a:pt x="6774" y="10239"/>
                </a:cubicBezTo>
                <a:lnTo>
                  <a:pt x="6774" y="9042"/>
                </a:lnTo>
                <a:lnTo>
                  <a:pt x="12288" y="9042"/>
                </a:lnTo>
                <a:cubicBezTo>
                  <a:pt x="12540" y="9042"/>
                  <a:pt x="12697" y="8853"/>
                  <a:pt x="12697" y="8664"/>
                </a:cubicBezTo>
                <a:cubicBezTo>
                  <a:pt x="12666" y="8443"/>
                  <a:pt x="12508" y="8254"/>
                  <a:pt x="12256" y="8254"/>
                </a:cubicBezTo>
                <a:lnTo>
                  <a:pt x="11815" y="8254"/>
                </a:lnTo>
                <a:lnTo>
                  <a:pt x="11815" y="2394"/>
                </a:lnTo>
                <a:cubicBezTo>
                  <a:pt x="12288" y="2237"/>
                  <a:pt x="12666" y="1764"/>
                  <a:pt x="12666" y="1229"/>
                </a:cubicBezTo>
                <a:cubicBezTo>
                  <a:pt x="12666" y="567"/>
                  <a:pt x="12098" y="0"/>
                  <a:pt x="114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7" name="Google Shape;1191;p51">
            <a:extLst>
              <a:ext uri="{FF2B5EF4-FFF2-40B4-BE49-F238E27FC236}">
                <a16:creationId xmlns:a16="http://schemas.microsoft.com/office/drawing/2014/main" id="{7C8540CA-238E-4228-A6CA-ED1A80FF65A5}"/>
              </a:ext>
            </a:extLst>
          </p:cNvPr>
          <p:cNvSpPr/>
          <p:nvPr/>
        </p:nvSpPr>
        <p:spPr>
          <a:xfrm>
            <a:off x="5201921" y="2725646"/>
            <a:ext cx="310834" cy="365195"/>
          </a:xfrm>
          <a:custGeom>
            <a:avLst/>
            <a:gdLst/>
            <a:ahLst/>
            <a:cxnLst/>
            <a:rect l="l" t="t" r="r" b="b"/>
            <a:pathLst>
              <a:path w="10807" h="12697" extrusionOk="0">
                <a:moveTo>
                  <a:pt x="6617" y="9924"/>
                </a:moveTo>
                <a:lnTo>
                  <a:pt x="6617" y="10775"/>
                </a:lnTo>
                <a:lnTo>
                  <a:pt x="4159" y="10775"/>
                </a:lnTo>
                <a:lnTo>
                  <a:pt x="4159" y="9924"/>
                </a:lnTo>
                <a:close/>
                <a:moveTo>
                  <a:pt x="4159" y="0"/>
                </a:moveTo>
                <a:cubicBezTo>
                  <a:pt x="3561" y="0"/>
                  <a:pt x="2994" y="315"/>
                  <a:pt x="2742" y="851"/>
                </a:cubicBezTo>
                <a:lnTo>
                  <a:pt x="2490" y="851"/>
                </a:lnTo>
                <a:cubicBezTo>
                  <a:pt x="1797" y="851"/>
                  <a:pt x="1166" y="1324"/>
                  <a:pt x="914" y="1954"/>
                </a:cubicBezTo>
                <a:cubicBezTo>
                  <a:pt x="1324" y="1985"/>
                  <a:pt x="1702" y="2143"/>
                  <a:pt x="1986" y="2426"/>
                </a:cubicBezTo>
                <a:cubicBezTo>
                  <a:pt x="2143" y="2584"/>
                  <a:pt x="2143" y="2836"/>
                  <a:pt x="1986" y="2993"/>
                </a:cubicBezTo>
                <a:cubicBezTo>
                  <a:pt x="1907" y="3072"/>
                  <a:pt x="1797" y="3111"/>
                  <a:pt x="1686" y="3111"/>
                </a:cubicBezTo>
                <a:cubicBezTo>
                  <a:pt x="1576" y="3111"/>
                  <a:pt x="1466" y="3072"/>
                  <a:pt x="1387" y="2993"/>
                </a:cubicBezTo>
                <a:cubicBezTo>
                  <a:pt x="1198" y="2804"/>
                  <a:pt x="946" y="2773"/>
                  <a:pt x="725" y="2773"/>
                </a:cubicBezTo>
                <a:cubicBezTo>
                  <a:pt x="284" y="3088"/>
                  <a:pt x="1" y="3560"/>
                  <a:pt x="1" y="4159"/>
                </a:cubicBezTo>
                <a:cubicBezTo>
                  <a:pt x="1" y="4411"/>
                  <a:pt x="95" y="4726"/>
                  <a:pt x="253" y="4978"/>
                </a:cubicBezTo>
                <a:cubicBezTo>
                  <a:pt x="95" y="5199"/>
                  <a:pt x="1" y="5514"/>
                  <a:pt x="1" y="5797"/>
                </a:cubicBezTo>
                <a:cubicBezTo>
                  <a:pt x="1" y="6144"/>
                  <a:pt x="127" y="6459"/>
                  <a:pt x="316" y="6742"/>
                </a:cubicBezTo>
                <a:cubicBezTo>
                  <a:pt x="599" y="6522"/>
                  <a:pt x="1009" y="6364"/>
                  <a:pt x="1387" y="6364"/>
                </a:cubicBezTo>
                <a:cubicBezTo>
                  <a:pt x="1639" y="6364"/>
                  <a:pt x="1797" y="6553"/>
                  <a:pt x="1797" y="6742"/>
                </a:cubicBezTo>
                <a:cubicBezTo>
                  <a:pt x="1797" y="6994"/>
                  <a:pt x="1576" y="7152"/>
                  <a:pt x="1387" y="7152"/>
                </a:cubicBezTo>
                <a:cubicBezTo>
                  <a:pt x="1198" y="7152"/>
                  <a:pt x="1009" y="7215"/>
                  <a:pt x="851" y="7341"/>
                </a:cubicBezTo>
                <a:lnTo>
                  <a:pt x="851" y="7404"/>
                </a:lnTo>
                <a:cubicBezTo>
                  <a:pt x="851" y="8318"/>
                  <a:pt x="1576" y="9074"/>
                  <a:pt x="2490" y="9074"/>
                </a:cubicBezTo>
                <a:lnTo>
                  <a:pt x="2742" y="9074"/>
                </a:lnTo>
                <a:cubicBezTo>
                  <a:pt x="2899" y="9357"/>
                  <a:pt x="3088" y="9546"/>
                  <a:pt x="3309" y="9704"/>
                </a:cubicBezTo>
                <a:lnTo>
                  <a:pt x="3309" y="10617"/>
                </a:lnTo>
                <a:cubicBezTo>
                  <a:pt x="3309" y="11752"/>
                  <a:pt x="4254" y="12697"/>
                  <a:pt x="5420" y="12697"/>
                </a:cubicBezTo>
                <a:cubicBezTo>
                  <a:pt x="6554" y="12697"/>
                  <a:pt x="7499" y="11752"/>
                  <a:pt x="7499" y="10617"/>
                </a:cubicBezTo>
                <a:lnTo>
                  <a:pt x="7499" y="9704"/>
                </a:lnTo>
                <a:cubicBezTo>
                  <a:pt x="7719" y="9546"/>
                  <a:pt x="7971" y="9357"/>
                  <a:pt x="8097" y="9074"/>
                </a:cubicBezTo>
                <a:lnTo>
                  <a:pt x="8318" y="9074"/>
                </a:lnTo>
                <a:cubicBezTo>
                  <a:pt x="9232" y="9074"/>
                  <a:pt x="9988" y="8318"/>
                  <a:pt x="9988" y="7404"/>
                </a:cubicBezTo>
                <a:lnTo>
                  <a:pt x="9988" y="7341"/>
                </a:lnTo>
                <a:cubicBezTo>
                  <a:pt x="9830" y="7215"/>
                  <a:pt x="9610" y="7152"/>
                  <a:pt x="9421" y="7152"/>
                </a:cubicBezTo>
                <a:cubicBezTo>
                  <a:pt x="9200" y="7152"/>
                  <a:pt x="9043" y="6931"/>
                  <a:pt x="9043" y="6742"/>
                </a:cubicBezTo>
                <a:cubicBezTo>
                  <a:pt x="9043" y="6522"/>
                  <a:pt x="9232" y="6364"/>
                  <a:pt x="9421" y="6364"/>
                </a:cubicBezTo>
                <a:cubicBezTo>
                  <a:pt x="9830" y="6364"/>
                  <a:pt x="10208" y="6522"/>
                  <a:pt x="10492" y="6742"/>
                </a:cubicBezTo>
                <a:cubicBezTo>
                  <a:pt x="10681" y="6459"/>
                  <a:pt x="10807" y="6144"/>
                  <a:pt x="10807" y="5797"/>
                </a:cubicBezTo>
                <a:cubicBezTo>
                  <a:pt x="10807" y="5514"/>
                  <a:pt x="10712" y="5199"/>
                  <a:pt x="10555" y="4978"/>
                </a:cubicBezTo>
                <a:cubicBezTo>
                  <a:pt x="10681" y="4726"/>
                  <a:pt x="10775" y="4411"/>
                  <a:pt x="10775" y="4159"/>
                </a:cubicBezTo>
                <a:cubicBezTo>
                  <a:pt x="10775" y="3592"/>
                  <a:pt x="10492" y="3088"/>
                  <a:pt x="10051" y="2773"/>
                </a:cubicBezTo>
                <a:cubicBezTo>
                  <a:pt x="10015" y="2768"/>
                  <a:pt x="9978" y="2765"/>
                  <a:pt x="9939" y="2765"/>
                </a:cubicBezTo>
                <a:cubicBezTo>
                  <a:pt x="9742" y="2765"/>
                  <a:pt x="9521" y="2835"/>
                  <a:pt x="9389" y="2993"/>
                </a:cubicBezTo>
                <a:cubicBezTo>
                  <a:pt x="9310" y="3072"/>
                  <a:pt x="9200" y="3111"/>
                  <a:pt x="9090" y="3111"/>
                </a:cubicBezTo>
                <a:cubicBezTo>
                  <a:pt x="8980" y="3111"/>
                  <a:pt x="8869" y="3072"/>
                  <a:pt x="8791" y="2993"/>
                </a:cubicBezTo>
                <a:cubicBezTo>
                  <a:pt x="8633" y="2836"/>
                  <a:pt x="8633" y="2584"/>
                  <a:pt x="8791" y="2426"/>
                </a:cubicBezTo>
                <a:cubicBezTo>
                  <a:pt x="9074" y="2143"/>
                  <a:pt x="9452" y="1954"/>
                  <a:pt x="9862" y="1954"/>
                </a:cubicBezTo>
                <a:cubicBezTo>
                  <a:pt x="9610" y="1324"/>
                  <a:pt x="9043" y="851"/>
                  <a:pt x="8287" y="851"/>
                </a:cubicBezTo>
                <a:lnTo>
                  <a:pt x="8034" y="851"/>
                </a:lnTo>
                <a:cubicBezTo>
                  <a:pt x="7782" y="315"/>
                  <a:pt x="7215" y="0"/>
                  <a:pt x="6617" y="0"/>
                </a:cubicBezTo>
                <a:cubicBezTo>
                  <a:pt x="6302" y="0"/>
                  <a:pt x="6050" y="95"/>
                  <a:pt x="5798" y="252"/>
                </a:cubicBezTo>
                <a:lnTo>
                  <a:pt x="5798" y="4190"/>
                </a:lnTo>
                <a:cubicBezTo>
                  <a:pt x="6743" y="4379"/>
                  <a:pt x="7467" y="5199"/>
                  <a:pt x="7467" y="6207"/>
                </a:cubicBezTo>
                <a:cubicBezTo>
                  <a:pt x="7467" y="6427"/>
                  <a:pt x="7247" y="6585"/>
                  <a:pt x="7058" y="6585"/>
                </a:cubicBezTo>
                <a:cubicBezTo>
                  <a:pt x="6869" y="6585"/>
                  <a:pt x="6617" y="6396"/>
                  <a:pt x="6617" y="6207"/>
                </a:cubicBezTo>
                <a:cubicBezTo>
                  <a:pt x="6617" y="5640"/>
                  <a:pt x="6270" y="5199"/>
                  <a:pt x="5798" y="5010"/>
                </a:cubicBezTo>
                <a:lnTo>
                  <a:pt x="5798" y="9074"/>
                </a:lnTo>
                <a:lnTo>
                  <a:pt x="4979" y="9074"/>
                </a:lnTo>
                <a:lnTo>
                  <a:pt x="4979" y="5010"/>
                </a:lnTo>
                <a:cubicBezTo>
                  <a:pt x="4506" y="5167"/>
                  <a:pt x="4159" y="5640"/>
                  <a:pt x="4159" y="6207"/>
                </a:cubicBezTo>
                <a:cubicBezTo>
                  <a:pt x="4159" y="6427"/>
                  <a:pt x="3939" y="6585"/>
                  <a:pt x="3718" y="6585"/>
                </a:cubicBezTo>
                <a:cubicBezTo>
                  <a:pt x="3466" y="6585"/>
                  <a:pt x="3309" y="6396"/>
                  <a:pt x="3309" y="6207"/>
                </a:cubicBezTo>
                <a:cubicBezTo>
                  <a:pt x="3309" y="5199"/>
                  <a:pt x="4033" y="4348"/>
                  <a:pt x="4979" y="4190"/>
                </a:cubicBezTo>
                <a:lnTo>
                  <a:pt x="4979" y="252"/>
                </a:lnTo>
                <a:cubicBezTo>
                  <a:pt x="4726" y="95"/>
                  <a:pt x="4474" y="0"/>
                  <a:pt x="41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1192;p51">
            <a:extLst>
              <a:ext uri="{FF2B5EF4-FFF2-40B4-BE49-F238E27FC236}">
                <a16:creationId xmlns:a16="http://schemas.microsoft.com/office/drawing/2014/main" id="{D1398968-D907-4FD4-A22F-3563B8B14457}"/>
              </a:ext>
            </a:extLst>
          </p:cNvPr>
          <p:cNvGrpSpPr/>
          <p:nvPr/>
        </p:nvGrpSpPr>
        <p:grpSpPr>
          <a:xfrm>
            <a:off x="3325047" y="3510431"/>
            <a:ext cx="380039" cy="380998"/>
            <a:chOff x="-61784125" y="3377700"/>
            <a:chExt cx="316650" cy="317450"/>
          </a:xfrm>
        </p:grpSpPr>
        <p:sp>
          <p:nvSpPr>
            <p:cNvPr id="39" name="Google Shape;1193;p51">
              <a:extLst>
                <a:ext uri="{FF2B5EF4-FFF2-40B4-BE49-F238E27FC236}">
                  <a16:creationId xmlns:a16="http://schemas.microsoft.com/office/drawing/2014/main" id="{7E738DD1-B966-43D1-A55E-BDA121B8137E}"/>
                </a:ext>
              </a:extLst>
            </p:cNvPr>
            <p:cNvSpPr/>
            <p:nvPr/>
          </p:nvSpPr>
          <p:spPr>
            <a:xfrm>
              <a:off x="-61688025" y="3460400"/>
              <a:ext cx="124450" cy="51225"/>
            </a:xfrm>
            <a:custGeom>
              <a:avLst/>
              <a:gdLst/>
              <a:ahLst/>
              <a:cxnLst/>
              <a:rect l="l" t="t" r="r" b="b"/>
              <a:pathLst>
                <a:path w="4978" h="2049" extrusionOk="0">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94;p51">
              <a:extLst>
                <a:ext uri="{FF2B5EF4-FFF2-40B4-BE49-F238E27FC236}">
                  <a16:creationId xmlns:a16="http://schemas.microsoft.com/office/drawing/2014/main" id="{ED7F2419-8904-4D3B-8CBF-F56AECF81CA2}"/>
                </a:ext>
              </a:extLst>
            </p:cNvPr>
            <p:cNvSpPr/>
            <p:nvPr/>
          </p:nvSpPr>
          <p:spPr>
            <a:xfrm>
              <a:off x="-61677800" y="3518900"/>
              <a:ext cx="104775" cy="61850"/>
            </a:xfrm>
            <a:custGeom>
              <a:avLst/>
              <a:gdLst/>
              <a:ahLst/>
              <a:cxnLst/>
              <a:rect l="l" t="t" r="r" b="b"/>
              <a:pathLst>
                <a:path w="4191" h="2474" extrusionOk="0">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95;p51">
              <a:extLst>
                <a:ext uri="{FF2B5EF4-FFF2-40B4-BE49-F238E27FC236}">
                  <a16:creationId xmlns:a16="http://schemas.microsoft.com/office/drawing/2014/main" id="{4F294E54-2562-4B39-B98F-FABA67A024FE}"/>
                </a:ext>
              </a:extLst>
            </p:cNvPr>
            <p:cNvSpPr/>
            <p:nvPr/>
          </p:nvSpPr>
          <p:spPr>
            <a:xfrm>
              <a:off x="-61667550" y="3377700"/>
              <a:ext cx="82700" cy="82725"/>
            </a:xfrm>
            <a:custGeom>
              <a:avLst/>
              <a:gdLst/>
              <a:ahLst/>
              <a:cxnLst/>
              <a:rect l="l" t="t" r="r" b="b"/>
              <a:pathLst>
                <a:path w="3308" h="3309" extrusionOk="0">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96;p51">
              <a:extLst>
                <a:ext uri="{FF2B5EF4-FFF2-40B4-BE49-F238E27FC236}">
                  <a16:creationId xmlns:a16="http://schemas.microsoft.com/office/drawing/2014/main" id="{1A5FB0ED-AA82-49ED-8337-4F7D75722648}"/>
                </a:ext>
              </a:extLst>
            </p:cNvPr>
            <p:cNvSpPr/>
            <p:nvPr/>
          </p:nvSpPr>
          <p:spPr>
            <a:xfrm>
              <a:off x="-61591150" y="3643150"/>
              <a:ext cx="123675" cy="51200"/>
            </a:xfrm>
            <a:custGeom>
              <a:avLst/>
              <a:gdLst/>
              <a:ahLst/>
              <a:cxnLst/>
              <a:rect l="l" t="t" r="r" b="b"/>
              <a:pathLst>
                <a:path w="4947" h="2048" extrusionOk="0">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97;p51">
              <a:extLst>
                <a:ext uri="{FF2B5EF4-FFF2-40B4-BE49-F238E27FC236}">
                  <a16:creationId xmlns:a16="http://schemas.microsoft.com/office/drawing/2014/main" id="{5D199FEF-8982-4644-9145-B18237546AA6}"/>
                </a:ext>
              </a:extLst>
            </p:cNvPr>
            <p:cNvSpPr/>
            <p:nvPr/>
          </p:nvSpPr>
          <p:spPr>
            <a:xfrm>
              <a:off x="-61570675" y="3560450"/>
              <a:ext cx="82725" cy="82725"/>
            </a:xfrm>
            <a:custGeom>
              <a:avLst/>
              <a:gdLst/>
              <a:ahLst/>
              <a:cxnLst/>
              <a:rect l="l" t="t" r="r" b="b"/>
              <a:pathLst>
                <a:path w="3309" h="3309" extrusionOk="0">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98;p51">
              <a:extLst>
                <a:ext uri="{FF2B5EF4-FFF2-40B4-BE49-F238E27FC236}">
                  <a16:creationId xmlns:a16="http://schemas.microsoft.com/office/drawing/2014/main" id="{1033F6BD-42AD-4F9B-A112-607E25274FC1}"/>
                </a:ext>
              </a:extLst>
            </p:cNvPr>
            <p:cNvSpPr/>
            <p:nvPr/>
          </p:nvSpPr>
          <p:spPr>
            <a:xfrm>
              <a:off x="-61784125" y="3643925"/>
              <a:ext cx="124450" cy="51225"/>
            </a:xfrm>
            <a:custGeom>
              <a:avLst/>
              <a:gdLst/>
              <a:ahLst/>
              <a:cxnLst/>
              <a:rect l="l" t="t" r="r" b="b"/>
              <a:pathLst>
                <a:path w="4978" h="2049" extrusionOk="0">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99;p51">
              <a:extLst>
                <a:ext uri="{FF2B5EF4-FFF2-40B4-BE49-F238E27FC236}">
                  <a16:creationId xmlns:a16="http://schemas.microsoft.com/office/drawing/2014/main" id="{8754A641-D518-4201-A2EF-9F62B2CBF776}"/>
                </a:ext>
              </a:extLst>
            </p:cNvPr>
            <p:cNvSpPr/>
            <p:nvPr/>
          </p:nvSpPr>
          <p:spPr>
            <a:xfrm>
              <a:off x="-61763650" y="3560450"/>
              <a:ext cx="82725" cy="82725"/>
            </a:xfrm>
            <a:custGeom>
              <a:avLst/>
              <a:gdLst/>
              <a:ahLst/>
              <a:cxnLst/>
              <a:rect l="l" t="t" r="r" b="b"/>
              <a:pathLst>
                <a:path w="3309" h="3309" extrusionOk="0">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8823;p72">
            <a:extLst>
              <a:ext uri="{FF2B5EF4-FFF2-40B4-BE49-F238E27FC236}">
                <a16:creationId xmlns:a16="http://schemas.microsoft.com/office/drawing/2014/main" id="{8965A1CA-0432-48F9-8A54-0187E0995498}"/>
              </a:ext>
            </a:extLst>
          </p:cNvPr>
          <p:cNvGrpSpPr/>
          <p:nvPr/>
        </p:nvGrpSpPr>
        <p:grpSpPr>
          <a:xfrm>
            <a:off x="5369109" y="3615288"/>
            <a:ext cx="374904" cy="374904"/>
            <a:chOff x="-5636166" y="2364118"/>
            <a:chExt cx="295400" cy="291450"/>
          </a:xfrm>
          <a:solidFill>
            <a:schemeClr val="bg1"/>
          </a:solidFill>
        </p:grpSpPr>
        <p:sp>
          <p:nvSpPr>
            <p:cNvPr id="56" name="Google Shape;8824;p72">
              <a:extLst>
                <a:ext uri="{FF2B5EF4-FFF2-40B4-BE49-F238E27FC236}">
                  <a16:creationId xmlns:a16="http://schemas.microsoft.com/office/drawing/2014/main" id="{9B02B027-CE6D-4AF0-8D98-FFBC957FC4DF}"/>
                </a:ext>
              </a:extLst>
            </p:cNvPr>
            <p:cNvSpPr/>
            <p:nvPr/>
          </p:nvSpPr>
          <p:spPr>
            <a:xfrm rot="5400000">
              <a:off x="-5578501" y="2421405"/>
              <a:ext cx="78511" cy="89446"/>
            </a:xfrm>
            <a:custGeom>
              <a:avLst/>
              <a:gdLst/>
              <a:ahLst/>
              <a:cxnLst/>
              <a:rect l="l" t="t" r="r" b="b"/>
              <a:pathLst>
                <a:path w="3183" h="3530" extrusionOk="0">
                  <a:moveTo>
                    <a:pt x="1088" y="1"/>
                  </a:moveTo>
                  <a:cubicBezTo>
                    <a:pt x="1001" y="1"/>
                    <a:pt x="915" y="32"/>
                    <a:pt x="852" y="95"/>
                  </a:cubicBezTo>
                  <a:lnTo>
                    <a:pt x="379" y="568"/>
                  </a:lnTo>
                  <a:cubicBezTo>
                    <a:pt x="1" y="978"/>
                    <a:pt x="1" y="1639"/>
                    <a:pt x="379" y="2017"/>
                  </a:cubicBezTo>
                  <a:cubicBezTo>
                    <a:pt x="584" y="2222"/>
                    <a:pt x="852" y="2324"/>
                    <a:pt x="1115" y="2324"/>
                  </a:cubicBezTo>
                  <a:cubicBezTo>
                    <a:pt x="1379" y="2324"/>
                    <a:pt x="1639" y="2222"/>
                    <a:pt x="1828" y="2017"/>
                  </a:cubicBezTo>
                  <a:cubicBezTo>
                    <a:pt x="1891" y="1970"/>
                    <a:pt x="1986" y="1946"/>
                    <a:pt x="2076" y="1946"/>
                  </a:cubicBezTo>
                  <a:cubicBezTo>
                    <a:pt x="2167" y="1946"/>
                    <a:pt x="2253" y="1970"/>
                    <a:pt x="2301" y="2017"/>
                  </a:cubicBezTo>
                  <a:cubicBezTo>
                    <a:pt x="2427" y="2143"/>
                    <a:pt x="2427" y="2395"/>
                    <a:pt x="2301" y="2490"/>
                  </a:cubicBezTo>
                  <a:lnTo>
                    <a:pt x="1828" y="2962"/>
                  </a:lnTo>
                  <a:cubicBezTo>
                    <a:pt x="1734" y="3088"/>
                    <a:pt x="1734" y="3340"/>
                    <a:pt x="1828" y="3435"/>
                  </a:cubicBezTo>
                  <a:cubicBezTo>
                    <a:pt x="1891" y="3498"/>
                    <a:pt x="1986" y="3529"/>
                    <a:pt x="2076" y="3529"/>
                  </a:cubicBezTo>
                  <a:cubicBezTo>
                    <a:pt x="2167" y="3529"/>
                    <a:pt x="2253" y="3498"/>
                    <a:pt x="2301" y="3435"/>
                  </a:cubicBezTo>
                  <a:lnTo>
                    <a:pt x="2773" y="2962"/>
                  </a:lnTo>
                  <a:cubicBezTo>
                    <a:pt x="3183" y="2584"/>
                    <a:pt x="3183" y="1923"/>
                    <a:pt x="2773" y="1513"/>
                  </a:cubicBezTo>
                  <a:cubicBezTo>
                    <a:pt x="2569" y="1293"/>
                    <a:pt x="2309" y="1182"/>
                    <a:pt x="2049" y="1182"/>
                  </a:cubicBezTo>
                  <a:cubicBezTo>
                    <a:pt x="1789" y="1182"/>
                    <a:pt x="1529" y="1293"/>
                    <a:pt x="1324" y="1513"/>
                  </a:cubicBezTo>
                  <a:cubicBezTo>
                    <a:pt x="1261" y="1576"/>
                    <a:pt x="1174" y="1608"/>
                    <a:pt x="1088" y="1608"/>
                  </a:cubicBezTo>
                  <a:cubicBezTo>
                    <a:pt x="1001" y="1608"/>
                    <a:pt x="915" y="1576"/>
                    <a:pt x="852" y="1513"/>
                  </a:cubicBezTo>
                  <a:cubicBezTo>
                    <a:pt x="726" y="1387"/>
                    <a:pt x="726" y="1167"/>
                    <a:pt x="852" y="1041"/>
                  </a:cubicBezTo>
                  <a:lnTo>
                    <a:pt x="1324" y="568"/>
                  </a:lnTo>
                  <a:cubicBezTo>
                    <a:pt x="1450" y="442"/>
                    <a:pt x="1450" y="221"/>
                    <a:pt x="1324" y="95"/>
                  </a:cubicBezTo>
                  <a:cubicBezTo>
                    <a:pt x="1261" y="32"/>
                    <a:pt x="1174" y="1"/>
                    <a:pt x="10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825;p72">
              <a:extLst>
                <a:ext uri="{FF2B5EF4-FFF2-40B4-BE49-F238E27FC236}">
                  <a16:creationId xmlns:a16="http://schemas.microsoft.com/office/drawing/2014/main" id="{5FC56A1B-7512-4651-B037-57417D079D76}"/>
                </a:ext>
              </a:extLst>
            </p:cNvPr>
            <p:cNvSpPr/>
            <p:nvPr/>
          </p:nvSpPr>
          <p:spPr>
            <a:xfrm rot="5400000">
              <a:off x="-5525932" y="2472291"/>
              <a:ext cx="83937" cy="82832"/>
            </a:xfrm>
            <a:custGeom>
              <a:avLst/>
              <a:gdLst/>
              <a:ahLst/>
              <a:cxnLst/>
              <a:rect l="l" t="t" r="r" b="b"/>
              <a:pathLst>
                <a:path w="3403" h="3269" extrusionOk="0">
                  <a:moveTo>
                    <a:pt x="1107" y="0"/>
                  </a:moveTo>
                  <a:cubicBezTo>
                    <a:pt x="1016" y="0"/>
                    <a:pt x="930" y="32"/>
                    <a:pt x="882" y="95"/>
                  </a:cubicBezTo>
                  <a:lnTo>
                    <a:pt x="410" y="567"/>
                  </a:lnTo>
                  <a:cubicBezTo>
                    <a:pt x="0" y="945"/>
                    <a:pt x="0" y="1638"/>
                    <a:pt x="410" y="2016"/>
                  </a:cubicBezTo>
                  <a:lnTo>
                    <a:pt x="882" y="2489"/>
                  </a:lnTo>
                  <a:lnTo>
                    <a:pt x="1355" y="2962"/>
                  </a:lnTo>
                  <a:cubicBezTo>
                    <a:pt x="1544" y="3166"/>
                    <a:pt x="1804" y="3269"/>
                    <a:pt x="2068" y="3269"/>
                  </a:cubicBezTo>
                  <a:cubicBezTo>
                    <a:pt x="2332" y="3269"/>
                    <a:pt x="2599" y="3166"/>
                    <a:pt x="2804" y="2962"/>
                  </a:cubicBezTo>
                  <a:lnTo>
                    <a:pt x="3277" y="2489"/>
                  </a:lnTo>
                  <a:cubicBezTo>
                    <a:pt x="3403" y="2363"/>
                    <a:pt x="3403" y="2142"/>
                    <a:pt x="3277" y="2016"/>
                  </a:cubicBezTo>
                  <a:cubicBezTo>
                    <a:pt x="3178" y="1918"/>
                    <a:pt x="3070" y="1870"/>
                    <a:pt x="2977" y="1870"/>
                  </a:cubicBezTo>
                  <a:cubicBezTo>
                    <a:pt x="2892" y="1870"/>
                    <a:pt x="2818" y="1910"/>
                    <a:pt x="2773" y="1985"/>
                  </a:cubicBezTo>
                  <a:lnTo>
                    <a:pt x="2300" y="2457"/>
                  </a:lnTo>
                  <a:cubicBezTo>
                    <a:pt x="2237" y="2520"/>
                    <a:pt x="2143" y="2552"/>
                    <a:pt x="2052" y="2552"/>
                  </a:cubicBezTo>
                  <a:cubicBezTo>
                    <a:pt x="1961" y="2552"/>
                    <a:pt x="1875" y="2520"/>
                    <a:pt x="1827" y="2457"/>
                  </a:cubicBezTo>
                  <a:lnTo>
                    <a:pt x="1575" y="2205"/>
                  </a:lnTo>
                  <a:lnTo>
                    <a:pt x="2300" y="1512"/>
                  </a:lnTo>
                  <a:cubicBezTo>
                    <a:pt x="2395" y="1386"/>
                    <a:pt x="2395" y="1134"/>
                    <a:pt x="2300" y="1040"/>
                  </a:cubicBezTo>
                  <a:cubicBezTo>
                    <a:pt x="2237" y="977"/>
                    <a:pt x="2143" y="945"/>
                    <a:pt x="2052" y="945"/>
                  </a:cubicBezTo>
                  <a:cubicBezTo>
                    <a:pt x="1961" y="945"/>
                    <a:pt x="1875" y="977"/>
                    <a:pt x="1827" y="1040"/>
                  </a:cubicBezTo>
                  <a:lnTo>
                    <a:pt x="1103" y="1733"/>
                  </a:lnTo>
                  <a:lnTo>
                    <a:pt x="882" y="1512"/>
                  </a:lnTo>
                  <a:cubicBezTo>
                    <a:pt x="756" y="1386"/>
                    <a:pt x="756" y="1166"/>
                    <a:pt x="882" y="1040"/>
                  </a:cubicBezTo>
                  <a:lnTo>
                    <a:pt x="1355" y="567"/>
                  </a:lnTo>
                  <a:cubicBezTo>
                    <a:pt x="1449" y="441"/>
                    <a:pt x="1449" y="221"/>
                    <a:pt x="1355" y="95"/>
                  </a:cubicBezTo>
                  <a:cubicBezTo>
                    <a:pt x="1292" y="32"/>
                    <a:pt x="1197" y="0"/>
                    <a:pt x="11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826;p72">
              <a:extLst>
                <a:ext uri="{FF2B5EF4-FFF2-40B4-BE49-F238E27FC236}">
                  <a16:creationId xmlns:a16="http://schemas.microsoft.com/office/drawing/2014/main" id="{AD147384-F611-4D4C-965D-64B58B73C82A}"/>
                </a:ext>
              </a:extLst>
            </p:cNvPr>
            <p:cNvSpPr/>
            <p:nvPr/>
          </p:nvSpPr>
          <p:spPr>
            <a:xfrm rot="5400000">
              <a:off x="-5479539" y="2516216"/>
              <a:ext cx="79300" cy="76676"/>
            </a:xfrm>
            <a:custGeom>
              <a:avLst/>
              <a:gdLst/>
              <a:ahLst/>
              <a:cxnLst/>
              <a:rect l="l" t="t" r="r" b="b"/>
              <a:pathLst>
                <a:path w="3215" h="3026" extrusionOk="0">
                  <a:moveTo>
                    <a:pt x="1100" y="686"/>
                  </a:moveTo>
                  <a:cubicBezTo>
                    <a:pt x="1190" y="686"/>
                    <a:pt x="1277" y="710"/>
                    <a:pt x="1324" y="757"/>
                  </a:cubicBezTo>
                  <a:lnTo>
                    <a:pt x="2332" y="1765"/>
                  </a:lnTo>
                  <a:cubicBezTo>
                    <a:pt x="2490" y="1860"/>
                    <a:pt x="2490" y="2112"/>
                    <a:pt x="2332" y="2238"/>
                  </a:cubicBezTo>
                  <a:cubicBezTo>
                    <a:pt x="2269" y="2285"/>
                    <a:pt x="2183" y="2309"/>
                    <a:pt x="2096" y="2309"/>
                  </a:cubicBezTo>
                  <a:cubicBezTo>
                    <a:pt x="2009" y="2309"/>
                    <a:pt x="1923" y="2285"/>
                    <a:pt x="1860" y="2238"/>
                  </a:cubicBezTo>
                  <a:lnTo>
                    <a:pt x="852" y="1229"/>
                  </a:lnTo>
                  <a:cubicBezTo>
                    <a:pt x="757" y="1135"/>
                    <a:pt x="757" y="883"/>
                    <a:pt x="852" y="757"/>
                  </a:cubicBezTo>
                  <a:cubicBezTo>
                    <a:pt x="915" y="710"/>
                    <a:pt x="1009" y="686"/>
                    <a:pt x="1100" y="686"/>
                  </a:cubicBezTo>
                  <a:close/>
                  <a:moveTo>
                    <a:pt x="1119" y="1"/>
                  </a:moveTo>
                  <a:cubicBezTo>
                    <a:pt x="852" y="1"/>
                    <a:pt x="584" y="95"/>
                    <a:pt x="379" y="284"/>
                  </a:cubicBezTo>
                  <a:cubicBezTo>
                    <a:pt x="1" y="694"/>
                    <a:pt x="1" y="1356"/>
                    <a:pt x="379" y="1765"/>
                  </a:cubicBezTo>
                  <a:lnTo>
                    <a:pt x="1387" y="2742"/>
                  </a:lnTo>
                  <a:cubicBezTo>
                    <a:pt x="1576" y="2931"/>
                    <a:pt x="1836" y="3025"/>
                    <a:pt x="2100" y="3025"/>
                  </a:cubicBezTo>
                  <a:cubicBezTo>
                    <a:pt x="2364" y="3025"/>
                    <a:pt x="2632" y="2931"/>
                    <a:pt x="2836" y="2742"/>
                  </a:cubicBezTo>
                  <a:cubicBezTo>
                    <a:pt x="3214" y="2332"/>
                    <a:pt x="3214" y="1671"/>
                    <a:pt x="2836" y="1293"/>
                  </a:cubicBezTo>
                  <a:lnTo>
                    <a:pt x="1860" y="284"/>
                  </a:lnTo>
                  <a:cubicBezTo>
                    <a:pt x="1655" y="95"/>
                    <a:pt x="1387" y="1"/>
                    <a:pt x="11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8827;p72">
              <a:extLst>
                <a:ext uri="{FF2B5EF4-FFF2-40B4-BE49-F238E27FC236}">
                  <a16:creationId xmlns:a16="http://schemas.microsoft.com/office/drawing/2014/main" id="{F6608912-DF09-40A2-925B-48E533F7FDF6}"/>
                </a:ext>
              </a:extLst>
            </p:cNvPr>
            <p:cNvSpPr/>
            <p:nvPr/>
          </p:nvSpPr>
          <p:spPr>
            <a:xfrm rot="16200000">
              <a:off x="-5634191" y="2362143"/>
              <a:ext cx="291450" cy="295400"/>
            </a:xfrm>
            <a:custGeom>
              <a:avLst/>
              <a:gdLst/>
              <a:ahLst/>
              <a:cxnLst/>
              <a:rect l="l" t="t" r="r" b="b"/>
              <a:pathLst>
                <a:path w="11816" h="11658" extrusionOk="0">
                  <a:moveTo>
                    <a:pt x="9185" y="1479"/>
                  </a:moveTo>
                  <a:cubicBezTo>
                    <a:pt x="9245" y="1479"/>
                    <a:pt x="9245" y="1482"/>
                    <a:pt x="9263" y="1482"/>
                  </a:cubicBezTo>
                  <a:cubicBezTo>
                    <a:pt x="9421" y="1482"/>
                    <a:pt x="9579" y="1513"/>
                    <a:pt x="9673" y="1545"/>
                  </a:cubicBezTo>
                  <a:lnTo>
                    <a:pt x="9106" y="2143"/>
                  </a:lnTo>
                  <a:cubicBezTo>
                    <a:pt x="8980" y="2269"/>
                    <a:pt x="8980" y="2490"/>
                    <a:pt x="9106" y="2616"/>
                  </a:cubicBezTo>
                  <a:cubicBezTo>
                    <a:pt x="9153" y="2679"/>
                    <a:pt x="9240" y="2710"/>
                    <a:pt x="9330" y="2710"/>
                  </a:cubicBezTo>
                  <a:cubicBezTo>
                    <a:pt x="9421" y="2710"/>
                    <a:pt x="9515" y="2679"/>
                    <a:pt x="9579" y="2616"/>
                  </a:cubicBezTo>
                  <a:lnTo>
                    <a:pt x="10146" y="2017"/>
                  </a:lnTo>
                  <a:cubicBezTo>
                    <a:pt x="10272" y="2175"/>
                    <a:pt x="10303" y="2332"/>
                    <a:pt x="10303" y="2553"/>
                  </a:cubicBezTo>
                  <a:lnTo>
                    <a:pt x="10146" y="5325"/>
                  </a:lnTo>
                  <a:cubicBezTo>
                    <a:pt x="10114" y="5798"/>
                    <a:pt x="9925" y="6239"/>
                    <a:pt x="9515" y="6554"/>
                  </a:cubicBezTo>
                  <a:lnTo>
                    <a:pt x="9484" y="6585"/>
                  </a:lnTo>
                  <a:lnTo>
                    <a:pt x="8570" y="7499"/>
                  </a:lnTo>
                  <a:cubicBezTo>
                    <a:pt x="5231" y="10902"/>
                    <a:pt x="5829" y="10303"/>
                    <a:pt x="5199" y="10902"/>
                  </a:cubicBezTo>
                  <a:cubicBezTo>
                    <a:pt x="5136" y="10949"/>
                    <a:pt x="5050" y="10972"/>
                    <a:pt x="4963" y="10972"/>
                  </a:cubicBezTo>
                  <a:cubicBezTo>
                    <a:pt x="4876" y="10972"/>
                    <a:pt x="4790" y="10949"/>
                    <a:pt x="4727" y="10902"/>
                  </a:cubicBezTo>
                  <a:lnTo>
                    <a:pt x="820" y="6995"/>
                  </a:lnTo>
                  <a:cubicBezTo>
                    <a:pt x="694" y="6869"/>
                    <a:pt x="694" y="6648"/>
                    <a:pt x="820" y="6522"/>
                  </a:cubicBezTo>
                  <a:lnTo>
                    <a:pt x="5262" y="2112"/>
                  </a:lnTo>
                  <a:cubicBezTo>
                    <a:pt x="5577" y="1797"/>
                    <a:pt x="5987" y="1639"/>
                    <a:pt x="6365" y="1608"/>
                  </a:cubicBezTo>
                  <a:cubicBezTo>
                    <a:pt x="8503" y="1495"/>
                    <a:pt x="9033" y="1479"/>
                    <a:pt x="9185" y="1479"/>
                  </a:cubicBezTo>
                  <a:close/>
                  <a:moveTo>
                    <a:pt x="11422" y="1"/>
                  </a:moveTo>
                  <a:cubicBezTo>
                    <a:pt x="11335" y="1"/>
                    <a:pt x="11248" y="32"/>
                    <a:pt x="11185" y="95"/>
                  </a:cubicBezTo>
                  <a:lnTo>
                    <a:pt x="10240" y="1041"/>
                  </a:lnTo>
                  <a:cubicBezTo>
                    <a:pt x="9958" y="871"/>
                    <a:pt x="9650" y="752"/>
                    <a:pt x="9316" y="752"/>
                  </a:cubicBezTo>
                  <a:cubicBezTo>
                    <a:pt x="9278" y="752"/>
                    <a:pt x="9239" y="754"/>
                    <a:pt x="9200" y="757"/>
                  </a:cubicBezTo>
                  <a:lnTo>
                    <a:pt x="6428" y="883"/>
                  </a:lnTo>
                  <a:cubicBezTo>
                    <a:pt x="5829" y="915"/>
                    <a:pt x="5262" y="1167"/>
                    <a:pt x="4853" y="1608"/>
                  </a:cubicBezTo>
                  <a:lnTo>
                    <a:pt x="379" y="6018"/>
                  </a:lnTo>
                  <a:cubicBezTo>
                    <a:pt x="1" y="6396"/>
                    <a:pt x="1" y="7058"/>
                    <a:pt x="379" y="7468"/>
                  </a:cubicBezTo>
                  <a:lnTo>
                    <a:pt x="4286" y="11374"/>
                  </a:lnTo>
                  <a:cubicBezTo>
                    <a:pt x="4490" y="11563"/>
                    <a:pt x="4758" y="11658"/>
                    <a:pt x="5022" y="11658"/>
                  </a:cubicBezTo>
                  <a:cubicBezTo>
                    <a:pt x="5286" y="11658"/>
                    <a:pt x="5546" y="11563"/>
                    <a:pt x="5735" y="11374"/>
                  </a:cubicBezTo>
                  <a:lnTo>
                    <a:pt x="9137" y="7972"/>
                  </a:lnTo>
                  <a:lnTo>
                    <a:pt x="10051" y="7058"/>
                  </a:lnTo>
                  <a:cubicBezTo>
                    <a:pt x="10555" y="6648"/>
                    <a:pt x="10870" y="6018"/>
                    <a:pt x="10902" y="5388"/>
                  </a:cubicBezTo>
                  <a:lnTo>
                    <a:pt x="11059" y="2584"/>
                  </a:lnTo>
                  <a:cubicBezTo>
                    <a:pt x="11059" y="2238"/>
                    <a:pt x="10996" y="1828"/>
                    <a:pt x="10776" y="1545"/>
                  </a:cubicBezTo>
                  <a:lnTo>
                    <a:pt x="11721" y="600"/>
                  </a:lnTo>
                  <a:cubicBezTo>
                    <a:pt x="11815" y="442"/>
                    <a:pt x="11815" y="221"/>
                    <a:pt x="11658" y="95"/>
                  </a:cubicBezTo>
                  <a:cubicBezTo>
                    <a:pt x="11595" y="32"/>
                    <a:pt x="11508" y="1"/>
                    <a:pt x="114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0" name="Google Shape;5272;p64">
            <a:extLst>
              <a:ext uri="{FF2B5EF4-FFF2-40B4-BE49-F238E27FC236}">
                <a16:creationId xmlns:a16="http://schemas.microsoft.com/office/drawing/2014/main" id="{F4E0C9A9-964B-4525-8A86-0978DA18C2EC}"/>
              </a:ext>
            </a:extLst>
          </p:cNvPr>
          <p:cNvSpPr/>
          <p:nvPr/>
        </p:nvSpPr>
        <p:spPr>
          <a:xfrm>
            <a:off x="5061777" y="2008317"/>
            <a:ext cx="246888" cy="274320"/>
          </a:xfrm>
          <a:custGeom>
            <a:avLst/>
            <a:gdLst/>
            <a:ahLst/>
            <a:cxnLst/>
            <a:rect l="l" t="t" r="r" b="b"/>
            <a:pathLst>
              <a:path w="11027" h="12673" extrusionOk="0">
                <a:moveTo>
                  <a:pt x="5514" y="1047"/>
                </a:moveTo>
                <a:cubicBezTo>
                  <a:pt x="6238" y="1519"/>
                  <a:pt x="7215" y="1834"/>
                  <a:pt x="8003" y="1834"/>
                </a:cubicBezTo>
                <a:cubicBezTo>
                  <a:pt x="8538" y="1834"/>
                  <a:pt x="9294" y="1708"/>
                  <a:pt x="10208" y="1204"/>
                </a:cubicBezTo>
                <a:lnTo>
                  <a:pt x="10208" y="5237"/>
                </a:lnTo>
                <a:cubicBezTo>
                  <a:pt x="10177" y="8198"/>
                  <a:pt x="8349" y="10845"/>
                  <a:pt x="5514" y="11821"/>
                </a:cubicBezTo>
                <a:cubicBezTo>
                  <a:pt x="2710" y="10845"/>
                  <a:pt x="820" y="8198"/>
                  <a:pt x="820" y="5237"/>
                </a:cubicBezTo>
                <a:lnTo>
                  <a:pt x="820" y="1204"/>
                </a:lnTo>
                <a:cubicBezTo>
                  <a:pt x="1513" y="1582"/>
                  <a:pt x="2269" y="1834"/>
                  <a:pt x="3025" y="1834"/>
                </a:cubicBezTo>
                <a:cubicBezTo>
                  <a:pt x="3844" y="1834"/>
                  <a:pt x="4758" y="1551"/>
                  <a:pt x="5514" y="1047"/>
                </a:cubicBezTo>
                <a:close/>
                <a:moveTo>
                  <a:pt x="10654" y="1"/>
                </a:moveTo>
                <a:cubicBezTo>
                  <a:pt x="10567" y="1"/>
                  <a:pt x="10476" y="33"/>
                  <a:pt x="10397" y="102"/>
                </a:cubicBezTo>
                <a:cubicBezTo>
                  <a:pt x="9389" y="826"/>
                  <a:pt x="8538" y="952"/>
                  <a:pt x="8034" y="952"/>
                </a:cubicBezTo>
                <a:cubicBezTo>
                  <a:pt x="7310" y="952"/>
                  <a:pt x="6396" y="637"/>
                  <a:pt x="5766" y="165"/>
                </a:cubicBezTo>
                <a:cubicBezTo>
                  <a:pt x="5703" y="102"/>
                  <a:pt x="5616" y="70"/>
                  <a:pt x="5526" y="70"/>
                </a:cubicBezTo>
                <a:cubicBezTo>
                  <a:pt x="5435" y="70"/>
                  <a:pt x="5341" y="102"/>
                  <a:pt x="5262" y="165"/>
                </a:cubicBezTo>
                <a:cubicBezTo>
                  <a:pt x="4632" y="637"/>
                  <a:pt x="3781" y="952"/>
                  <a:pt x="3025" y="952"/>
                </a:cubicBezTo>
                <a:cubicBezTo>
                  <a:pt x="2237" y="952"/>
                  <a:pt x="1450" y="637"/>
                  <a:pt x="662" y="102"/>
                </a:cubicBezTo>
                <a:cubicBezTo>
                  <a:pt x="582" y="40"/>
                  <a:pt x="495" y="13"/>
                  <a:pt x="411" y="13"/>
                </a:cubicBezTo>
                <a:cubicBezTo>
                  <a:pt x="196" y="13"/>
                  <a:pt x="0" y="190"/>
                  <a:pt x="0" y="417"/>
                </a:cubicBezTo>
                <a:lnTo>
                  <a:pt x="0" y="5237"/>
                </a:lnTo>
                <a:cubicBezTo>
                  <a:pt x="0" y="8608"/>
                  <a:pt x="2080" y="11601"/>
                  <a:pt x="5388" y="12641"/>
                </a:cubicBezTo>
                <a:cubicBezTo>
                  <a:pt x="5419" y="12641"/>
                  <a:pt x="5451" y="12672"/>
                  <a:pt x="5514" y="12672"/>
                </a:cubicBezTo>
                <a:cubicBezTo>
                  <a:pt x="5545" y="12672"/>
                  <a:pt x="5577" y="12672"/>
                  <a:pt x="5640" y="12641"/>
                </a:cubicBezTo>
                <a:cubicBezTo>
                  <a:pt x="8979" y="11538"/>
                  <a:pt x="11027" y="8513"/>
                  <a:pt x="11027" y="5237"/>
                </a:cubicBezTo>
                <a:lnTo>
                  <a:pt x="11027" y="417"/>
                </a:lnTo>
                <a:cubicBezTo>
                  <a:pt x="11027" y="157"/>
                  <a:pt x="10848" y="1"/>
                  <a:pt x="10654" y="1"/>
                </a:cubicBezTo>
                <a:close/>
              </a:path>
            </a:pathLst>
          </a:custGeom>
          <a:solidFill>
            <a:schemeClr val="bg1"/>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9" name="Google Shape;8803;p72">
            <a:extLst>
              <a:ext uri="{FF2B5EF4-FFF2-40B4-BE49-F238E27FC236}">
                <a16:creationId xmlns:a16="http://schemas.microsoft.com/office/drawing/2014/main" id="{FE56DFD4-F08B-47FC-9F18-A01E8F4B3DA4}"/>
              </a:ext>
            </a:extLst>
          </p:cNvPr>
          <p:cNvGrpSpPr/>
          <p:nvPr/>
        </p:nvGrpSpPr>
        <p:grpSpPr>
          <a:xfrm>
            <a:off x="3816706" y="2109979"/>
            <a:ext cx="274320" cy="246888"/>
            <a:chOff x="-4211975" y="2783850"/>
            <a:chExt cx="291450" cy="274100"/>
          </a:xfrm>
          <a:solidFill>
            <a:schemeClr val="bg1"/>
          </a:solidFill>
        </p:grpSpPr>
        <p:sp>
          <p:nvSpPr>
            <p:cNvPr id="51" name="Google Shape;8804;p72">
              <a:extLst>
                <a:ext uri="{FF2B5EF4-FFF2-40B4-BE49-F238E27FC236}">
                  <a16:creationId xmlns:a16="http://schemas.microsoft.com/office/drawing/2014/main" id="{85F0B5C6-A6BC-4975-BB83-946766F2164E}"/>
                </a:ext>
              </a:extLst>
            </p:cNvPr>
            <p:cNvSpPr/>
            <p:nvPr/>
          </p:nvSpPr>
          <p:spPr>
            <a:xfrm>
              <a:off x="-4211975" y="2937125"/>
              <a:ext cx="291450" cy="120825"/>
            </a:xfrm>
            <a:custGeom>
              <a:avLst/>
              <a:gdLst/>
              <a:ahLst/>
              <a:cxnLst/>
              <a:rect l="l" t="t" r="r" b="b"/>
              <a:pathLst>
                <a:path w="11658" h="4833" extrusionOk="0">
                  <a:moveTo>
                    <a:pt x="978" y="706"/>
                  </a:moveTo>
                  <a:cubicBezTo>
                    <a:pt x="1167" y="706"/>
                    <a:pt x="1324" y="863"/>
                    <a:pt x="1324" y="1052"/>
                  </a:cubicBezTo>
                  <a:lnTo>
                    <a:pt x="1324" y="3762"/>
                  </a:lnTo>
                  <a:cubicBezTo>
                    <a:pt x="1324" y="3982"/>
                    <a:pt x="1167" y="4140"/>
                    <a:pt x="978" y="4140"/>
                  </a:cubicBezTo>
                  <a:lnTo>
                    <a:pt x="631" y="4140"/>
                  </a:lnTo>
                  <a:lnTo>
                    <a:pt x="631" y="706"/>
                  </a:lnTo>
                  <a:close/>
                  <a:moveTo>
                    <a:pt x="3866" y="717"/>
                  </a:moveTo>
                  <a:cubicBezTo>
                    <a:pt x="4374" y="717"/>
                    <a:pt x="4886" y="859"/>
                    <a:pt x="5325" y="1147"/>
                  </a:cubicBezTo>
                  <a:cubicBezTo>
                    <a:pt x="5672" y="1367"/>
                    <a:pt x="5703" y="1399"/>
                    <a:pt x="5829" y="1399"/>
                  </a:cubicBezTo>
                  <a:lnTo>
                    <a:pt x="7247" y="1399"/>
                  </a:lnTo>
                  <a:cubicBezTo>
                    <a:pt x="7436" y="1399"/>
                    <a:pt x="7594" y="1556"/>
                    <a:pt x="7594" y="1777"/>
                  </a:cubicBezTo>
                  <a:cubicBezTo>
                    <a:pt x="7594" y="1966"/>
                    <a:pt x="7436" y="2124"/>
                    <a:pt x="7247" y="2124"/>
                  </a:cubicBezTo>
                  <a:lnTo>
                    <a:pt x="4758" y="2124"/>
                  </a:lnTo>
                  <a:cubicBezTo>
                    <a:pt x="4380" y="2124"/>
                    <a:pt x="4034" y="2344"/>
                    <a:pt x="3845" y="2659"/>
                  </a:cubicBezTo>
                  <a:cubicBezTo>
                    <a:pt x="3782" y="2817"/>
                    <a:pt x="3845" y="3069"/>
                    <a:pt x="4002" y="3132"/>
                  </a:cubicBezTo>
                  <a:cubicBezTo>
                    <a:pt x="4045" y="3158"/>
                    <a:pt x="4096" y="3169"/>
                    <a:pt x="4148" y="3169"/>
                  </a:cubicBezTo>
                  <a:cubicBezTo>
                    <a:pt x="4284" y="3169"/>
                    <a:pt x="4429" y="3088"/>
                    <a:pt x="4475" y="2974"/>
                  </a:cubicBezTo>
                  <a:cubicBezTo>
                    <a:pt x="4538" y="2848"/>
                    <a:pt x="4632" y="2785"/>
                    <a:pt x="4790" y="2785"/>
                  </a:cubicBezTo>
                  <a:lnTo>
                    <a:pt x="7562" y="2785"/>
                  </a:lnTo>
                  <a:cubicBezTo>
                    <a:pt x="7783" y="2785"/>
                    <a:pt x="8003" y="2722"/>
                    <a:pt x="8192" y="2596"/>
                  </a:cubicBezTo>
                  <a:lnTo>
                    <a:pt x="10555" y="769"/>
                  </a:lnTo>
                  <a:cubicBezTo>
                    <a:pt x="10603" y="747"/>
                    <a:pt x="10649" y="737"/>
                    <a:pt x="10693" y="737"/>
                  </a:cubicBezTo>
                  <a:cubicBezTo>
                    <a:pt x="10969" y="737"/>
                    <a:pt x="11146" y="1123"/>
                    <a:pt x="10902" y="1367"/>
                  </a:cubicBezTo>
                  <a:cubicBezTo>
                    <a:pt x="10844" y="1406"/>
                    <a:pt x="10817" y="1419"/>
                    <a:pt x="10805" y="1419"/>
                  </a:cubicBezTo>
                  <a:cubicBezTo>
                    <a:pt x="10780" y="1419"/>
                    <a:pt x="10836" y="1354"/>
                    <a:pt x="10826" y="1354"/>
                  </a:cubicBezTo>
                  <a:cubicBezTo>
                    <a:pt x="10804" y="1354"/>
                    <a:pt x="10447" y="1686"/>
                    <a:pt x="8066" y="3856"/>
                  </a:cubicBezTo>
                  <a:cubicBezTo>
                    <a:pt x="7877" y="4014"/>
                    <a:pt x="7625" y="4140"/>
                    <a:pt x="7373" y="4140"/>
                  </a:cubicBezTo>
                  <a:lnTo>
                    <a:pt x="3435" y="4140"/>
                  </a:lnTo>
                  <a:cubicBezTo>
                    <a:pt x="2962" y="4140"/>
                    <a:pt x="2490" y="4014"/>
                    <a:pt x="2049" y="3825"/>
                  </a:cubicBezTo>
                  <a:lnTo>
                    <a:pt x="2049" y="1399"/>
                  </a:lnTo>
                  <a:lnTo>
                    <a:pt x="2332" y="1210"/>
                  </a:lnTo>
                  <a:cubicBezTo>
                    <a:pt x="2774" y="883"/>
                    <a:pt x="3318" y="717"/>
                    <a:pt x="3866" y="717"/>
                  </a:cubicBezTo>
                  <a:close/>
                  <a:moveTo>
                    <a:pt x="3817" y="0"/>
                  </a:moveTo>
                  <a:cubicBezTo>
                    <a:pt x="3151" y="0"/>
                    <a:pt x="2491" y="205"/>
                    <a:pt x="1923" y="611"/>
                  </a:cubicBezTo>
                  <a:cubicBezTo>
                    <a:pt x="1765" y="265"/>
                    <a:pt x="1419" y="13"/>
                    <a:pt x="1009" y="13"/>
                  </a:cubicBezTo>
                  <a:lnTo>
                    <a:pt x="348" y="13"/>
                  </a:lnTo>
                  <a:cubicBezTo>
                    <a:pt x="159" y="13"/>
                    <a:pt x="1" y="170"/>
                    <a:pt x="1" y="391"/>
                  </a:cubicBezTo>
                  <a:lnTo>
                    <a:pt x="1" y="4486"/>
                  </a:lnTo>
                  <a:cubicBezTo>
                    <a:pt x="1" y="4675"/>
                    <a:pt x="159" y="4833"/>
                    <a:pt x="348" y="4833"/>
                  </a:cubicBezTo>
                  <a:lnTo>
                    <a:pt x="1009" y="4833"/>
                  </a:lnTo>
                  <a:cubicBezTo>
                    <a:pt x="1324" y="4833"/>
                    <a:pt x="1608" y="4675"/>
                    <a:pt x="1797" y="4486"/>
                  </a:cubicBezTo>
                  <a:cubicBezTo>
                    <a:pt x="2332" y="4707"/>
                    <a:pt x="2868" y="4833"/>
                    <a:pt x="3435" y="4833"/>
                  </a:cubicBezTo>
                  <a:lnTo>
                    <a:pt x="7373" y="4833"/>
                  </a:lnTo>
                  <a:cubicBezTo>
                    <a:pt x="7783" y="4833"/>
                    <a:pt x="8192" y="4675"/>
                    <a:pt x="8507" y="4392"/>
                  </a:cubicBezTo>
                  <a:cubicBezTo>
                    <a:pt x="8539" y="4392"/>
                    <a:pt x="11217" y="1903"/>
                    <a:pt x="11248" y="1872"/>
                  </a:cubicBezTo>
                  <a:cubicBezTo>
                    <a:pt x="11406" y="1809"/>
                    <a:pt x="11658" y="1493"/>
                    <a:pt x="11658" y="1084"/>
                  </a:cubicBezTo>
                  <a:cubicBezTo>
                    <a:pt x="11658" y="454"/>
                    <a:pt x="11185" y="44"/>
                    <a:pt x="10618" y="44"/>
                  </a:cubicBezTo>
                  <a:cubicBezTo>
                    <a:pt x="10303" y="44"/>
                    <a:pt x="10051" y="202"/>
                    <a:pt x="9925" y="296"/>
                  </a:cubicBezTo>
                  <a:lnTo>
                    <a:pt x="8192" y="1619"/>
                  </a:lnTo>
                  <a:cubicBezTo>
                    <a:pt x="8098" y="1084"/>
                    <a:pt x="7688" y="706"/>
                    <a:pt x="7153" y="706"/>
                  </a:cubicBezTo>
                  <a:lnTo>
                    <a:pt x="5861" y="706"/>
                  </a:lnTo>
                  <a:lnTo>
                    <a:pt x="5640" y="548"/>
                  </a:lnTo>
                  <a:cubicBezTo>
                    <a:pt x="5075" y="182"/>
                    <a:pt x="4444" y="0"/>
                    <a:pt x="3817"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8805;p72">
              <a:extLst>
                <a:ext uri="{FF2B5EF4-FFF2-40B4-BE49-F238E27FC236}">
                  <a16:creationId xmlns:a16="http://schemas.microsoft.com/office/drawing/2014/main" id="{275CAB95-82EC-4B97-AAA3-5ABCF9850DC0}"/>
                </a:ext>
              </a:extLst>
            </p:cNvPr>
            <p:cNvSpPr/>
            <p:nvPr/>
          </p:nvSpPr>
          <p:spPr>
            <a:xfrm>
              <a:off x="-4109575" y="2783850"/>
              <a:ext cx="153625" cy="154400"/>
            </a:xfrm>
            <a:custGeom>
              <a:avLst/>
              <a:gdLst/>
              <a:ahLst/>
              <a:cxnLst/>
              <a:rect l="l" t="t" r="r" b="b"/>
              <a:pathLst>
                <a:path w="6145" h="6176" extrusionOk="0">
                  <a:moveTo>
                    <a:pt x="3057" y="693"/>
                  </a:moveTo>
                  <a:cubicBezTo>
                    <a:pt x="4411" y="693"/>
                    <a:pt x="5482" y="1765"/>
                    <a:pt x="5482" y="3088"/>
                  </a:cubicBezTo>
                  <a:cubicBezTo>
                    <a:pt x="5482" y="4442"/>
                    <a:pt x="4411" y="5482"/>
                    <a:pt x="3057" y="5482"/>
                  </a:cubicBezTo>
                  <a:cubicBezTo>
                    <a:pt x="1733" y="5482"/>
                    <a:pt x="662" y="4442"/>
                    <a:pt x="662" y="3088"/>
                  </a:cubicBezTo>
                  <a:cubicBezTo>
                    <a:pt x="662" y="1765"/>
                    <a:pt x="1733" y="693"/>
                    <a:pt x="3057" y="693"/>
                  </a:cubicBezTo>
                  <a:close/>
                  <a:moveTo>
                    <a:pt x="3057" y="0"/>
                  </a:moveTo>
                  <a:cubicBezTo>
                    <a:pt x="1387" y="0"/>
                    <a:pt x="1" y="1387"/>
                    <a:pt x="1" y="3088"/>
                  </a:cubicBezTo>
                  <a:cubicBezTo>
                    <a:pt x="1" y="4789"/>
                    <a:pt x="1387" y="6175"/>
                    <a:pt x="3057" y="6175"/>
                  </a:cubicBezTo>
                  <a:cubicBezTo>
                    <a:pt x="4758" y="6175"/>
                    <a:pt x="6144" y="4789"/>
                    <a:pt x="6144" y="3088"/>
                  </a:cubicBezTo>
                  <a:cubicBezTo>
                    <a:pt x="6144" y="1387"/>
                    <a:pt x="4758" y="0"/>
                    <a:pt x="3057"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806;p72">
              <a:extLst>
                <a:ext uri="{FF2B5EF4-FFF2-40B4-BE49-F238E27FC236}">
                  <a16:creationId xmlns:a16="http://schemas.microsoft.com/office/drawing/2014/main" id="{A6D6E9F1-E858-4AFE-B1AC-360A74A725B1}"/>
                </a:ext>
              </a:extLst>
            </p:cNvPr>
            <p:cNvSpPr/>
            <p:nvPr/>
          </p:nvSpPr>
          <p:spPr>
            <a:xfrm>
              <a:off x="-4074925" y="2818500"/>
              <a:ext cx="84300" cy="85100"/>
            </a:xfrm>
            <a:custGeom>
              <a:avLst/>
              <a:gdLst/>
              <a:ahLst/>
              <a:cxnLst/>
              <a:rect l="l" t="t" r="r" b="b"/>
              <a:pathLst>
                <a:path w="3372" h="3404" extrusionOk="0">
                  <a:moveTo>
                    <a:pt x="1671" y="631"/>
                  </a:moveTo>
                  <a:cubicBezTo>
                    <a:pt x="2238" y="631"/>
                    <a:pt x="2710" y="1103"/>
                    <a:pt x="2710" y="1670"/>
                  </a:cubicBezTo>
                  <a:cubicBezTo>
                    <a:pt x="2710" y="2206"/>
                    <a:pt x="2238" y="2678"/>
                    <a:pt x="1671" y="2678"/>
                  </a:cubicBezTo>
                  <a:cubicBezTo>
                    <a:pt x="1135" y="2678"/>
                    <a:pt x="662" y="2206"/>
                    <a:pt x="662" y="1670"/>
                  </a:cubicBezTo>
                  <a:cubicBezTo>
                    <a:pt x="662" y="1103"/>
                    <a:pt x="1135" y="631"/>
                    <a:pt x="1671" y="631"/>
                  </a:cubicBezTo>
                  <a:close/>
                  <a:moveTo>
                    <a:pt x="1671" y="1"/>
                  </a:moveTo>
                  <a:cubicBezTo>
                    <a:pt x="725" y="1"/>
                    <a:pt x="1" y="757"/>
                    <a:pt x="1" y="1702"/>
                  </a:cubicBezTo>
                  <a:cubicBezTo>
                    <a:pt x="1" y="2647"/>
                    <a:pt x="725" y="3403"/>
                    <a:pt x="1671" y="3403"/>
                  </a:cubicBezTo>
                  <a:cubicBezTo>
                    <a:pt x="2616" y="3403"/>
                    <a:pt x="3372" y="2647"/>
                    <a:pt x="3372" y="1702"/>
                  </a:cubicBezTo>
                  <a:cubicBezTo>
                    <a:pt x="3372" y="757"/>
                    <a:pt x="2616" y="1"/>
                    <a:pt x="1671"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54964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pic>
        <p:nvPicPr>
          <p:cNvPr id="10" name="Picture 9">
            <a:extLst>
              <a:ext uri="{FF2B5EF4-FFF2-40B4-BE49-F238E27FC236}">
                <a16:creationId xmlns:a16="http://schemas.microsoft.com/office/drawing/2014/main" id="{F713C910-A8FC-40AF-9774-969C0A876009}"/>
              </a:ext>
            </a:extLst>
          </p:cNvPr>
          <p:cNvPicPr>
            <a:picLocks noChangeAspect="1"/>
          </p:cNvPicPr>
          <p:nvPr/>
        </p:nvPicPr>
        <p:blipFill rotWithShape="1">
          <a:blip r:embed="rId3"/>
          <a:srcRect l="8503" r="-1"/>
          <a:stretch/>
        </p:blipFill>
        <p:spPr>
          <a:xfrm>
            <a:off x="3550921" y="-887"/>
            <a:ext cx="7178312" cy="5144387"/>
          </a:xfrm>
          <a:prstGeom prst="parallelogram">
            <a:avLst>
              <a:gd name="adj" fmla="val 57389"/>
            </a:avLst>
          </a:prstGeom>
        </p:spPr>
      </p:pic>
      <p:cxnSp>
        <p:nvCxnSpPr>
          <p:cNvPr id="326" name="Google Shape;326;p32"/>
          <p:cNvCxnSpPr/>
          <p:nvPr/>
        </p:nvCxnSpPr>
        <p:spPr>
          <a:xfrm rot="10800000" flipH="1">
            <a:off x="3392875" y="-121475"/>
            <a:ext cx="3116100" cy="5397600"/>
          </a:xfrm>
          <a:prstGeom prst="straightConnector1">
            <a:avLst/>
          </a:prstGeom>
          <a:noFill/>
          <a:ln w="152400" cap="flat" cmpd="sng">
            <a:solidFill>
              <a:srgbClr val="FCCC3B"/>
            </a:solidFill>
            <a:prstDash val="solid"/>
            <a:round/>
            <a:headEnd type="none" w="med" len="med"/>
            <a:tailEnd type="none" w="med" len="med"/>
          </a:ln>
        </p:spPr>
      </p:cxnSp>
      <p:cxnSp>
        <p:nvCxnSpPr>
          <p:cNvPr id="327" name="Google Shape;327;p32"/>
          <p:cNvCxnSpPr/>
          <p:nvPr/>
        </p:nvCxnSpPr>
        <p:spPr>
          <a:xfrm rot="10800000" flipH="1">
            <a:off x="3234900" y="-75200"/>
            <a:ext cx="3073500" cy="5323500"/>
          </a:xfrm>
          <a:prstGeom prst="straightConnector1">
            <a:avLst/>
          </a:prstGeom>
          <a:noFill/>
          <a:ln w="19050" cap="flat" cmpd="sng">
            <a:solidFill>
              <a:srgbClr val="EFEFEF"/>
            </a:solidFill>
            <a:prstDash val="solid"/>
            <a:round/>
            <a:headEnd type="none" w="med" len="med"/>
            <a:tailEnd type="none" w="med" len="med"/>
          </a:ln>
        </p:spPr>
      </p:cxnSp>
      <p:sp>
        <p:nvSpPr>
          <p:cNvPr id="8" name="Google Shape;297;p31">
            <a:extLst>
              <a:ext uri="{FF2B5EF4-FFF2-40B4-BE49-F238E27FC236}">
                <a16:creationId xmlns:a16="http://schemas.microsoft.com/office/drawing/2014/main" id="{F01915C1-4850-40F5-82AC-B99DB999CF97}"/>
              </a:ext>
            </a:extLst>
          </p:cNvPr>
          <p:cNvSpPr txBox="1">
            <a:spLocks/>
          </p:cNvSpPr>
          <p:nvPr/>
        </p:nvSpPr>
        <p:spPr>
          <a:xfrm>
            <a:off x="488370" y="654895"/>
            <a:ext cx="7866000" cy="733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FCCC3B"/>
              </a:buClr>
              <a:buSzPts val="2400"/>
              <a:buFont typeface="Montserrat"/>
              <a:buNone/>
              <a:defRPr sz="2400" b="1" i="0" u="none" strike="noStrike" cap="none">
                <a:solidFill>
                  <a:srgbClr val="FCCC3B"/>
                </a:solidFill>
                <a:latin typeface="Montserrat"/>
                <a:ea typeface="Montserrat"/>
                <a:cs typeface="Montserrat"/>
                <a:sym typeface="Montserrat"/>
              </a:defRPr>
            </a:lvl1pPr>
            <a:lvl2pPr marR="0" lvl="1" algn="l" rtl="0">
              <a:lnSpc>
                <a:spcPct val="100000"/>
              </a:lnSpc>
              <a:spcBef>
                <a:spcPts val="0"/>
              </a:spcBef>
              <a:spcAft>
                <a:spcPts val="0"/>
              </a:spcAft>
              <a:buClr>
                <a:srgbClr val="FCCC3B"/>
              </a:buClr>
              <a:buSzPts val="4000"/>
              <a:buFont typeface="Montserrat"/>
              <a:buNone/>
              <a:defRPr sz="4000" b="1" i="0" u="none" strike="noStrike" cap="none">
                <a:solidFill>
                  <a:srgbClr val="FCCC3B"/>
                </a:solidFill>
                <a:latin typeface="Montserrat"/>
                <a:ea typeface="Montserrat"/>
                <a:cs typeface="Montserrat"/>
                <a:sym typeface="Montserrat"/>
              </a:defRPr>
            </a:lvl2pPr>
            <a:lvl3pPr marR="0" lvl="2" algn="l" rtl="0">
              <a:lnSpc>
                <a:spcPct val="100000"/>
              </a:lnSpc>
              <a:spcBef>
                <a:spcPts val="0"/>
              </a:spcBef>
              <a:spcAft>
                <a:spcPts val="0"/>
              </a:spcAft>
              <a:buClr>
                <a:srgbClr val="FCCC3B"/>
              </a:buClr>
              <a:buSzPts val="4000"/>
              <a:buFont typeface="Montserrat"/>
              <a:buNone/>
              <a:defRPr sz="4000" b="1" i="0" u="none" strike="noStrike" cap="none">
                <a:solidFill>
                  <a:srgbClr val="FCCC3B"/>
                </a:solidFill>
                <a:latin typeface="Montserrat"/>
                <a:ea typeface="Montserrat"/>
                <a:cs typeface="Montserrat"/>
                <a:sym typeface="Montserrat"/>
              </a:defRPr>
            </a:lvl3pPr>
            <a:lvl4pPr marR="0" lvl="3" algn="l" rtl="0">
              <a:lnSpc>
                <a:spcPct val="100000"/>
              </a:lnSpc>
              <a:spcBef>
                <a:spcPts val="0"/>
              </a:spcBef>
              <a:spcAft>
                <a:spcPts val="0"/>
              </a:spcAft>
              <a:buClr>
                <a:srgbClr val="FCCC3B"/>
              </a:buClr>
              <a:buSzPts val="4000"/>
              <a:buFont typeface="Montserrat"/>
              <a:buNone/>
              <a:defRPr sz="4000" b="1" i="0" u="none" strike="noStrike" cap="none">
                <a:solidFill>
                  <a:srgbClr val="FCCC3B"/>
                </a:solidFill>
                <a:latin typeface="Montserrat"/>
                <a:ea typeface="Montserrat"/>
                <a:cs typeface="Montserrat"/>
                <a:sym typeface="Montserrat"/>
              </a:defRPr>
            </a:lvl4pPr>
            <a:lvl5pPr marR="0" lvl="4" algn="l" rtl="0">
              <a:lnSpc>
                <a:spcPct val="100000"/>
              </a:lnSpc>
              <a:spcBef>
                <a:spcPts val="0"/>
              </a:spcBef>
              <a:spcAft>
                <a:spcPts val="0"/>
              </a:spcAft>
              <a:buClr>
                <a:srgbClr val="FCCC3B"/>
              </a:buClr>
              <a:buSzPts val="4000"/>
              <a:buFont typeface="Montserrat"/>
              <a:buNone/>
              <a:defRPr sz="4000" b="1" i="0" u="none" strike="noStrike" cap="none">
                <a:solidFill>
                  <a:srgbClr val="FCCC3B"/>
                </a:solidFill>
                <a:latin typeface="Montserrat"/>
                <a:ea typeface="Montserrat"/>
                <a:cs typeface="Montserrat"/>
                <a:sym typeface="Montserrat"/>
              </a:defRPr>
            </a:lvl5pPr>
            <a:lvl6pPr marR="0" lvl="5" algn="l" rtl="0">
              <a:lnSpc>
                <a:spcPct val="100000"/>
              </a:lnSpc>
              <a:spcBef>
                <a:spcPts val="0"/>
              </a:spcBef>
              <a:spcAft>
                <a:spcPts val="0"/>
              </a:spcAft>
              <a:buClr>
                <a:srgbClr val="FCCC3B"/>
              </a:buClr>
              <a:buSzPts val="4000"/>
              <a:buFont typeface="Montserrat"/>
              <a:buNone/>
              <a:defRPr sz="4000" b="1" i="0" u="none" strike="noStrike" cap="none">
                <a:solidFill>
                  <a:srgbClr val="FCCC3B"/>
                </a:solidFill>
                <a:latin typeface="Montserrat"/>
                <a:ea typeface="Montserrat"/>
                <a:cs typeface="Montserrat"/>
                <a:sym typeface="Montserrat"/>
              </a:defRPr>
            </a:lvl6pPr>
            <a:lvl7pPr marR="0" lvl="6" algn="l" rtl="0">
              <a:lnSpc>
                <a:spcPct val="100000"/>
              </a:lnSpc>
              <a:spcBef>
                <a:spcPts val="0"/>
              </a:spcBef>
              <a:spcAft>
                <a:spcPts val="0"/>
              </a:spcAft>
              <a:buClr>
                <a:srgbClr val="FCCC3B"/>
              </a:buClr>
              <a:buSzPts val="4000"/>
              <a:buFont typeface="Montserrat"/>
              <a:buNone/>
              <a:defRPr sz="4000" b="1" i="0" u="none" strike="noStrike" cap="none">
                <a:solidFill>
                  <a:srgbClr val="FCCC3B"/>
                </a:solidFill>
                <a:latin typeface="Montserrat"/>
                <a:ea typeface="Montserrat"/>
                <a:cs typeface="Montserrat"/>
                <a:sym typeface="Montserrat"/>
              </a:defRPr>
            </a:lvl7pPr>
            <a:lvl8pPr marR="0" lvl="7" algn="l" rtl="0">
              <a:lnSpc>
                <a:spcPct val="100000"/>
              </a:lnSpc>
              <a:spcBef>
                <a:spcPts val="0"/>
              </a:spcBef>
              <a:spcAft>
                <a:spcPts val="0"/>
              </a:spcAft>
              <a:buClr>
                <a:srgbClr val="FCCC3B"/>
              </a:buClr>
              <a:buSzPts val="4000"/>
              <a:buFont typeface="Montserrat"/>
              <a:buNone/>
              <a:defRPr sz="4000" b="1" i="0" u="none" strike="noStrike" cap="none">
                <a:solidFill>
                  <a:srgbClr val="FCCC3B"/>
                </a:solidFill>
                <a:latin typeface="Montserrat"/>
                <a:ea typeface="Montserrat"/>
                <a:cs typeface="Montserrat"/>
                <a:sym typeface="Montserrat"/>
              </a:defRPr>
            </a:lvl8pPr>
            <a:lvl9pPr marR="0" lvl="8" algn="l" rtl="0">
              <a:lnSpc>
                <a:spcPct val="100000"/>
              </a:lnSpc>
              <a:spcBef>
                <a:spcPts val="0"/>
              </a:spcBef>
              <a:spcAft>
                <a:spcPts val="0"/>
              </a:spcAft>
              <a:buClr>
                <a:srgbClr val="FCCC3B"/>
              </a:buClr>
              <a:buSzPts val="4000"/>
              <a:buFont typeface="Montserrat"/>
              <a:buNone/>
              <a:defRPr sz="4000" b="1" i="0" u="none" strike="noStrike" cap="none">
                <a:solidFill>
                  <a:srgbClr val="FCCC3B"/>
                </a:solidFill>
                <a:latin typeface="Montserrat"/>
                <a:ea typeface="Montserrat"/>
                <a:cs typeface="Montserrat"/>
                <a:sym typeface="Montserrat"/>
              </a:defRPr>
            </a:lvl9pPr>
          </a:lstStyle>
          <a:p>
            <a:r>
              <a:rPr lang="en-US" sz="2800" dirty="0">
                <a:solidFill>
                  <a:srgbClr val="E9AA1B"/>
                </a:solidFill>
              </a:rPr>
              <a:t>4</a:t>
            </a:r>
            <a:r>
              <a:rPr lang="vi-VN" sz="2800" dirty="0">
                <a:solidFill>
                  <a:srgbClr val="E9AA1B"/>
                </a:solidFill>
              </a:rPr>
              <a:t>. </a:t>
            </a:r>
            <a:r>
              <a:rPr lang="en-US" sz="2800" dirty="0">
                <a:solidFill>
                  <a:srgbClr val="E9AA1B"/>
                </a:solidFill>
              </a:rPr>
              <a:t>DEMO CHƯƠNG TRÌNH</a:t>
            </a:r>
            <a:endParaRPr lang="vi-VN" sz="2800" dirty="0">
              <a:solidFill>
                <a:srgbClr val="E9AA1B"/>
              </a:solidFill>
            </a:endParaRPr>
          </a:p>
        </p:txBody>
      </p:sp>
      <p:sp>
        <p:nvSpPr>
          <p:cNvPr id="11" name="Slide Number Placeholder 10">
            <a:extLst>
              <a:ext uri="{FF2B5EF4-FFF2-40B4-BE49-F238E27FC236}">
                <a16:creationId xmlns:a16="http://schemas.microsoft.com/office/drawing/2014/main" id="{91A480CA-2E77-4B01-AB29-23EBAA54865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t>27</a:t>
            </a:fld>
            <a:endParaRPr lang="e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sp>
        <p:nvSpPr>
          <p:cNvPr id="1102" name="Google Shape;1102;p47"/>
          <p:cNvSpPr txBox="1">
            <a:spLocks noGrp="1"/>
          </p:cNvSpPr>
          <p:nvPr>
            <p:ph type="title"/>
          </p:nvPr>
        </p:nvSpPr>
        <p:spPr>
          <a:xfrm>
            <a:off x="314550" y="1919975"/>
            <a:ext cx="8520600" cy="9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b="0" dirty="0">
                <a:solidFill>
                  <a:schemeClr val="lt1"/>
                </a:solidFill>
                <a:latin typeface="Montserrat Black"/>
                <a:ea typeface="Montserrat Black"/>
                <a:cs typeface="Montserrat Black"/>
                <a:sym typeface="Montserrat Black"/>
              </a:rPr>
              <a:t>LỜI CẢM ƠN</a:t>
            </a:r>
            <a:endParaRPr dirty="0"/>
          </a:p>
        </p:txBody>
      </p:sp>
      <p:sp>
        <p:nvSpPr>
          <p:cNvPr id="2" name="Slide Number Placeholder 1">
            <a:extLst>
              <a:ext uri="{FF2B5EF4-FFF2-40B4-BE49-F238E27FC236}">
                <a16:creationId xmlns:a16="http://schemas.microsoft.com/office/drawing/2014/main" id="{E092A84B-4420-4EE5-8630-5C29CFCD462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t>28</a:t>
            </a:fld>
            <a:endParaRPr lang="es"/>
          </a:p>
        </p:txBody>
      </p:sp>
    </p:spTree>
    <p:extLst>
      <p:ext uri="{BB962C8B-B14F-4D97-AF65-F5344CB8AC3E}">
        <p14:creationId xmlns:p14="http://schemas.microsoft.com/office/powerpoint/2010/main" val="976234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Google Shape;297;p31">
            <a:extLst>
              <a:ext uri="{FF2B5EF4-FFF2-40B4-BE49-F238E27FC236}">
                <a16:creationId xmlns:a16="http://schemas.microsoft.com/office/drawing/2014/main" id="{B2305D87-3F7B-45B8-B0EC-4D75368BDD03}"/>
              </a:ext>
            </a:extLst>
          </p:cNvPr>
          <p:cNvSpPr txBox="1">
            <a:spLocks noGrp="1"/>
          </p:cNvSpPr>
          <p:nvPr>
            <p:ph type="title"/>
          </p:nvPr>
        </p:nvSpPr>
        <p:spPr>
          <a:xfrm>
            <a:off x="1566543" y="198084"/>
            <a:ext cx="7866000" cy="73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solidFill>
                  <a:srgbClr val="3E516C"/>
                </a:solidFill>
              </a:rPr>
              <a:t>1. GIỚI THIỆU</a:t>
            </a:r>
            <a:endParaRPr sz="3200" dirty="0">
              <a:solidFill>
                <a:srgbClr val="3E516C"/>
              </a:solidFill>
            </a:endParaRPr>
          </a:p>
        </p:txBody>
      </p:sp>
      <p:sp>
        <p:nvSpPr>
          <p:cNvPr id="57" name="Slide Number Placeholder 56">
            <a:extLst>
              <a:ext uri="{FF2B5EF4-FFF2-40B4-BE49-F238E27FC236}">
                <a16:creationId xmlns:a16="http://schemas.microsoft.com/office/drawing/2014/main" id="{26152A7A-1363-48DC-82C7-0811A89487F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t>3</a:t>
            </a:fld>
            <a:endParaRPr lang="es"/>
          </a:p>
        </p:txBody>
      </p:sp>
      <p:grpSp>
        <p:nvGrpSpPr>
          <p:cNvPr id="27" name="Group 26">
            <a:extLst>
              <a:ext uri="{FF2B5EF4-FFF2-40B4-BE49-F238E27FC236}">
                <a16:creationId xmlns:a16="http://schemas.microsoft.com/office/drawing/2014/main" id="{BBFA70F9-1CC8-4CA7-8A41-915CD4673855}"/>
              </a:ext>
            </a:extLst>
          </p:cNvPr>
          <p:cNvGrpSpPr/>
          <p:nvPr/>
        </p:nvGrpSpPr>
        <p:grpSpPr>
          <a:xfrm>
            <a:off x="1653194" y="1424461"/>
            <a:ext cx="864096" cy="1188088"/>
            <a:chOff x="2391994" y="1635646"/>
            <a:chExt cx="805454" cy="1584088"/>
          </a:xfrm>
          <a:solidFill>
            <a:srgbClr val="3E516C"/>
          </a:solidFill>
        </p:grpSpPr>
        <p:sp>
          <p:nvSpPr>
            <p:cNvPr id="28" name="Rectangle 27">
              <a:extLst>
                <a:ext uri="{FF2B5EF4-FFF2-40B4-BE49-F238E27FC236}">
                  <a16:creationId xmlns:a16="http://schemas.microsoft.com/office/drawing/2014/main" id="{27BAF76D-BB5D-4FB8-8057-43B782678174}"/>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404040"/>
                </a:solidFill>
                <a:latin typeface="Montserrat "/>
                <a:cs typeface="Times New Roman" panose="02020603050405020304" pitchFamily="18" charset="0"/>
              </a:endParaRPr>
            </a:p>
          </p:txBody>
        </p:sp>
        <p:sp>
          <p:nvSpPr>
            <p:cNvPr id="29" name="Isosceles Triangle 28">
              <a:extLst>
                <a:ext uri="{FF2B5EF4-FFF2-40B4-BE49-F238E27FC236}">
                  <a16:creationId xmlns:a16="http://schemas.microsoft.com/office/drawing/2014/main" id="{0E62560B-C978-4E19-8C52-F1F8807C2003}"/>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
                <a:cs typeface="Times New Roman" panose="02020603050405020304" pitchFamily="18" charset="0"/>
              </a:endParaRPr>
            </a:p>
          </p:txBody>
        </p:sp>
      </p:grpSp>
      <p:sp>
        <p:nvSpPr>
          <p:cNvPr id="30" name="TextBox 29">
            <a:extLst>
              <a:ext uri="{FF2B5EF4-FFF2-40B4-BE49-F238E27FC236}">
                <a16:creationId xmlns:a16="http://schemas.microsoft.com/office/drawing/2014/main" id="{AC300E39-8921-4D9B-82EE-29B30EA24BA3}"/>
              </a:ext>
            </a:extLst>
          </p:cNvPr>
          <p:cNvSpPr txBox="1"/>
          <p:nvPr/>
        </p:nvSpPr>
        <p:spPr>
          <a:xfrm>
            <a:off x="2617150" y="1473128"/>
            <a:ext cx="2402422" cy="553998"/>
          </a:xfrm>
          <a:prstGeom prst="rect">
            <a:avLst/>
          </a:prstGeom>
          <a:noFill/>
        </p:spPr>
        <p:txBody>
          <a:bodyPr wrap="square" rtlCol="0">
            <a:spAutoFit/>
          </a:bodyPr>
          <a:lstStyle/>
          <a:p>
            <a:r>
              <a:rPr lang="en-US" altLang="ko-KR" sz="1600" b="1" dirty="0">
                <a:solidFill>
                  <a:srgbClr val="404040"/>
                </a:solidFill>
                <a:latin typeface="Montserrat" panose="00000500000000000000" pitchFamily="2" charset="0"/>
                <a:cs typeface="Times New Roman" panose="02020603050405020304" pitchFamily="18" charset="0"/>
              </a:rPr>
              <a:t>ĐẶT VẤN ĐỀ</a:t>
            </a:r>
          </a:p>
          <a:p>
            <a:endParaRPr lang="en-US" altLang="ko-KR" sz="1400" b="1" dirty="0">
              <a:solidFill>
                <a:srgbClr val="404040"/>
              </a:solidFill>
              <a:latin typeface="Montserrat" panose="00000500000000000000" pitchFamily="2" charset="0"/>
              <a:cs typeface="Times New Roman" panose="02020603050405020304" pitchFamily="18" charset="0"/>
            </a:endParaRPr>
          </a:p>
        </p:txBody>
      </p:sp>
      <p:sp>
        <p:nvSpPr>
          <p:cNvPr id="31" name="TextBox 30">
            <a:extLst>
              <a:ext uri="{FF2B5EF4-FFF2-40B4-BE49-F238E27FC236}">
                <a16:creationId xmlns:a16="http://schemas.microsoft.com/office/drawing/2014/main" id="{E2A1F8C8-DD1A-4946-80AB-1647EB9A1722}"/>
              </a:ext>
            </a:extLst>
          </p:cNvPr>
          <p:cNvSpPr txBox="1"/>
          <p:nvPr/>
        </p:nvSpPr>
        <p:spPr>
          <a:xfrm>
            <a:off x="1753054" y="1424363"/>
            <a:ext cx="709121" cy="584775"/>
          </a:xfrm>
          <a:prstGeom prst="rect">
            <a:avLst/>
          </a:prstGeom>
          <a:solidFill>
            <a:srgbClr val="3E516C"/>
          </a:solidFill>
        </p:spPr>
        <p:txBody>
          <a:bodyPr wrap="square" rtlCol="0">
            <a:spAutoFit/>
          </a:bodyPr>
          <a:lstStyle/>
          <a:p>
            <a:pPr algn="ctr"/>
            <a:r>
              <a:rPr lang="en-US" altLang="ko-KR" sz="3200" b="1" dirty="0">
                <a:solidFill>
                  <a:schemeClr val="bg1"/>
                </a:solidFill>
                <a:latin typeface="Montserrat "/>
                <a:cs typeface="Times New Roman" panose="02020603050405020304" pitchFamily="18" charset="0"/>
              </a:rPr>
              <a:t>1</a:t>
            </a:r>
          </a:p>
        </p:txBody>
      </p:sp>
      <p:grpSp>
        <p:nvGrpSpPr>
          <p:cNvPr id="32" name="Group 31">
            <a:extLst>
              <a:ext uri="{FF2B5EF4-FFF2-40B4-BE49-F238E27FC236}">
                <a16:creationId xmlns:a16="http://schemas.microsoft.com/office/drawing/2014/main" id="{B2C8AD07-2596-4B49-A800-2AFB571F7D89}"/>
              </a:ext>
            </a:extLst>
          </p:cNvPr>
          <p:cNvGrpSpPr/>
          <p:nvPr/>
        </p:nvGrpSpPr>
        <p:grpSpPr>
          <a:xfrm>
            <a:off x="2904335" y="2210857"/>
            <a:ext cx="864096" cy="1188088"/>
            <a:chOff x="2391994" y="1635646"/>
            <a:chExt cx="805454" cy="1584088"/>
          </a:xfrm>
          <a:solidFill>
            <a:srgbClr val="3E516C"/>
          </a:solidFill>
        </p:grpSpPr>
        <p:sp>
          <p:nvSpPr>
            <p:cNvPr id="33" name="Rectangle 32">
              <a:extLst>
                <a:ext uri="{FF2B5EF4-FFF2-40B4-BE49-F238E27FC236}">
                  <a16:creationId xmlns:a16="http://schemas.microsoft.com/office/drawing/2014/main" id="{06306D36-A027-49B1-BE3F-8EF2B4DDBDDA}"/>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600" b="1" dirty="0">
                  <a:solidFill>
                    <a:schemeClr val="bg1"/>
                  </a:solidFill>
                  <a:latin typeface="Montserrat "/>
                  <a:cs typeface="Times New Roman" panose="02020603050405020304" pitchFamily="18" charset="0"/>
                </a:rPr>
                <a:t>2</a:t>
              </a:r>
              <a:endParaRPr lang="ko-KR" altLang="en-US" sz="3600" b="1" dirty="0">
                <a:solidFill>
                  <a:schemeClr val="bg1"/>
                </a:solidFill>
                <a:latin typeface="Montserrat "/>
                <a:cs typeface="Times New Roman" panose="02020603050405020304" pitchFamily="18" charset="0"/>
              </a:endParaRPr>
            </a:p>
          </p:txBody>
        </p:sp>
        <p:sp>
          <p:nvSpPr>
            <p:cNvPr id="34" name="Isosceles Triangle 33">
              <a:extLst>
                <a:ext uri="{FF2B5EF4-FFF2-40B4-BE49-F238E27FC236}">
                  <a16:creationId xmlns:a16="http://schemas.microsoft.com/office/drawing/2014/main" id="{88C61DAC-6474-409D-BE46-80851815D95F}"/>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
                <a:cs typeface="Times New Roman" panose="02020603050405020304" pitchFamily="18" charset="0"/>
              </a:endParaRPr>
            </a:p>
          </p:txBody>
        </p:sp>
      </p:grpSp>
      <p:sp>
        <p:nvSpPr>
          <p:cNvPr id="35" name="TextBox 34">
            <a:extLst>
              <a:ext uri="{FF2B5EF4-FFF2-40B4-BE49-F238E27FC236}">
                <a16:creationId xmlns:a16="http://schemas.microsoft.com/office/drawing/2014/main" id="{0770DDC7-0229-42DC-BD38-F8D5D1AFFE10}"/>
              </a:ext>
            </a:extLst>
          </p:cNvPr>
          <p:cNvSpPr txBox="1"/>
          <p:nvPr/>
        </p:nvSpPr>
        <p:spPr>
          <a:xfrm>
            <a:off x="3868291" y="2259524"/>
            <a:ext cx="3622516" cy="338554"/>
          </a:xfrm>
          <a:prstGeom prst="rect">
            <a:avLst/>
          </a:prstGeom>
          <a:noFill/>
        </p:spPr>
        <p:txBody>
          <a:bodyPr wrap="square" rtlCol="0">
            <a:spAutoFit/>
          </a:bodyPr>
          <a:lstStyle/>
          <a:p>
            <a:r>
              <a:rPr lang="es-ES" sz="1600" b="1" dirty="0">
                <a:solidFill>
                  <a:srgbClr val="404040"/>
                </a:solidFill>
                <a:effectLst/>
                <a:latin typeface="Montserrat" panose="00000500000000000000" pitchFamily="2" charset="0"/>
                <a:ea typeface="Times New Roman" panose="02020603050405020304" pitchFamily="18" charset="0"/>
              </a:rPr>
              <a:t>LỊCH SỬ GIẢI QUYẾT VẤN ĐỀ</a:t>
            </a:r>
            <a:endParaRPr lang="en-US" altLang="ko-KR" sz="1600" b="1" dirty="0">
              <a:solidFill>
                <a:srgbClr val="404040"/>
              </a:solidFill>
              <a:latin typeface="Montserrat" panose="00000500000000000000" pitchFamily="2" charset="0"/>
              <a:cs typeface="Times New Roman" panose="02020603050405020304" pitchFamily="18" charset="0"/>
            </a:endParaRPr>
          </a:p>
        </p:txBody>
      </p:sp>
      <p:grpSp>
        <p:nvGrpSpPr>
          <p:cNvPr id="52" name="Group 51">
            <a:extLst>
              <a:ext uri="{FF2B5EF4-FFF2-40B4-BE49-F238E27FC236}">
                <a16:creationId xmlns:a16="http://schemas.microsoft.com/office/drawing/2014/main" id="{067C002A-1B26-4BE7-8088-BDF18E950B8A}"/>
              </a:ext>
            </a:extLst>
          </p:cNvPr>
          <p:cNvGrpSpPr/>
          <p:nvPr/>
        </p:nvGrpSpPr>
        <p:grpSpPr>
          <a:xfrm>
            <a:off x="4155476" y="2981784"/>
            <a:ext cx="864096" cy="1188088"/>
            <a:chOff x="2391994" y="1635646"/>
            <a:chExt cx="805454" cy="1584088"/>
          </a:xfrm>
          <a:solidFill>
            <a:srgbClr val="3E516C"/>
          </a:solidFill>
        </p:grpSpPr>
        <p:sp>
          <p:nvSpPr>
            <p:cNvPr id="53" name="Rectangle 52">
              <a:extLst>
                <a:ext uri="{FF2B5EF4-FFF2-40B4-BE49-F238E27FC236}">
                  <a16:creationId xmlns:a16="http://schemas.microsoft.com/office/drawing/2014/main" id="{3410A3F1-914A-4D71-9E66-FD9B5C7DADA4}"/>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b="1" dirty="0">
                  <a:solidFill>
                    <a:schemeClr val="bg1"/>
                  </a:solidFill>
                  <a:latin typeface="Montserrat "/>
                  <a:cs typeface="Times New Roman" panose="02020603050405020304" pitchFamily="18" charset="0"/>
                </a:rPr>
                <a:t>3</a:t>
              </a:r>
              <a:endParaRPr lang="ko-KR" altLang="en-US" sz="3200" b="1" dirty="0">
                <a:solidFill>
                  <a:schemeClr val="bg1"/>
                </a:solidFill>
                <a:latin typeface="Montserrat "/>
                <a:cs typeface="Times New Roman" panose="02020603050405020304" pitchFamily="18" charset="0"/>
              </a:endParaRPr>
            </a:p>
          </p:txBody>
        </p:sp>
        <p:sp>
          <p:nvSpPr>
            <p:cNvPr id="54" name="Isosceles Triangle 53">
              <a:extLst>
                <a:ext uri="{FF2B5EF4-FFF2-40B4-BE49-F238E27FC236}">
                  <a16:creationId xmlns:a16="http://schemas.microsoft.com/office/drawing/2014/main" id="{0356F12B-33FC-48A2-8FB0-7E305A4CFD4E}"/>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
                <a:cs typeface="Times New Roman" panose="02020603050405020304" pitchFamily="18" charset="0"/>
              </a:endParaRPr>
            </a:p>
          </p:txBody>
        </p:sp>
      </p:grpSp>
      <p:sp>
        <p:nvSpPr>
          <p:cNvPr id="55" name="TextBox 54">
            <a:extLst>
              <a:ext uri="{FF2B5EF4-FFF2-40B4-BE49-F238E27FC236}">
                <a16:creationId xmlns:a16="http://schemas.microsoft.com/office/drawing/2014/main" id="{E596639F-DBA5-49C5-8F99-445329348A5E}"/>
              </a:ext>
            </a:extLst>
          </p:cNvPr>
          <p:cNvSpPr txBox="1"/>
          <p:nvPr/>
        </p:nvSpPr>
        <p:spPr>
          <a:xfrm>
            <a:off x="5119432" y="3030451"/>
            <a:ext cx="2174700" cy="338554"/>
          </a:xfrm>
          <a:prstGeom prst="rect">
            <a:avLst/>
          </a:prstGeom>
          <a:noFill/>
        </p:spPr>
        <p:txBody>
          <a:bodyPr wrap="square" rtlCol="0">
            <a:spAutoFit/>
          </a:bodyPr>
          <a:lstStyle/>
          <a:p>
            <a:r>
              <a:rPr lang="es-ES" sz="1600" b="1" dirty="0">
                <a:solidFill>
                  <a:srgbClr val="404040"/>
                </a:solidFill>
                <a:effectLst/>
                <a:latin typeface="Montserrat" panose="00000500000000000000" pitchFamily="2" charset="0"/>
                <a:ea typeface="Times New Roman" panose="02020603050405020304" pitchFamily="18" charset="0"/>
              </a:rPr>
              <a:t>MỤC TIÊU ĐỀ TÀI</a:t>
            </a:r>
            <a:endParaRPr lang="en-US" altLang="ko-KR" sz="1600" b="1" dirty="0">
              <a:solidFill>
                <a:srgbClr val="404040"/>
              </a:solidFill>
              <a:latin typeface="Montserrat" panose="00000500000000000000" pitchFamily="2" charset="0"/>
              <a:cs typeface="Times New Roman" panose="02020603050405020304" pitchFamily="18" charset="0"/>
            </a:endParaRPr>
          </a:p>
        </p:txBody>
      </p:sp>
    </p:spTree>
    <p:extLst>
      <p:ext uri="{BB962C8B-B14F-4D97-AF65-F5344CB8AC3E}">
        <p14:creationId xmlns:p14="http://schemas.microsoft.com/office/powerpoint/2010/main" val="1001585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1. Giới thiệu</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069411"/>
            <a:ext cx="660276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1. Đặt vấn đề</a:t>
            </a:r>
          </a:p>
          <a:p>
            <a:pPr marL="457200" indent="-457200">
              <a:buAutoNum type="arabicPeriod"/>
            </a:pPr>
            <a:endParaRPr lang="en-US" sz="2000" b="1" dirty="0">
              <a:solidFill>
                <a:srgbClr val="3E516C"/>
              </a:solidFill>
              <a:latin typeface="Montserrat" panose="00000500000000000000" pitchFamily="2" charset="0"/>
            </a:endParaRPr>
          </a:p>
          <a:p>
            <a:pPr marL="285750" indent="-285750">
              <a:buFont typeface="Arial" panose="020B0604020202020204" pitchFamily="34" charset="0"/>
              <a:buChar char="•"/>
            </a:pPr>
            <a:r>
              <a:rPr lang="en-US" sz="1600" dirty="0">
                <a:solidFill>
                  <a:srgbClr val="404040"/>
                </a:solidFill>
                <a:latin typeface="Cabin" panose="020B0604020202020204" charset="0"/>
                <a:cs typeface="Times New Roman" panose="02020603050405020304" pitchFamily="18" charset="0"/>
              </a:rPr>
              <a:t>Sự phát triển của ngành công nghệ thông tin</a:t>
            </a:r>
          </a:p>
          <a:p>
            <a:pPr marL="285750" indent="-285750">
              <a:buFont typeface="Arial" panose="020B0604020202020204" pitchFamily="34" charset="0"/>
              <a:buChar char="•"/>
            </a:pPr>
            <a:r>
              <a:rPr lang="en-US" sz="1600" dirty="0">
                <a:solidFill>
                  <a:srgbClr val="404040"/>
                </a:solidFill>
                <a:latin typeface="Cabin" panose="020B0604020202020204" charset="0"/>
                <a:cs typeface="Times New Roman" panose="02020603050405020304" pitchFamily="18" charset="0"/>
              </a:rPr>
              <a:t>Nhu cầu tìm kiếm gia sư cá nhân tăng cao</a:t>
            </a:r>
          </a:p>
          <a:p>
            <a:pPr marL="285750" indent="-285750">
              <a:buFont typeface="Arial" panose="020B0604020202020204" pitchFamily="34" charset="0"/>
              <a:buChar char="•"/>
            </a:pPr>
            <a:r>
              <a:rPr lang="en-US" sz="1600" dirty="0">
                <a:solidFill>
                  <a:srgbClr val="404040"/>
                </a:solidFill>
                <a:latin typeface="Cabin" panose="020B0604020202020204" charset="0"/>
                <a:cs typeface="Times New Roman" panose="02020603050405020304" pitchFamily="18" charset="0"/>
              </a:rPr>
              <a:t>Các nền tảng dạy và học online ra đời ngày càng nhiều</a:t>
            </a:r>
          </a:p>
          <a:p>
            <a:pPr marL="285750" indent="-285750">
              <a:buFont typeface="Arial" panose="020B0604020202020204" pitchFamily="34" charset="0"/>
              <a:buChar char="•"/>
            </a:pPr>
            <a:endParaRPr lang="en-US" sz="1600" dirty="0">
              <a:solidFill>
                <a:srgbClr val="404040"/>
              </a:solidFill>
              <a:latin typeface="Cabin" panose="020B0604020202020204" charset="0"/>
              <a:cs typeface="Times New Roman" panose="02020603050405020304" pitchFamily="18" charset="0"/>
            </a:endParaRPr>
          </a:p>
          <a:p>
            <a:pPr indent="0">
              <a:lnSpc>
                <a:spcPct val="100000"/>
              </a:lnSpc>
              <a:spcBef>
                <a:spcPts val="0"/>
              </a:spcBef>
              <a:spcAft>
                <a:spcPts val="1000"/>
              </a:spcAft>
              <a:buFont typeface="Arial" panose="020B0604020202020204" pitchFamily="34" charset="0"/>
              <a:buNone/>
            </a:pPr>
            <a:r>
              <a:rPr lang="en-US" sz="1600" dirty="0">
                <a:solidFill>
                  <a:srgbClr val="404040"/>
                </a:solidFill>
                <a:latin typeface="Cabin" panose="020B0604020202020204" charset="0"/>
                <a:cs typeface="Times New Roman" panose="02020603050405020304" pitchFamily="18" charset="0"/>
              </a:rPr>
              <a:t>       Xây dựng “</a:t>
            </a:r>
            <a:r>
              <a:rPr lang="es-ES" sz="1600" dirty="0">
                <a:solidFill>
                  <a:srgbClr val="404040"/>
                </a:solidFill>
                <a:effectLst/>
                <a:latin typeface="Cabin" panose="020B0604020202020204" charset="0"/>
                <a:ea typeface="Times New Roman" panose="02020603050405020304" pitchFamily="18" charset="0"/>
              </a:rPr>
              <a:t>Nền tảng chia sẻ khoá học – học tập trực tuyến thông minh</a:t>
            </a:r>
            <a:r>
              <a:rPr lang="en-US" sz="1600" dirty="0">
                <a:solidFill>
                  <a:srgbClr val="404040"/>
                </a:solidFill>
                <a:latin typeface="Cabin" panose="020B0604020202020204" charset="0"/>
                <a:cs typeface="Times New Roman" panose="02020603050405020304" pitchFamily="18" charset="0"/>
              </a:rPr>
              <a:t>” là cần thiết</a:t>
            </a:r>
            <a:endParaRPr lang="en-US" sz="1600" b="1" dirty="0">
              <a:solidFill>
                <a:srgbClr val="404040"/>
              </a:solidFill>
              <a:latin typeface="Montserrat" panose="00000500000000000000" pitchFamily="2" charset="0"/>
              <a:cs typeface="Times New Roman" panose="02020603050405020304" pitchFamily="18" charset="0"/>
            </a:endParaRPr>
          </a:p>
          <a:p>
            <a:endParaRPr lang="en-US" dirty="0">
              <a:solidFill>
                <a:srgbClr val="404040"/>
              </a:solidFill>
              <a:latin typeface="Montserrat" panose="00000500000000000000" pitchFamily="2" charset="0"/>
            </a:endParaRPr>
          </a:p>
        </p:txBody>
      </p:sp>
      <p:sp>
        <p:nvSpPr>
          <p:cNvPr id="6" name="Google Shape;1630;p61">
            <a:extLst>
              <a:ext uri="{FF2B5EF4-FFF2-40B4-BE49-F238E27FC236}">
                <a16:creationId xmlns:a16="http://schemas.microsoft.com/office/drawing/2014/main" id="{94D924E9-EFC2-4578-B3A9-145D39BB539F}"/>
              </a:ext>
            </a:extLst>
          </p:cNvPr>
          <p:cNvSpPr/>
          <p:nvPr/>
        </p:nvSpPr>
        <p:spPr>
          <a:xfrm>
            <a:off x="1371420" y="2743216"/>
            <a:ext cx="155995" cy="157274"/>
          </a:xfrm>
          <a:custGeom>
            <a:avLst/>
            <a:gdLst/>
            <a:ahLst/>
            <a:cxnLst/>
            <a:rect l="l" t="t" r="r" b="b"/>
            <a:pathLst>
              <a:path w="2655" h="2677" extrusionOk="0">
                <a:moveTo>
                  <a:pt x="1320" y="0"/>
                </a:moveTo>
                <a:lnTo>
                  <a:pt x="1320" y="751"/>
                </a:lnTo>
                <a:lnTo>
                  <a:pt x="0" y="751"/>
                </a:lnTo>
                <a:lnTo>
                  <a:pt x="0" y="1926"/>
                </a:lnTo>
                <a:lnTo>
                  <a:pt x="1320" y="1926"/>
                </a:lnTo>
                <a:lnTo>
                  <a:pt x="1320" y="2676"/>
                </a:lnTo>
                <a:lnTo>
                  <a:pt x="2654" y="1335"/>
                </a:lnTo>
                <a:lnTo>
                  <a:pt x="1320" y="0"/>
                </a:lnTo>
                <a:close/>
              </a:path>
            </a:pathLst>
          </a:custGeom>
          <a:solidFill>
            <a:srgbClr val="869FB2"/>
          </a:solidFill>
          <a:ln>
            <a:solidFill>
              <a:srgbClr val="3E516C"/>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Slide Number Placeholder 6">
            <a:extLst>
              <a:ext uri="{FF2B5EF4-FFF2-40B4-BE49-F238E27FC236}">
                <a16:creationId xmlns:a16="http://schemas.microsoft.com/office/drawing/2014/main" id="{93E75F2C-18C4-4BE2-99B0-7623B4FE57E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4</a:t>
            </a:fld>
            <a:endParaRPr lang="es">
              <a:solidFill>
                <a:schemeClr val="bg1"/>
              </a:solidFill>
            </a:endParaRPr>
          </a:p>
        </p:txBody>
      </p:sp>
    </p:spTree>
    <p:extLst>
      <p:ext uri="{BB962C8B-B14F-4D97-AF65-F5344CB8AC3E}">
        <p14:creationId xmlns:p14="http://schemas.microsoft.com/office/powerpoint/2010/main" val="1867589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1. Giới thiệu</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069411"/>
            <a:ext cx="6856950" cy="132260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2. Lịch sử giải quyết vấn đề</a:t>
            </a:r>
          </a:p>
          <a:p>
            <a:endParaRPr lang="en-US" sz="2000" b="1" dirty="0">
              <a:solidFill>
                <a:srgbClr val="404040"/>
              </a:solidFill>
              <a:latin typeface="Montserrat" panose="00000500000000000000" pitchFamily="2" charset="0"/>
            </a:endParaRPr>
          </a:p>
          <a:p>
            <a:pPr algn="just">
              <a:spcBef>
                <a:spcPts val="0"/>
              </a:spcBef>
              <a:spcAft>
                <a:spcPts val="500"/>
              </a:spcAft>
            </a:pPr>
            <a:r>
              <a:rPr lang="en-US" sz="1600" dirty="0">
                <a:solidFill>
                  <a:srgbClr val="404040"/>
                </a:solidFill>
                <a:latin typeface="Cabin" panose="020B0604020202020204" charset="0"/>
                <a:cs typeface="Times New Roman" panose="02020603050405020304" pitchFamily="18" charset="0"/>
              </a:rPr>
              <a:t>Trên thực tế hiện nay đã có nhiều nền tảng phục vụ cho học tập trực tuyến như </a:t>
            </a:r>
            <a:r>
              <a:rPr lang="en-US" sz="1600" dirty="0" err="1">
                <a:solidFill>
                  <a:srgbClr val="404040"/>
                </a:solidFill>
                <a:latin typeface="Cabin" panose="020B0604020202020204" charset="0"/>
                <a:cs typeface="Times New Roman" panose="02020603050405020304" pitchFamily="18" charset="0"/>
              </a:rPr>
              <a:t>Skillshare</a:t>
            </a:r>
            <a:r>
              <a:rPr lang="en-US" sz="1600" dirty="0">
                <a:solidFill>
                  <a:srgbClr val="404040"/>
                </a:solidFill>
                <a:latin typeface="Cabin" panose="020B0604020202020204" charset="0"/>
                <a:cs typeface="Times New Roman" panose="02020603050405020304" pitchFamily="18" charset="0"/>
              </a:rPr>
              <a:t>, </a:t>
            </a:r>
            <a:r>
              <a:rPr lang="en-US" sz="1600" b="0" i="0" dirty="0">
                <a:solidFill>
                  <a:srgbClr val="404040"/>
                </a:solidFill>
                <a:effectLst/>
                <a:latin typeface="Cabin" panose="020B0604020202020204" charset="0"/>
              </a:rPr>
              <a:t>Unica</a:t>
            </a:r>
            <a:r>
              <a:rPr lang="en-US" sz="1600" b="0" i="0" dirty="0">
                <a:solidFill>
                  <a:srgbClr val="404040"/>
                </a:solidFill>
                <a:effectLst/>
                <a:latin typeface="Cabin" panose="020B0604020202020204" charset="0"/>
                <a:cs typeface="Times New Roman" panose="02020603050405020304" pitchFamily="18" charset="0"/>
              </a:rPr>
              <a:t>, </a:t>
            </a:r>
            <a:r>
              <a:rPr lang="en-US" sz="1600" b="0" i="0" dirty="0" err="1">
                <a:solidFill>
                  <a:srgbClr val="404040"/>
                </a:solidFill>
                <a:effectLst/>
                <a:latin typeface="Cabin" panose="020B0604020202020204" charset="0"/>
              </a:rPr>
              <a:t>Edumall</a:t>
            </a:r>
            <a:r>
              <a:rPr lang="en-US" sz="1600" b="0" i="0" dirty="0">
                <a:solidFill>
                  <a:srgbClr val="404040"/>
                </a:solidFill>
                <a:effectLst/>
                <a:latin typeface="Cabin" panose="020B0604020202020204" charset="0"/>
                <a:cs typeface="Times New Roman" panose="02020603050405020304" pitchFamily="18" charset="0"/>
              </a:rPr>
              <a:t>, </a:t>
            </a:r>
            <a:r>
              <a:rPr lang="en-US" sz="1600" b="0" i="0" dirty="0" err="1">
                <a:solidFill>
                  <a:srgbClr val="404040"/>
                </a:solidFill>
                <a:effectLst/>
                <a:latin typeface="Cabin" panose="020B0604020202020204" charset="0"/>
              </a:rPr>
              <a:t>Kyna</a:t>
            </a:r>
            <a:r>
              <a:rPr lang="en-US" sz="1600" b="0" i="0" dirty="0">
                <a:solidFill>
                  <a:srgbClr val="404040"/>
                </a:solidFill>
                <a:effectLst/>
                <a:latin typeface="Cabin" panose="020B0604020202020204" charset="0"/>
                <a:cs typeface="Times New Roman" panose="02020603050405020304" pitchFamily="18" charset="0"/>
              </a:rPr>
              <a:t>…Và các nền tảng giúp tìm kiếm gia sư như: </a:t>
            </a:r>
            <a:r>
              <a:rPr lang="en-US" sz="1600" b="0" i="0" dirty="0" err="1">
                <a:solidFill>
                  <a:srgbClr val="404040"/>
                </a:solidFill>
                <a:effectLst/>
                <a:latin typeface="Cabin" panose="020B0604020202020204" charset="0"/>
                <a:cs typeface="Times New Roman" panose="02020603050405020304" pitchFamily="18" charset="0"/>
              </a:rPr>
              <a:t>edubox</a:t>
            </a:r>
            <a:r>
              <a:rPr lang="en-US" sz="1600" b="0" i="0" dirty="0">
                <a:solidFill>
                  <a:srgbClr val="404040"/>
                </a:solidFill>
                <a:effectLst/>
                <a:latin typeface="Cabin" panose="020B0604020202020204" charset="0"/>
                <a:cs typeface="Times New Roman" panose="02020603050405020304" pitchFamily="18" charset="0"/>
              </a:rPr>
              <a:t>, </a:t>
            </a:r>
            <a:r>
              <a:rPr lang="en-US" sz="1600" b="0" i="0" dirty="0" err="1">
                <a:solidFill>
                  <a:srgbClr val="404040"/>
                </a:solidFill>
                <a:effectLst/>
                <a:latin typeface="Cabin" panose="020B0604020202020204" charset="0"/>
                <a:cs typeface="Times New Roman" panose="02020603050405020304" pitchFamily="18" charset="0"/>
              </a:rPr>
              <a:t>blacasa</a:t>
            </a:r>
            <a:r>
              <a:rPr lang="en-US" sz="1600" b="0" i="0" dirty="0">
                <a:solidFill>
                  <a:srgbClr val="404040"/>
                </a:solidFill>
                <a:effectLst/>
                <a:latin typeface="Cabin" panose="020B0604020202020204" charset="0"/>
                <a:cs typeface="Times New Roman" panose="02020603050405020304" pitchFamily="18" charset="0"/>
              </a:rPr>
              <a:t>, </a:t>
            </a:r>
            <a:r>
              <a:rPr lang="en-US" sz="1600" b="0" i="0" dirty="0" err="1">
                <a:solidFill>
                  <a:srgbClr val="404040"/>
                </a:solidFill>
                <a:effectLst/>
                <a:latin typeface="Cabin" panose="020B0604020202020204" charset="0"/>
                <a:cs typeface="Times New Roman" panose="02020603050405020304" pitchFamily="18" charset="0"/>
              </a:rPr>
              <a:t>giasutructuyen</a:t>
            </a:r>
            <a:r>
              <a:rPr lang="en-US" sz="1600" dirty="0">
                <a:solidFill>
                  <a:srgbClr val="404040"/>
                </a:solidFill>
                <a:latin typeface="Cabin" panose="020B0604020202020204" charset="0"/>
                <a:cs typeface="Times New Roman" panose="02020603050405020304" pitchFamily="18" charset="0"/>
              </a:rPr>
              <a:t> với giao diện bắt mắt và các tính năng hữu ích.</a:t>
            </a:r>
          </a:p>
          <a:p>
            <a:pPr algn="just">
              <a:spcBef>
                <a:spcPts val="0"/>
              </a:spcBef>
              <a:spcAft>
                <a:spcPts val="500"/>
              </a:spcAft>
            </a:pPr>
            <a:endParaRPr lang="en-US" dirty="0">
              <a:latin typeface="Cabin" panose="020B0604020202020204" charset="0"/>
              <a:cs typeface="Times New Roman" panose="02020603050405020304" pitchFamily="18" charset="0"/>
            </a:endParaRPr>
          </a:p>
        </p:txBody>
      </p:sp>
      <p:sp>
        <p:nvSpPr>
          <p:cNvPr id="6" name="Google Shape;1630;p61">
            <a:extLst>
              <a:ext uri="{FF2B5EF4-FFF2-40B4-BE49-F238E27FC236}">
                <a16:creationId xmlns:a16="http://schemas.microsoft.com/office/drawing/2014/main" id="{F5B11C6D-629A-428C-8ECC-208467E2DDAD}"/>
              </a:ext>
            </a:extLst>
          </p:cNvPr>
          <p:cNvSpPr/>
          <p:nvPr/>
        </p:nvSpPr>
        <p:spPr>
          <a:xfrm>
            <a:off x="1060370" y="2800803"/>
            <a:ext cx="155995" cy="157274"/>
          </a:xfrm>
          <a:custGeom>
            <a:avLst/>
            <a:gdLst/>
            <a:ahLst/>
            <a:cxnLst/>
            <a:rect l="l" t="t" r="r" b="b"/>
            <a:pathLst>
              <a:path w="2655" h="2677" extrusionOk="0">
                <a:moveTo>
                  <a:pt x="1320" y="0"/>
                </a:moveTo>
                <a:lnTo>
                  <a:pt x="1320" y="751"/>
                </a:lnTo>
                <a:lnTo>
                  <a:pt x="0" y="751"/>
                </a:lnTo>
                <a:lnTo>
                  <a:pt x="0" y="1926"/>
                </a:lnTo>
                <a:lnTo>
                  <a:pt x="1320" y="1926"/>
                </a:lnTo>
                <a:lnTo>
                  <a:pt x="1320" y="2676"/>
                </a:lnTo>
                <a:lnTo>
                  <a:pt x="2654" y="1335"/>
                </a:lnTo>
                <a:lnTo>
                  <a:pt x="1320" y="0"/>
                </a:lnTo>
                <a:close/>
              </a:path>
            </a:pathLst>
          </a:custGeom>
          <a:solidFill>
            <a:srgbClr val="869FB2"/>
          </a:solidFill>
          <a:ln>
            <a:solidFill>
              <a:srgbClr val="3E516C"/>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Slide Number Placeholder 1">
            <a:extLst>
              <a:ext uri="{FF2B5EF4-FFF2-40B4-BE49-F238E27FC236}">
                <a16:creationId xmlns:a16="http://schemas.microsoft.com/office/drawing/2014/main" id="{1EE2BDFC-4250-4D3F-B73A-6DB2BED4DB4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5</a:t>
            </a:fld>
            <a:endParaRPr lang="es">
              <a:solidFill>
                <a:schemeClr val="bg1"/>
              </a:solidFill>
            </a:endParaRPr>
          </a:p>
        </p:txBody>
      </p:sp>
      <p:sp>
        <p:nvSpPr>
          <p:cNvPr id="7" name="Text Placeholder 3">
            <a:extLst>
              <a:ext uri="{FF2B5EF4-FFF2-40B4-BE49-F238E27FC236}">
                <a16:creationId xmlns:a16="http://schemas.microsoft.com/office/drawing/2014/main" id="{9C88C60E-C864-4FB0-9505-A0803CD4F603}"/>
              </a:ext>
            </a:extLst>
          </p:cNvPr>
          <p:cNvSpPr txBox="1">
            <a:spLocks/>
          </p:cNvSpPr>
          <p:nvPr/>
        </p:nvSpPr>
        <p:spPr>
          <a:xfrm>
            <a:off x="1258350" y="2729024"/>
            <a:ext cx="6943818" cy="112382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rgbClr val="404040"/>
                </a:solidFill>
                <a:latin typeface="Cabin" panose="020B0604020202020204" charset="0"/>
                <a:cs typeface="Times New Roman" panose="02020603050405020304" pitchFamily="18" charset="0"/>
              </a:rPr>
              <a:t>Tuy nhiên các trang web trên chưa hỗ trợ tìm kiếm gia sư ở gần cũng như quản lý tài liệu cá nhân, học trực tuyến và đăng tải khoá học trong cùng một hệ thống</a:t>
            </a:r>
            <a:endParaRPr lang="en-US" sz="1600" b="1" dirty="0">
              <a:solidFill>
                <a:srgbClr val="404040"/>
              </a:solidFill>
              <a:latin typeface="Cabin" panose="020B0604020202020204" charset="0"/>
              <a:cs typeface="Times New Roman" panose="02020603050405020304" pitchFamily="18" charset="0"/>
            </a:endParaRPr>
          </a:p>
          <a:p>
            <a:endParaRPr lang="en-US" dirty="0">
              <a:latin typeface="Cabin" panose="020B0604020202020204" charset="0"/>
            </a:endParaRPr>
          </a:p>
        </p:txBody>
      </p:sp>
    </p:spTree>
    <p:extLst>
      <p:ext uri="{BB962C8B-B14F-4D97-AF65-F5344CB8AC3E}">
        <p14:creationId xmlns:p14="http://schemas.microsoft.com/office/powerpoint/2010/main" val="3736390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1. Giới thiệu</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069411"/>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3. Mục tiêu đề tài</a:t>
            </a:r>
            <a:endParaRPr lang="en-US" dirty="0">
              <a:solidFill>
                <a:srgbClr val="3E516C"/>
              </a:solidFill>
            </a:endParaRPr>
          </a:p>
        </p:txBody>
      </p:sp>
      <p:sp>
        <p:nvSpPr>
          <p:cNvPr id="2" name="Slide Number Placeholder 1">
            <a:extLst>
              <a:ext uri="{FF2B5EF4-FFF2-40B4-BE49-F238E27FC236}">
                <a16:creationId xmlns:a16="http://schemas.microsoft.com/office/drawing/2014/main" id="{F0EA5B0F-3AC6-4B16-8908-86F4BDA177E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6</a:t>
            </a:fld>
            <a:endParaRPr lang="es" dirty="0">
              <a:solidFill>
                <a:schemeClr val="bg1"/>
              </a:solidFill>
            </a:endParaRPr>
          </a:p>
        </p:txBody>
      </p:sp>
      <p:sp>
        <p:nvSpPr>
          <p:cNvPr id="7" name="Google Shape;373;p35">
            <a:extLst>
              <a:ext uri="{FF2B5EF4-FFF2-40B4-BE49-F238E27FC236}">
                <a16:creationId xmlns:a16="http://schemas.microsoft.com/office/drawing/2014/main" id="{0DF04BD0-D72C-4187-807C-9DDA1A11FF3A}"/>
              </a:ext>
            </a:extLst>
          </p:cNvPr>
          <p:cNvSpPr txBox="1">
            <a:spLocks/>
          </p:cNvSpPr>
          <p:nvPr/>
        </p:nvSpPr>
        <p:spPr>
          <a:xfrm>
            <a:off x="888100" y="2521725"/>
            <a:ext cx="2086200" cy="31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rgbClr val="3E516C"/>
                </a:solidFill>
                <a:latin typeface="Montserrat ExtraBold"/>
                <a:ea typeface="Montserrat ExtraBold"/>
                <a:cs typeface="Montserrat ExtraBold"/>
                <a:sym typeface="Montserrat ExtraBold"/>
              </a:rPr>
              <a:t>Tìm kiếm</a:t>
            </a:r>
          </a:p>
        </p:txBody>
      </p:sp>
      <p:cxnSp>
        <p:nvCxnSpPr>
          <p:cNvPr id="24" name="Google Shape;390;p35">
            <a:extLst>
              <a:ext uri="{FF2B5EF4-FFF2-40B4-BE49-F238E27FC236}">
                <a16:creationId xmlns:a16="http://schemas.microsoft.com/office/drawing/2014/main" id="{AA68DEBB-21F7-4BCE-B86C-D1E33BAD9089}"/>
              </a:ext>
            </a:extLst>
          </p:cNvPr>
          <p:cNvCxnSpPr/>
          <p:nvPr/>
        </p:nvCxnSpPr>
        <p:spPr>
          <a:xfrm>
            <a:off x="2532553" y="1878350"/>
            <a:ext cx="0" cy="1961100"/>
          </a:xfrm>
          <a:prstGeom prst="straightConnector1">
            <a:avLst/>
          </a:prstGeom>
          <a:noFill/>
          <a:ln w="9525" cap="rnd" cmpd="sng">
            <a:solidFill>
              <a:srgbClr val="E9AA1B"/>
            </a:solidFill>
            <a:prstDash val="dash"/>
            <a:round/>
            <a:headEnd type="none" w="med" len="med"/>
            <a:tailEnd type="none" w="med" len="med"/>
          </a:ln>
        </p:spPr>
      </p:cxnSp>
      <p:sp>
        <p:nvSpPr>
          <p:cNvPr id="31" name="Google Shape;399;p35">
            <a:extLst>
              <a:ext uri="{FF2B5EF4-FFF2-40B4-BE49-F238E27FC236}">
                <a16:creationId xmlns:a16="http://schemas.microsoft.com/office/drawing/2014/main" id="{F9EA460E-EA8F-4BF1-AB72-37072B3F2B60}"/>
              </a:ext>
            </a:extLst>
          </p:cNvPr>
          <p:cNvSpPr txBox="1">
            <a:spLocks/>
          </p:cNvSpPr>
          <p:nvPr/>
        </p:nvSpPr>
        <p:spPr>
          <a:xfrm>
            <a:off x="888101" y="2802699"/>
            <a:ext cx="1358826" cy="14824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latin typeface="Montserrat "/>
              </a:rPr>
              <a:t>Tìm kiếm gia sư phù hợp với nhu cầu</a:t>
            </a:r>
          </a:p>
        </p:txBody>
      </p:sp>
      <p:grpSp>
        <p:nvGrpSpPr>
          <p:cNvPr id="47" name="Group 46">
            <a:extLst>
              <a:ext uri="{FF2B5EF4-FFF2-40B4-BE49-F238E27FC236}">
                <a16:creationId xmlns:a16="http://schemas.microsoft.com/office/drawing/2014/main" id="{FA28E3F8-5EFF-45FC-AC5A-800334C25A3C}"/>
              </a:ext>
            </a:extLst>
          </p:cNvPr>
          <p:cNvGrpSpPr/>
          <p:nvPr/>
        </p:nvGrpSpPr>
        <p:grpSpPr>
          <a:xfrm>
            <a:off x="1317333" y="1896550"/>
            <a:ext cx="454500" cy="393600"/>
            <a:chOff x="1000013" y="1896550"/>
            <a:chExt cx="454500" cy="393600"/>
          </a:xfrm>
        </p:grpSpPr>
        <p:sp>
          <p:nvSpPr>
            <p:cNvPr id="27" name="Google Shape;394;p35">
              <a:extLst>
                <a:ext uri="{FF2B5EF4-FFF2-40B4-BE49-F238E27FC236}">
                  <a16:creationId xmlns:a16="http://schemas.microsoft.com/office/drawing/2014/main" id="{9A730DC8-CCC9-4CDD-B0D1-8487A3DE1E50}"/>
                </a:ext>
              </a:extLst>
            </p:cNvPr>
            <p:cNvSpPr/>
            <p:nvPr/>
          </p:nvSpPr>
          <p:spPr>
            <a:xfrm>
              <a:off x="1000013" y="1896550"/>
              <a:ext cx="454500" cy="393600"/>
            </a:xfrm>
            <a:prstGeom prst="hexagon">
              <a:avLst>
                <a:gd name="adj" fmla="val 25000"/>
                <a:gd name="vf" fmla="val 115470"/>
              </a:avLst>
            </a:prstGeom>
            <a:solidFill>
              <a:srgbClr val="3E516C"/>
            </a:solidFill>
            <a:ln w="9525" cap="flat" cmpd="sng">
              <a:solidFill>
                <a:srgbClr val="3E516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4" name="Google Shape;8831;p72">
              <a:extLst>
                <a:ext uri="{FF2B5EF4-FFF2-40B4-BE49-F238E27FC236}">
                  <a16:creationId xmlns:a16="http://schemas.microsoft.com/office/drawing/2014/main" id="{520A2082-6546-4104-8576-404B496D925B}"/>
                </a:ext>
              </a:extLst>
            </p:cNvPr>
            <p:cNvGrpSpPr/>
            <p:nvPr/>
          </p:nvGrpSpPr>
          <p:grpSpPr>
            <a:xfrm>
              <a:off x="1081494" y="1951490"/>
              <a:ext cx="252666" cy="251307"/>
              <a:chOff x="-3854375" y="2046625"/>
              <a:chExt cx="257033" cy="255652"/>
            </a:xfrm>
          </p:grpSpPr>
          <p:sp>
            <p:nvSpPr>
              <p:cNvPr id="45" name="Google Shape;8832;p72">
                <a:extLst>
                  <a:ext uri="{FF2B5EF4-FFF2-40B4-BE49-F238E27FC236}">
                    <a16:creationId xmlns:a16="http://schemas.microsoft.com/office/drawing/2014/main" id="{BDE833CA-9740-4FA9-AC78-AC448A20BC59}"/>
                  </a:ext>
                </a:extLst>
              </p:cNvPr>
              <p:cNvSpPr/>
              <p:nvPr/>
            </p:nvSpPr>
            <p:spPr>
              <a:xfrm>
                <a:off x="-3854375" y="2046625"/>
                <a:ext cx="257033" cy="255652"/>
              </a:xfrm>
              <a:custGeom>
                <a:avLst/>
                <a:gdLst/>
                <a:ahLst/>
                <a:cxnLst/>
                <a:rect l="l" t="t" r="r" b="b"/>
                <a:pathLst>
                  <a:path w="11721" h="11658" extrusionOk="0">
                    <a:moveTo>
                      <a:pt x="7624" y="694"/>
                    </a:moveTo>
                    <a:cubicBezTo>
                      <a:pt x="9515" y="694"/>
                      <a:pt x="11058" y="2206"/>
                      <a:pt x="11058" y="4096"/>
                    </a:cubicBezTo>
                    <a:cubicBezTo>
                      <a:pt x="11058" y="5987"/>
                      <a:pt x="9515" y="7530"/>
                      <a:pt x="7624" y="7530"/>
                    </a:cubicBezTo>
                    <a:cubicBezTo>
                      <a:pt x="5734" y="7530"/>
                      <a:pt x="4190" y="5987"/>
                      <a:pt x="4190" y="4096"/>
                    </a:cubicBezTo>
                    <a:cubicBezTo>
                      <a:pt x="4190" y="2206"/>
                      <a:pt x="5734" y="694"/>
                      <a:pt x="7624" y="694"/>
                    </a:cubicBezTo>
                    <a:close/>
                    <a:moveTo>
                      <a:pt x="3336" y="8066"/>
                    </a:moveTo>
                    <a:cubicBezTo>
                      <a:pt x="3426" y="8066"/>
                      <a:pt x="3513" y="8098"/>
                      <a:pt x="3560" y="8161"/>
                    </a:cubicBezTo>
                    <a:cubicBezTo>
                      <a:pt x="3686" y="8287"/>
                      <a:pt x="3686" y="8507"/>
                      <a:pt x="3560" y="8633"/>
                    </a:cubicBezTo>
                    <a:lnTo>
                      <a:pt x="1323" y="10870"/>
                    </a:lnTo>
                    <a:cubicBezTo>
                      <a:pt x="1260" y="10933"/>
                      <a:pt x="1174" y="10964"/>
                      <a:pt x="1087" y="10964"/>
                    </a:cubicBezTo>
                    <a:cubicBezTo>
                      <a:pt x="1001" y="10964"/>
                      <a:pt x="914" y="10933"/>
                      <a:pt x="851" y="10870"/>
                    </a:cubicBezTo>
                    <a:cubicBezTo>
                      <a:pt x="725" y="10744"/>
                      <a:pt x="725" y="10523"/>
                      <a:pt x="851" y="10397"/>
                    </a:cubicBezTo>
                    <a:lnTo>
                      <a:pt x="3088" y="8161"/>
                    </a:lnTo>
                    <a:cubicBezTo>
                      <a:pt x="3151" y="8098"/>
                      <a:pt x="3245" y="8066"/>
                      <a:pt x="3336" y="8066"/>
                    </a:cubicBezTo>
                    <a:close/>
                    <a:moveTo>
                      <a:pt x="7624" y="1"/>
                    </a:moveTo>
                    <a:cubicBezTo>
                      <a:pt x="5356" y="1"/>
                      <a:pt x="3529" y="1860"/>
                      <a:pt x="3529" y="4096"/>
                    </a:cubicBezTo>
                    <a:cubicBezTo>
                      <a:pt x="3529" y="5136"/>
                      <a:pt x="3875" y="6050"/>
                      <a:pt x="4505" y="6743"/>
                    </a:cubicBezTo>
                    <a:lnTo>
                      <a:pt x="3812" y="7467"/>
                    </a:lnTo>
                    <a:cubicBezTo>
                      <a:pt x="3661" y="7386"/>
                      <a:pt x="3500" y="7347"/>
                      <a:pt x="3342" y="7347"/>
                    </a:cubicBezTo>
                    <a:cubicBezTo>
                      <a:pt x="3074" y="7347"/>
                      <a:pt x="2813" y="7458"/>
                      <a:pt x="2615" y="7656"/>
                    </a:cubicBezTo>
                    <a:lnTo>
                      <a:pt x="378" y="9893"/>
                    </a:lnTo>
                    <a:cubicBezTo>
                      <a:pt x="0" y="10271"/>
                      <a:pt x="0" y="10964"/>
                      <a:pt x="378" y="11343"/>
                    </a:cubicBezTo>
                    <a:cubicBezTo>
                      <a:pt x="567" y="11532"/>
                      <a:pt x="851" y="11658"/>
                      <a:pt x="1103" y="11658"/>
                    </a:cubicBezTo>
                    <a:cubicBezTo>
                      <a:pt x="1355" y="11658"/>
                      <a:pt x="1607" y="11532"/>
                      <a:pt x="1796" y="11343"/>
                    </a:cubicBezTo>
                    <a:lnTo>
                      <a:pt x="4033" y="9106"/>
                    </a:lnTo>
                    <a:cubicBezTo>
                      <a:pt x="4348" y="8791"/>
                      <a:pt x="4442" y="8318"/>
                      <a:pt x="4253" y="7909"/>
                    </a:cubicBezTo>
                    <a:lnTo>
                      <a:pt x="4947" y="7215"/>
                    </a:lnTo>
                    <a:cubicBezTo>
                      <a:pt x="5671" y="7814"/>
                      <a:pt x="6616" y="8192"/>
                      <a:pt x="7593" y="8192"/>
                    </a:cubicBezTo>
                    <a:cubicBezTo>
                      <a:pt x="9861" y="8192"/>
                      <a:pt x="11689" y="6333"/>
                      <a:pt x="11689" y="4096"/>
                    </a:cubicBezTo>
                    <a:cubicBezTo>
                      <a:pt x="11720" y="1828"/>
                      <a:pt x="9861" y="1"/>
                      <a:pt x="7624"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8833;p72">
                <a:extLst>
                  <a:ext uri="{FF2B5EF4-FFF2-40B4-BE49-F238E27FC236}">
                    <a16:creationId xmlns:a16="http://schemas.microsoft.com/office/drawing/2014/main" id="{E2A3342E-FC8A-479A-9046-223F2704D1A6}"/>
                  </a:ext>
                </a:extLst>
              </p:cNvPr>
              <p:cNvSpPr/>
              <p:nvPr/>
            </p:nvSpPr>
            <p:spPr>
              <a:xfrm>
                <a:off x="-3722930" y="2088089"/>
                <a:ext cx="73679" cy="85494"/>
              </a:xfrm>
              <a:custGeom>
                <a:avLst/>
                <a:gdLst/>
                <a:ahLst/>
                <a:cxnLst/>
                <a:rect l="l" t="t" r="r" b="b"/>
                <a:pathLst>
                  <a:path w="4128" h="4790" extrusionOk="0">
                    <a:moveTo>
                      <a:pt x="2048" y="694"/>
                    </a:moveTo>
                    <a:cubicBezTo>
                      <a:pt x="2458" y="694"/>
                      <a:pt x="2710" y="1009"/>
                      <a:pt x="2710" y="1387"/>
                    </a:cubicBezTo>
                    <a:cubicBezTo>
                      <a:pt x="2710" y="1765"/>
                      <a:pt x="2395" y="2048"/>
                      <a:pt x="2048" y="2048"/>
                    </a:cubicBezTo>
                    <a:cubicBezTo>
                      <a:pt x="1702" y="2048"/>
                      <a:pt x="1387" y="1733"/>
                      <a:pt x="1387" y="1387"/>
                    </a:cubicBezTo>
                    <a:cubicBezTo>
                      <a:pt x="1355" y="1009"/>
                      <a:pt x="1670" y="694"/>
                      <a:pt x="2048" y="694"/>
                    </a:cubicBezTo>
                    <a:close/>
                    <a:moveTo>
                      <a:pt x="2363" y="2741"/>
                    </a:moveTo>
                    <a:cubicBezTo>
                      <a:pt x="2931" y="2741"/>
                      <a:pt x="3403" y="3214"/>
                      <a:pt x="3403" y="3781"/>
                    </a:cubicBezTo>
                    <a:lnTo>
                      <a:pt x="3403" y="4128"/>
                    </a:lnTo>
                    <a:lnTo>
                      <a:pt x="662" y="4128"/>
                    </a:lnTo>
                    <a:lnTo>
                      <a:pt x="662" y="3781"/>
                    </a:lnTo>
                    <a:cubicBezTo>
                      <a:pt x="662" y="3214"/>
                      <a:pt x="1135" y="2741"/>
                      <a:pt x="1702" y="2741"/>
                    </a:cubicBezTo>
                    <a:close/>
                    <a:moveTo>
                      <a:pt x="2048" y="1"/>
                    </a:moveTo>
                    <a:cubicBezTo>
                      <a:pt x="1292" y="1"/>
                      <a:pt x="662" y="631"/>
                      <a:pt x="662" y="1387"/>
                    </a:cubicBezTo>
                    <a:cubicBezTo>
                      <a:pt x="662" y="1702"/>
                      <a:pt x="788" y="2017"/>
                      <a:pt x="977" y="2237"/>
                    </a:cubicBezTo>
                    <a:cubicBezTo>
                      <a:pt x="410" y="2521"/>
                      <a:pt x="1" y="3119"/>
                      <a:pt x="1" y="3781"/>
                    </a:cubicBezTo>
                    <a:lnTo>
                      <a:pt x="1" y="4443"/>
                    </a:lnTo>
                    <a:cubicBezTo>
                      <a:pt x="1" y="4632"/>
                      <a:pt x="158" y="4789"/>
                      <a:pt x="347" y="4789"/>
                    </a:cubicBezTo>
                    <a:lnTo>
                      <a:pt x="3781" y="4789"/>
                    </a:lnTo>
                    <a:cubicBezTo>
                      <a:pt x="3970" y="4789"/>
                      <a:pt x="4128" y="4632"/>
                      <a:pt x="4128" y="4443"/>
                    </a:cubicBezTo>
                    <a:lnTo>
                      <a:pt x="4128" y="3781"/>
                    </a:lnTo>
                    <a:cubicBezTo>
                      <a:pt x="4096" y="3119"/>
                      <a:pt x="3718" y="2521"/>
                      <a:pt x="3120" y="2237"/>
                    </a:cubicBezTo>
                    <a:cubicBezTo>
                      <a:pt x="3309" y="2017"/>
                      <a:pt x="3435" y="1733"/>
                      <a:pt x="3435" y="1387"/>
                    </a:cubicBezTo>
                    <a:cubicBezTo>
                      <a:pt x="3435" y="631"/>
                      <a:pt x="2805" y="1"/>
                      <a:pt x="2048"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48" name="Google Shape;373;p35">
            <a:extLst>
              <a:ext uri="{FF2B5EF4-FFF2-40B4-BE49-F238E27FC236}">
                <a16:creationId xmlns:a16="http://schemas.microsoft.com/office/drawing/2014/main" id="{18D30BCC-120B-41EB-863E-A3C3767CA0DD}"/>
              </a:ext>
            </a:extLst>
          </p:cNvPr>
          <p:cNvSpPr txBox="1">
            <a:spLocks/>
          </p:cNvSpPr>
          <p:nvPr/>
        </p:nvSpPr>
        <p:spPr>
          <a:xfrm>
            <a:off x="2813307" y="2521725"/>
            <a:ext cx="2086200" cy="31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rgbClr val="3E516C"/>
                </a:solidFill>
                <a:latin typeface="Montserrat ExtraBold"/>
                <a:ea typeface="Montserrat ExtraBold"/>
                <a:cs typeface="Montserrat ExtraBold"/>
                <a:sym typeface="Montserrat ExtraBold"/>
              </a:rPr>
              <a:t>Trò chuyện</a:t>
            </a:r>
          </a:p>
        </p:txBody>
      </p:sp>
      <p:cxnSp>
        <p:nvCxnSpPr>
          <p:cNvPr id="49" name="Google Shape;390;p35">
            <a:extLst>
              <a:ext uri="{FF2B5EF4-FFF2-40B4-BE49-F238E27FC236}">
                <a16:creationId xmlns:a16="http://schemas.microsoft.com/office/drawing/2014/main" id="{1DF5C667-DA43-4A16-B405-93E6FBAD8AA5}"/>
              </a:ext>
            </a:extLst>
          </p:cNvPr>
          <p:cNvCxnSpPr/>
          <p:nvPr/>
        </p:nvCxnSpPr>
        <p:spPr>
          <a:xfrm>
            <a:off x="4457760" y="1878350"/>
            <a:ext cx="0" cy="1961100"/>
          </a:xfrm>
          <a:prstGeom prst="straightConnector1">
            <a:avLst/>
          </a:prstGeom>
          <a:noFill/>
          <a:ln w="9525" cap="rnd" cmpd="sng">
            <a:solidFill>
              <a:srgbClr val="E9AA1B"/>
            </a:solidFill>
            <a:prstDash val="dash"/>
            <a:round/>
            <a:headEnd type="none" w="med" len="med"/>
            <a:tailEnd type="none" w="med" len="med"/>
          </a:ln>
        </p:spPr>
      </p:cxnSp>
      <p:sp>
        <p:nvSpPr>
          <p:cNvPr id="50" name="Google Shape;399;p35">
            <a:extLst>
              <a:ext uri="{FF2B5EF4-FFF2-40B4-BE49-F238E27FC236}">
                <a16:creationId xmlns:a16="http://schemas.microsoft.com/office/drawing/2014/main" id="{1D0F49C6-41BA-4B29-A176-275CB497DE43}"/>
              </a:ext>
            </a:extLst>
          </p:cNvPr>
          <p:cNvSpPr txBox="1">
            <a:spLocks/>
          </p:cNvSpPr>
          <p:nvPr/>
        </p:nvSpPr>
        <p:spPr>
          <a:xfrm>
            <a:off x="2813307" y="2802699"/>
            <a:ext cx="1454301" cy="14824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latin typeface="Montserrat "/>
              </a:rPr>
              <a:t>Trò chuyện trực tuyến giữa gia sư và học viên</a:t>
            </a:r>
          </a:p>
        </p:txBody>
      </p:sp>
      <p:sp>
        <p:nvSpPr>
          <p:cNvPr id="56" name="Google Shape;373;p35">
            <a:extLst>
              <a:ext uri="{FF2B5EF4-FFF2-40B4-BE49-F238E27FC236}">
                <a16:creationId xmlns:a16="http://schemas.microsoft.com/office/drawing/2014/main" id="{88061CE1-D75D-486B-82A7-79870F9CAF21}"/>
              </a:ext>
            </a:extLst>
          </p:cNvPr>
          <p:cNvSpPr txBox="1">
            <a:spLocks/>
          </p:cNvSpPr>
          <p:nvPr/>
        </p:nvSpPr>
        <p:spPr>
          <a:xfrm>
            <a:off x="4743387" y="2503462"/>
            <a:ext cx="2086200" cy="31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rgbClr val="3E516C"/>
                </a:solidFill>
                <a:latin typeface="Montserrat ExtraBold"/>
                <a:ea typeface="Montserrat ExtraBold"/>
                <a:cs typeface="Montserrat ExtraBold"/>
                <a:sym typeface="Montserrat ExtraBold"/>
              </a:rPr>
              <a:t>Tài liệu</a:t>
            </a:r>
          </a:p>
        </p:txBody>
      </p:sp>
      <p:cxnSp>
        <p:nvCxnSpPr>
          <p:cNvPr id="57" name="Google Shape;390;p35">
            <a:extLst>
              <a:ext uri="{FF2B5EF4-FFF2-40B4-BE49-F238E27FC236}">
                <a16:creationId xmlns:a16="http://schemas.microsoft.com/office/drawing/2014/main" id="{47519233-AD3A-4E90-8614-DB26A2F9E711}"/>
              </a:ext>
            </a:extLst>
          </p:cNvPr>
          <p:cNvCxnSpPr/>
          <p:nvPr/>
        </p:nvCxnSpPr>
        <p:spPr>
          <a:xfrm>
            <a:off x="6387840" y="1860087"/>
            <a:ext cx="0" cy="1961100"/>
          </a:xfrm>
          <a:prstGeom prst="straightConnector1">
            <a:avLst/>
          </a:prstGeom>
          <a:noFill/>
          <a:ln w="9525" cap="rnd" cmpd="sng">
            <a:solidFill>
              <a:srgbClr val="E9AA1B"/>
            </a:solidFill>
            <a:prstDash val="dash"/>
            <a:round/>
            <a:headEnd type="none" w="med" len="med"/>
            <a:tailEnd type="none" w="med" len="med"/>
          </a:ln>
        </p:spPr>
      </p:cxnSp>
      <p:sp>
        <p:nvSpPr>
          <p:cNvPr id="58" name="Google Shape;399;p35">
            <a:extLst>
              <a:ext uri="{FF2B5EF4-FFF2-40B4-BE49-F238E27FC236}">
                <a16:creationId xmlns:a16="http://schemas.microsoft.com/office/drawing/2014/main" id="{33D85190-5E5E-44ED-848D-3500EE04D824}"/>
              </a:ext>
            </a:extLst>
          </p:cNvPr>
          <p:cNvSpPr txBox="1">
            <a:spLocks/>
          </p:cNvSpPr>
          <p:nvPr/>
        </p:nvSpPr>
        <p:spPr>
          <a:xfrm>
            <a:off x="4743387" y="2784436"/>
            <a:ext cx="1550730" cy="14824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latin typeface="Montserrat "/>
              </a:rPr>
              <a:t>Quản lý tài liệu cá nhân và tài liệu khoá học</a:t>
            </a:r>
          </a:p>
        </p:txBody>
      </p:sp>
      <p:sp>
        <p:nvSpPr>
          <p:cNvPr id="64" name="Google Shape;373;p35">
            <a:extLst>
              <a:ext uri="{FF2B5EF4-FFF2-40B4-BE49-F238E27FC236}">
                <a16:creationId xmlns:a16="http://schemas.microsoft.com/office/drawing/2014/main" id="{F7F8834A-5901-40F8-B038-A97BA9FEF2CE}"/>
              </a:ext>
            </a:extLst>
          </p:cNvPr>
          <p:cNvSpPr txBox="1">
            <a:spLocks/>
          </p:cNvSpPr>
          <p:nvPr/>
        </p:nvSpPr>
        <p:spPr>
          <a:xfrm>
            <a:off x="6668594" y="2503462"/>
            <a:ext cx="2086200" cy="31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rgbClr val="3E516C"/>
                </a:solidFill>
                <a:latin typeface="Montserrat ExtraBold"/>
                <a:ea typeface="Montserrat ExtraBold"/>
                <a:cs typeface="Montserrat ExtraBold"/>
                <a:sym typeface="Montserrat ExtraBold"/>
              </a:rPr>
              <a:t>Học trực tuyến</a:t>
            </a:r>
          </a:p>
        </p:txBody>
      </p:sp>
      <p:sp>
        <p:nvSpPr>
          <p:cNvPr id="66" name="Google Shape;399;p35">
            <a:extLst>
              <a:ext uri="{FF2B5EF4-FFF2-40B4-BE49-F238E27FC236}">
                <a16:creationId xmlns:a16="http://schemas.microsoft.com/office/drawing/2014/main" id="{541B7639-D701-4228-AA2E-6676192652D3}"/>
              </a:ext>
            </a:extLst>
          </p:cNvPr>
          <p:cNvSpPr txBox="1">
            <a:spLocks/>
          </p:cNvSpPr>
          <p:nvPr/>
        </p:nvSpPr>
        <p:spPr>
          <a:xfrm>
            <a:off x="6668593" y="2784436"/>
            <a:ext cx="1727447" cy="14824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latin typeface="Montserrat "/>
              </a:rPr>
              <a:t>Học tập trực tuyến trên hệ thống</a:t>
            </a:r>
          </a:p>
        </p:txBody>
      </p:sp>
      <p:grpSp>
        <p:nvGrpSpPr>
          <p:cNvPr id="82" name="Group 81">
            <a:extLst>
              <a:ext uri="{FF2B5EF4-FFF2-40B4-BE49-F238E27FC236}">
                <a16:creationId xmlns:a16="http://schemas.microsoft.com/office/drawing/2014/main" id="{0F7D5D38-C55B-4CBB-9873-AB38844FEB5E}"/>
              </a:ext>
            </a:extLst>
          </p:cNvPr>
          <p:cNvGrpSpPr/>
          <p:nvPr/>
        </p:nvGrpSpPr>
        <p:grpSpPr>
          <a:xfrm>
            <a:off x="3242539" y="1896550"/>
            <a:ext cx="454500" cy="393600"/>
            <a:chOff x="2925220" y="1896550"/>
            <a:chExt cx="454500" cy="393600"/>
          </a:xfrm>
        </p:grpSpPr>
        <p:sp>
          <p:nvSpPr>
            <p:cNvPr id="52" name="Google Shape;394;p35">
              <a:extLst>
                <a:ext uri="{FF2B5EF4-FFF2-40B4-BE49-F238E27FC236}">
                  <a16:creationId xmlns:a16="http://schemas.microsoft.com/office/drawing/2014/main" id="{C8AA2792-4D3C-4DFD-87F7-4EE32AF72EF7}"/>
                </a:ext>
              </a:extLst>
            </p:cNvPr>
            <p:cNvSpPr/>
            <p:nvPr/>
          </p:nvSpPr>
          <p:spPr>
            <a:xfrm>
              <a:off x="2925220" y="1896550"/>
              <a:ext cx="454500" cy="393600"/>
            </a:xfrm>
            <a:prstGeom prst="hexagon">
              <a:avLst>
                <a:gd name="adj" fmla="val 25000"/>
                <a:gd name="vf" fmla="val 115470"/>
              </a:avLst>
            </a:prstGeom>
            <a:solidFill>
              <a:srgbClr val="3E516C"/>
            </a:solidFill>
            <a:ln w="9525" cap="flat" cmpd="sng">
              <a:solidFill>
                <a:srgbClr val="3E516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2" name="Google Shape;7067;p68">
              <a:extLst>
                <a:ext uri="{FF2B5EF4-FFF2-40B4-BE49-F238E27FC236}">
                  <a16:creationId xmlns:a16="http://schemas.microsoft.com/office/drawing/2014/main" id="{D1A2B89B-B7F8-40EF-B925-09F72B143BD1}"/>
                </a:ext>
              </a:extLst>
            </p:cNvPr>
            <p:cNvGrpSpPr/>
            <p:nvPr/>
          </p:nvGrpSpPr>
          <p:grpSpPr>
            <a:xfrm>
              <a:off x="3028246" y="1976363"/>
              <a:ext cx="243653" cy="244008"/>
              <a:chOff x="-35134875" y="2272675"/>
              <a:chExt cx="291450" cy="291875"/>
            </a:xfrm>
          </p:grpSpPr>
          <p:sp>
            <p:nvSpPr>
              <p:cNvPr id="73" name="Google Shape;7068;p68">
                <a:extLst>
                  <a:ext uri="{FF2B5EF4-FFF2-40B4-BE49-F238E27FC236}">
                    <a16:creationId xmlns:a16="http://schemas.microsoft.com/office/drawing/2014/main" id="{BB332BCF-C23C-4C51-B9E5-1BC5DD51AB32}"/>
                  </a:ext>
                </a:extLst>
              </p:cNvPr>
              <p:cNvSpPr/>
              <p:nvPr/>
            </p:nvSpPr>
            <p:spPr>
              <a:xfrm>
                <a:off x="-35134875" y="2272675"/>
                <a:ext cx="291450" cy="291875"/>
              </a:xfrm>
              <a:custGeom>
                <a:avLst/>
                <a:gdLst/>
                <a:ahLst/>
                <a:cxnLst/>
                <a:rect l="l" t="t" r="r" b="b"/>
                <a:pathLst>
                  <a:path w="11658" h="11675" extrusionOk="0">
                    <a:moveTo>
                      <a:pt x="9925" y="662"/>
                    </a:moveTo>
                    <a:cubicBezTo>
                      <a:pt x="10460" y="662"/>
                      <a:pt x="10933" y="1135"/>
                      <a:pt x="10933" y="1733"/>
                    </a:cubicBezTo>
                    <a:lnTo>
                      <a:pt x="10933" y="5136"/>
                    </a:lnTo>
                    <a:cubicBezTo>
                      <a:pt x="10933" y="5703"/>
                      <a:pt x="10460" y="6176"/>
                      <a:pt x="9925" y="6176"/>
                    </a:cubicBezTo>
                    <a:cubicBezTo>
                      <a:pt x="9704" y="6176"/>
                      <a:pt x="9547" y="6333"/>
                      <a:pt x="9547" y="6522"/>
                    </a:cubicBezTo>
                    <a:lnTo>
                      <a:pt x="9547" y="7751"/>
                    </a:lnTo>
                    <a:lnTo>
                      <a:pt x="8192" y="6365"/>
                    </a:lnTo>
                    <a:lnTo>
                      <a:pt x="8192" y="4474"/>
                    </a:lnTo>
                    <a:cubicBezTo>
                      <a:pt x="8192" y="3529"/>
                      <a:pt x="7404" y="2742"/>
                      <a:pt x="6459" y="2742"/>
                    </a:cubicBezTo>
                    <a:lnTo>
                      <a:pt x="3372" y="2742"/>
                    </a:lnTo>
                    <a:lnTo>
                      <a:pt x="3372" y="1733"/>
                    </a:lnTo>
                    <a:cubicBezTo>
                      <a:pt x="3372" y="1166"/>
                      <a:pt x="3844" y="662"/>
                      <a:pt x="4411" y="662"/>
                    </a:cubicBezTo>
                    <a:close/>
                    <a:moveTo>
                      <a:pt x="6459" y="3403"/>
                    </a:moveTo>
                    <a:cubicBezTo>
                      <a:pt x="6995" y="3403"/>
                      <a:pt x="7499" y="3876"/>
                      <a:pt x="7499" y="4474"/>
                    </a:cubicBezTo>
                    <a:lnTo>
                      <a:pt x="7499" y="7908"/>
                    </a:lnTo>
                    <a:lnTo>
                      <a:pt x="7467" y="7908"/>
                    </a:lnTo>
                    <a:cubicBezTo>
                      <a:pt x="7467" y="8444"/>
                      <a:pt x="6995" y="8917"/>
                      <a:pt x="6396" y="8917"/>
                    </a:cubicBezTo>
                    <a:lnTo>
                      <a:pt x="3687" y="8917"/>
                    </a:lnTo>
                    <a:cubicBezTo>
                      <a:pt x="3624" y="8917"/>
                      <a:pt x="3498" y="8948"/>
                      <a:pt x="3466" y="9043"/>
                    </a:cubicBezTo>
                    <a:lnTo>
                      <a:pt x="1986" y="10492"/>
                    </a:lnTo>
                    <a:lnTo>
                      <a:pt x="1986" y="9295"/>
                    </a:lnTo>
                    <a:cubicBezTo>
                      <a:pt x="1986" y="9074"/>
                      <a:pt x="1828" y="8917"/>
                      <a:pt x="1639" y="8917"/>
                    </a:cubicBezTo>
                    <a:cubicBezTo>
                      <a:pt x="1103" y="8917"/>
                      <a:pt x="631" y="8444"/>
                      <a:pt x="631" y="7908"/>
                    </a:cubicBezTo>
                    <a:lnTo>
                      <a:pt x="631" y="4474"/>
                    </a:lnTo>
                    <a:cubicBezTo>
                      <a:pt x="631" y="3939"/>
                      <a:pt x="1103" y="3403"/>
                      <a:pt x="1639" y="3403"/>
                    </a:cubicBezTo>
                    <a:close/>
                    <a:moveTo>
                      <a:pt x="4411" y="1"/>
                    </a:moveTo>
                    <a:cubicBezTo>
                      <a:pt x="3466" y="1"/>
                      <a:pt x="2710" y="788"/>
                      <a:pt x="2710" y="1733"/>
                    </a:cubicBezTo>
                    <a:lnTo>
                      <a:pt x="2710" y="2742"/>
                    </a:lnTo>
                    <a:lnTo>
                      <a:pt x="1671" y="2742"/>
                    </a:lnTo>
                    <a:cubicBezTo>
                      <a:pt x="725" y="2742"/>
                      <a:pt x="1" y="3529"/>
                      <a:pt x="1" y="4474"/>
                    </a:cubicBezTo>
                    <a:lnTo>
                      <a:pt x="1" y="7908"/>
                    </a:lnTo>
                    <a:cubicBezTo>
                      <a:pt x="1" y="8728"/>
                      <a:pt x="568" y="9452"/>
                      <a:pt x="1355" y="9610"/>
                    </a:cubicBezTo>
                    <a:lnTo>
                      <a:pt x="1355" y="11342"/>
                    </a:lnTo>
                    <a:cubicBezTo>
                      <a:pt x="1355" y="11500"/>
                      <a:pt x="1450" y="11594"/>
                      <a:pt x="1576" y="11657"/>
                    </a:cubicBezTo>
                    <a:cubicBezTo>
                      <a:pt x="1607" y="11668"/>
                      <a:pt x="1646" y="11675"/>
                      <a:pt x="1687" y="11675"/>
                    </a:cubicBezTo>
                    <a:cubicBezTo>
                      <a:pt x="1769" y="11675"/>
                      <a:pt x="1860" y="11647"/>
                      <a:pt x="1923" y="11563"/>
                    </a:cubicBezTo>
                    <a:lnTo>
                      <a:pt x="3876" y="9610"/>
                    </a:lnTo>
                    <a:lnTo>
                      <a:pt x="6491" y="9610"/>
                    </a:lnTo>
                    <a:cubicBezTo>
                      <a:pt x="7436" y="9610"/>
                      <a:pt x="8224" y="8854"/>
                      <a:pt x="8224" y="7908"/>
                    </a:cubicBezTo>
                    <a:lnTo>
                      <a:pt x="8224" y="7341"/>
                    </a:lnTo>
                    <a:lnTo>
                      <a:pt x="9704" y="8822"/>
                    </a:lnTo>
                    <a:cubicBezTo>
                      <a:pt x="9773" y="8868"/>
                      <a:pt x="9876" y="8897"/>
                      <a:pt x="9976" y="8897"/>
                    </a:cubicBezTo>
                    <a:cubicBezTo>
                      <a:pt x="10013" y="8897"/>
                      <a:pt x="10049" y="8893"/>
                      <a:pt x="10082" y="8885"/>
                    </a:cubicBezTo>
                    <a:cubicBezTo>
                      <a:pt x="10208" y="8854"/>
                      <a:pt x="10271" y="8696"/>
                      <a:pt x="10271" y="8570"/>
                    </a:cubicBezTo>
                    <a:lnTo>
                      <a:pt x="10271" y="6837"/>
                    </a:lnTo>
                    <a:cubicBezTo>
                      <a:pt x="11059" y="6680"/>
                      <a:pt x="11658" y="5987"/>
                      <a:pt x="11658" y="5136"/>
                    </a:cubicBezTo>
                    <a:lnTo>
                      <a:pt x="11658" y="1733"/>
                    </a:lnTo>
                    <a:cubicBezTo>
                      <a:pt x="11595" y="788"/>
                      <a:pt x="10870" y="1"/>
                      <a:pt x="9925"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069;p68">
                <a:extLst>
                  <a:ext uri="{FF2B5EF4-FFF2-40B4-BE49-F238E27FC236}">
                    <a16:creationId xmlns:a16="http://schemas.microsoft.com/office/drawing/2014/main" id="{99D603FE-A7B0-49D1-95FE-0C0BD83BA848}"/>
                  </a:ext>
                </a:extLst>
              </p:cNvPr>
              <p:cNvSpPr/>
              <p:nvPr/>
            </p:nvSpPr>
            <p:spPr>
              <a:xfrm>
                <a:off x="-35093925" y="2419175"/>
                <a:ext cx="18150" cy="17350"/>
              </a:xfrm>
              <a:custGeom>
                <a:avLst/>
                <a:gdLst/>
                <a:ahLst/>
                <a:cxnLst/>
                <a:rect l="l" t="t" r="r" b="b"/>
                <a:pathLst>
                  <a:path w="726" h="694" extrusionOk="0">
                    <a:moveTo>
                      <a:pt x="348" y="1"/>
                    </a:moveTo>
                    <a:cubicBezTo>
                      <a:pt x="159" y="1"/>
                      <a:pt x="1" y="158"/>
                      <a:pt x="1" y="347"/>
                    </a:cubicBezTo>
                    <a:cubicBezTo>
                      <a:pt x="1" y="536"/>
                      <a:pt x="159" y="694"/>
                      <a:pt x="348" y="694"/>
                    </a:cubicBezTo>
                    <a:cubicBezTo>
                      <a:pt x="568" y="694"/>
                      <a:pt x="726" y="536"/>
                      <a:pt x="726" y="347"/>
                    </a:cubicBezTo>
                    <a:cubicBezTo>
                      <a:pt x="726" y="158"/>
                      <a:pt x="568" y="1"/>
                      <a:pt x="348"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070;p68">
                <a:extLst>
                  <a:ext uri="{FF2B5EF4-FFF2-40B4-BE49-F238E27FC236}">
                    <a16:creationId xmlns:a16="http://schemas.microsoft.com/office/drawing/2014/main" id="{3F77A34C-C4F7-4407-9566-270FCA5F1D1A}"/>
                  </a:ext>
                </a:extLst>
              </p:cNvPr>
              <p:cNvSpPr/>
              <p:nvPr/>
            </p:nvSpPr>
            <p:spPr>
              <a:xfrm>
                <a:off x="-35042725" y="2419175"/>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68" y="694"/>
                      <a:pt x="725" y="536"/>
                      <a:pt x="725" y="347"/>
                    </a:cubicBezTo>
                    <a:cubicBezTo>
                      <a:pt x="725" y="158"/>
                      <a:pt x="568" y="1"/>
                      <a:pt x="34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071;p68">
                <a:extLst>
                  <a:ext uri="{FF2B5EF4-FFF2-40B4-BE49-F238E27FC236}">
                    <a16:creationId xmlns:a16="http://schemas.microsoft.com/office/drawing/2014/main" id="{28A28933-058A-4FFA-BBF6-C3FE697567AB}"/>
                  </a:ext>
                </a:extLst>
              </p:cNvPr>
              <p:cNvSpPr/>
              <p:nvPr/>
            </p:nvSpPr>
            <p:spPr>
              <a:xfrm>
                <a:off x="-34991525" y="2419175"/>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68" y="694"/>
                      <a:pt x="725" y="536"/>
                      <a:pt x="725" y="347"/>
                    </a:cubicBezTo>
                    <a:cubicBezTo>
                      <a:pt x="725" y="158"/>
                      <a:pt x="568" y="1"/>
                      <a:pt x="34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83" name="Group 82">
            <a:extLst>
              <a:ext uri="{FF2B5EF4-FFF2-40B4-BE49-F238E27FC236}">
                <a16:creationId xmlns:a16="http://schemas.microsoft.com/office/drawing/2014/main" id="{76C73EF7-B461-4086-B27C-D3B9419AA7BE}"/>
              </a:ext>
            </a:extLst>
          </p:cNvPr>
          <p:cNvGrpSpPr/>
          <p:nvPr/>
        </p:nvGrpSpPr>
        <p:grpSpPr>
          <a:xfrm>
            <a:off x="5221450" y="1878287"/>
            <a:ext cx="454500" cy="393600"/>
            <a:chOff x="4855300" y="1878287"/>
            <a:chExt cx="454500" cy="393600"/>
          </a:xfrm>
        </p:grpSpPr>
        <p:sp>
          <p:nvSpPr>
            <p:cNvPr id="60" name="Google Shape;394;p35">
              <a:extLst>
                <a:ext uri="{FF2B5EF4-FFF2-40B4-BE49-F238E27FC236}">
                  <a16:creationId xmlns:a16="http://schemas.microsoft.com/office/drawing/2014/main" id="{A1621419-099E-433B-A745-AD6F8439D999}"/>
                </a:ext>
              </a:extLst>
            </p:cNvPr>
            <p:cNvSpPr/>
            <p:nvPr/>
          </p:nvSpPr>
          <p:spPr>
            <a:xfrm>
              <a:off x="4855300" y="1878287"/>
              <a:ext cx="454500" cy="393600"/>
            </a:xfrm>
            <a:prstGeom prst="hexagon">
              <a:avLst>
                <a:gd name="adj" fmla="val 25000"/>
                <a:gd name="vf" fmla="val 115470"/>
              </a:avLst>
            </a:prstGeom>
            <a:solidFill>
              <a:srgbClr val="3E516C"/>
            </a:solidFill>
            <a:ln w="9525" cap="flat" cmpd="sng">
              <a:solidFill>
                <a:srgbClr val="3E516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316;p66">
              <a:extLst>
                <a:ext uri="{FF2B5EF4-FFF2-40B4-BE49-F238E27FC236}">
                  <a16:creationId xmlns:a16="http://schemas.microsoft.com/office/drawing/2014/main" id="{4E0EF44B-035F-4A85-B5BC-92D1FE8963AD}"/>
                </a:ext>
              </a:extLst>
            </p:cNvPr>
            <p:cNvSpPr/>
            <p:nvPr/>
          </p:nvSpPr>
          <p:spPr>
            <a:xfrm>
              <a:off x="4970825" y="1934887"/>
              <a:ext cx="223450" cy="246888"/>
            </a:xfrm>
            <a:custGeom>
              <a:avLst/>
              <a:gdLst/>
              <a:ahLst/>
              <a:cxnLst/>
              <a:rect l="l" t="t" r="r" b="b"/>
              <a:pathLst>
                <a:path w="11941" h="12091" extrusionOk="0">
                  <a:moveTo>
                    <a:pt x="5955" y="796"/>
                  </a:moveTo>
                  <a:lnTo>
                    <a:pt x="10933" y="3915"/>
                  </a:lnTo>
                  <a:lnTo>
                    <a:pt x="5955" y="7034"/>
                  </a:lnTo>
                  <a:lnTo>
                    <a:pt x="977" y="3915"/>
                  </a:lnTo>
                  <a:lnTo>
                    <a:pt x="5955" y="796"/>
                  </a:lnTo>
                  <a:close/>
                  <a:moveTo>
                    <a:pt x="9924" y="5428"/>
                  </a:moveTo>
                  <a:lnTo>
                    <a:pt x="10964" y="6058"/>
                  </a:lnTo>
                  <a:lnTo>
                    <a:pt x="5955" y="9145"/>
                  </a:lnTo>
                  <a:lnTo>
                    <a:pt x="977" y="6058"/>
                  </a:lnTo>
                  <a:lnTo>
                    <a:pt x="2017" y="5428"/>
                  </a:lnTo>
                  <a:lnTo>
                    <a:pt x="5797" y="7790"/>
                  </a:lnTo>
                  <a:cubicBezTo>
                    <a:pt x="5860" y="7822"/>
                    <a:pt x="5931" y="7838"/>
                    <a:pt x="5994" y="7838"/>
                  </a:cubicBezTo>
                  <a:cubicBezTo>
                    <a:pt x="6057" y="7838"/>
                    <a:pt x="6112" y="7822"/>
                    <a:pt x="6144" y="7790"/>
                  </a:cubicBezTo>
                  <a:lnTo>
                    <a:pt x="9924" y="5428"/>
                  </a:lnTo>
                  <a:close/>
                  <a:moveTo>
                    <a:pt x="9956" y="7538"/>
                  </a:moveTo>
                  <a:lnTo>
                    <a:pt x="10964" y="8169"/>
                  </a:lnTo>
                  <a:lnTo>
                    <a:pt x="5986" y="11288"/>
                  </a:lnTo>
                  <a:lnTo>
                    <a:pt x="1040" y="8169"/>
                  </a:lnTo>
                  <a:lnTo>
                    <a:pt x="2048" y="7538"/>
                  </a:lnTo>
                  <a:lnTo>
                    <a:pt x="5829" y="9901"/>
                  </a:lnTo>
                  <a:cubicBezTo>
                    <a:pt x="5892" y="9949"/>
                    <a:pt x="5963" y="9972"/>
                    <a:pt x="6026" y="9972"/>
                  </a:cubicBezTo>
                  <a:cubicBezTo>
                    <a:pt x="6089" y="9972"/>
                    <a:pt x="6144" y="9949"/>
                    <a:pt x="6175" y="9901"/>
                  </a:cubicBezTo>
                  <a:lnTo>
                    <a:pt x="9956" y="7538"/>
                  </a:lnTo>
                  <a:close/>
                  <a:moveTo>
                    <a:pt x="5959" y="1"/>
                  </a:moveTo>
                  <a:cubicBezTo>
                    <a:pt x="5900" y="1"/>
                    <a:pt x="5845" y="25"/>
                    <a:pt x="5797" y="72"/>
                  </a:cubicBezTo>
                  <a:lnTo>
                    <a:pt x="158" y="3600"/>
                  </a:lnTo>
                  <a:cubicBezTo>
                    <a:pt x="32" y="3695"/>
                    <a:pt x="0" y="3758"/>
                    <a:pt x="0" y="3915"/>
                  </a:cubicBezTo>
                  <a:cubicBezTo>
                    <a:pt x="0" y="4073"/>
                    <a:pt x="95" y="4136"/>
                    <a:pt x="158" y="4230"/>
                  </a:cubicBezTo>
                  <a:lnTo>
                    <a:pt x="1387" y="4987"/>
                  </a:lnTo>
                  <a:lnTo>
                    <a:pt x="158" y="5743"/>
                  </a:lnTo>
                  <a:cubicBezTo>
                    <a:pt x="32" y="5806"/>
                    <a:pt x="0" y="5869"/>
                    <a:pt x="0" y="6058"/>
                  </a:cubicBezTo>
                  <a:cubicBezTo>
                    <a:pt x="0" y="6152"/>
                    <a:pt x="95" y="6278"/>
                    <a:pt x="158" y="6373"/>
                  </a:cubicBezTo>
                  <a:lnTo>
                    <a:pt x="1387" y="7097"/>
                  </a:lnTo>
                  <a:lnTo>
                    <a:pt x="158" y="7854"/>
                  </a:lnTo>
                  <a:cubicBezTo>
                    <a:pt x="32" y="7948"/>
                    <a:pt x="0" y="8011"/>
                    <a:pt x="0" y="8169"/>
                  </a:cubicBezTo>
                  <a:cubicBezTo>
                    <a:pt x="0" y="8295"/>
                    <a:pt x="95" y="8421"/>
                    <a:pt x="158" y="8484"/>
                  </a:cubicBezTo>
                  <a:lnTo>
                    <a:pt x="5797" y="12044"/>
                  </a:lnTo>
                  <a:cubicBezTo>
                    <a:pt x="5860" y="12075"/>
                    <a:pt x="5931" y="12091"/>
                    <a:pt x="5994" y="12091"/>
                  </a:cubicBezTo>
                  <a:cubicBezTo>
                    <a:pt x="6057" y="12091"/>
                    <a:pt x="6112" y="12075"/>
                    <a:pt x="6144" y="12044"/>
                  </a:cubicBezTo>
                  <a:lnTo>
                    <a:pt x="11783" y="8484"/>
                  </a:lnTo>
                  <a:cubicBezTo>
                    <a:pt x="11909" y="8421"/>
                    <a:pt x="11941" y="8326"/>
                    <a:pt x="11941" y="8169"/>
                  </a:cubicBezTo>
                  <a:cubicBezTo>
                    <a:pt x="11941" y="8043"/>
                    <a:pt x="11846" y="7948"/>
                    <a:pt x="11783" y="7854"/>
                  </a:cubicBezTo>
                  <a:lnTo>
                    <a:pt x="10555" y="7097"/>
                  </a:lnTo>
                  <a:lnTo>
                    <a:pt x="11783" y="6373"/>
                  </a:lnTo>
                  <a:cubicBezTo>
                    <a:pt x="11909" y="6278"/>
                    <a:pt x="11941" y="6152"/>
                    <a:pt x="11941" y="6058"/>
                  </a:cubicBezTo>
                  <a:cubicBezTo>
                    <a:pt x="11941" y="5932"/>
                    <a:pt x="11846" y="5806"/>
                    <a:pt x="11783" y="5743"/>
                  </a:cubicBezTo>
                  <a:lnTo>
                    <a:pt x="10555" y="4987"/>
                  </a:lnTo>
                  <a:lnTo>
                    <a:pt x="11783" y="4230"/>
                  </a:lnTo>
                  <a:cubicBezTo>
                    <a:pt x="11909" y="4136"/>
                    <a:pt x="11941" y="4073"/>
                    <a:pt x="11941" y="3915"/>
                  </a:cubicBezTo>
                  <a:cubicBezTo>
                    <a:pt x="11941" y="3758"/>
                    <a:pt x="11846" y="3695"/>
                    <a:pt x="11783" y="3600"/>
                  </a:cubicBezTo>
                  <a:lnTo>
                    <a:pt x="6144" y="72"/>
                  </a:lnTo>
                  <a:cubicBezTo>
                    <a:pt x="6081" y="25"/>
                    <a:pt x="6018" y="1"/>
                    <a:pt x="5959"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4" name="Group 83">
            <a:extLst>
              <a:ext uri="{FF2B5EF4-FFF2-40B4-BE49-F238E27FC236}">
                <a16:creationId xmlns:a16="http://schemas.microsoft.com/office/drawing/2014/main" id="{BBAA7CCD-D181-4EA9-A5B2-CCAC1200BB9C}"/>
              </a:ext>
            </a:extLst>
          </p:cNvPr>
          <p:cNvGrpSpPr/>
          <p:nvPr/>
        </p:nvGrpSpPr>
        <p:grpSpPr>
          <a:xfrm>
            <a:off x="7156597" y="1878287"/>
            <a:ext cx="454500" cy="393600"/>
            <a:chOff x="6780507" y="1878287"/>
            <a:chExt cx="454500" cy="393600"/>
          </a:xfrm>
        </p:grpSpPr>
        <p:sp>
          <p:nvSpPr>
            <p:cNvPr id="68" name="Google Shape;394;p35">
              <a:extLst>
                <a:ext uri="{FF2B5EF4-FFF2-40B4-BE49-F238E27FC236}">
                  <a16:creationId xmlns:a16="http://schemas.microsoft.com/office/drawing/2014/main" id="{24C84AA9-E014-4207-A3EC-519FAB39E4D9}"/>
                </a:ext>
              </a:extLst>
            </p:cNvPr>
            <p:cNvSpPr/>
            <p:nvPr/>
          </p:nvSpPr>
          <p:spPr>
            <a:xfrm>
              <a:off x="6780507" y="1878287"/>
              <a:ext cx="454500" cy="393600"/>
            </a:xfrm>
            <a:prstGeom prst="hexagon">
              <a:avLst>
                <a:gd name="adj" fmla="val 25000"/>
                <a:gd name="vf" fmla="val 115470"/>
              </a:avLst>
            </a:prstGeom>
            <a:solidFill>
              <a:srgbClr val="3E516C"/>
            </a:solidFill>
            <a:ln w="9525" cap="flat" cmpd="sng">
              <a:solidFill>
                <a:srgbClr val="3E516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8" name="Google Shape;7101;p68">
              <a:extLst>
                <a:ext uri="{FF2B5EF4-FFF2-40B4-BE49-F238E27FC236}">
                  <a16:creationId xmlns:a16="http://schemas.microsoft.com/office/drawing/2014/main" id="{0FF45555-0DEF-488E-9D87-F20D26BF1C9B}"/>
                </a:ext>
              </a:extLst>
            </p:cNvPr>
            <p:cNvGrpSpPr/>
            <p:nvPr/>
          </p:nvGrpSpPr>
          <p:grpSpPr>
            <a:xfrm>
              <a:off x="6922508" y="1947374"/>
              <a:ext cx="239562" cy="255426"/>
              <a:chOff x="-34767825" y="1914325"/>
              <a:chExt cx="273325" cy="291425"/>
            </a:xfrm>
          </p:grpSpPr>
          <p:sp>
            <p:nvSpPr>
              <p:cNvPr id="79" name="Google Shape;7102;p68">
                <a:extLst>
                  <a:ext uri="{FF2B5EF4-FFF2-40B4-BE49-F238E27FC236}">
                    <a16:creationId xmlns:a16="http://schemas.microsoft.com/office/drawing/2014/main" id="{B85B6B94-0A9B-4CAE-B19B-24D75729031C}"/>
                  </a:ext>
                </a:extLst>
              </p:cNvPr>
              <p:cNvSpPr/>
              <p:nvPr/>
            </p:nvSpPr>
            <p:spPr>
              <a:xfrm>
                <a:off x="-34767825" y="1914325"/>
                <a:ext cx="273325" cy="291425"/>
              </a:xfrm>
              <a:custGeom>
                <a:avLst/>
                <a:gdLst/>
                <a:ahLst/>
                <a:cxnLst/>
                <a:rect l="l" t="t" r="r" b="b"/>
                <a:pathLst>
                  <a:path w="10933" h="11657" extrusionOk="0">
                    <a:moveTo>
                      <a:pt x="5954" y="662"/>
                    </a:moveTo>
                    <a:cubicBezTo>
                      <a:pt x="5702" y="851"/>
                      <a:pt x="5482" y="1103"/>
                      <a:pt x="5324" y="1355"/>
                    </a:cubicBezTo>
                    <a:lnTo>
                      <a:pt x="693" y="1355"/>
                    </a:lnTo>
                    <a:lnTo>
                      <a:pt x="693" y="1008"/>
                    </a:lnTo>
                    <a:cubicBezTo>
                      <a:pt x="662" y="819"/>
                      <a:pt x="819" y="662"/>
                      <a:pt x="1008" y="662"/>
                    </a:cubicBezTo>
                    <a:close/>
                    <a:moveTo>
                      <a:pt x="7902" y="692"/>
                    </a:moveTo>
                    <a:cubicBezTo>
                      <a:pt x="9199" y="692"/>
                      <a:pt x="10239" y="1752"/>
                      <a:pt x="10239" y="3056"/>
                    </a:cubicBezTo>
                    <a:cubicBezTo>
                      <a:pt x="10239" y="4411"/>
                      <a:pt x="9168" y="5450"/>
                      <a:pt x="7845" y="5450"/>
                    </a:cubicBezTo>
                    <a:cubicBezTo>
                      <a:pt x="7404" y="5450"/>
                      <a:pt x="6963" y="5356"/>
                      <a:pt x="6585" y="5104"/>
                    </a:cubicBezTo>
                    <a:cubicBezTo>
                      <a:pt x="6519" y="5082"/>
                      <a:pt x="6454" y="5045"/>
                      <a:pt x="6389" y="5045"/>
                    </a:cubicBezTo>
                    <a:cubicBezTo>
                      <a:pt x="6360" y="5045"/>
                      <a:pt x="6330" y="5053"/>
                      <a:pt x="6301" y="5072"/>
                    </a:cubicBezTo>
                    <a:lnTo>
                      <a:pt x="5671" y="5261"/>
                    </a:lnTo>
                    <a:lnTo>
                      <a:pt x="5860" y="4631"/>
                    </a:lnTo>
                    <a:cubicBezTo>
                      <a:pt x="5923" y="4568"/>
                      <a:pt x="5860" y="4442"/>
                      <a:pt x="5828" y="4348"/>
                    </a:cubicBezTo>
                    <a:cubicBezTo>
                      <a:pt x="5608" y="3970"/>
                      <a:pt x="5482" y="3529"/>
                      <a:pt x="5482" y="3087"/>
                    </a:cubicBezTo>
                    <a:cubicBezTo>
                      <a:pt x="5482" y="2678"/>
                      <a:pt x="5608" y="2268"/>
                      <a:pt x="5765" y="1953"/>
                    </a:cubicBezTo>
                    <a:cubicBezTo>
                      <a:pt x="5797" y="1922"/>
                      <a:pt x="5797" y="1922"/>
                      <a:pt x="5797" y="1859"/>
                    </a:cubicBezTo>
                    <a:cubicBezTo>
                      <a:pt x="6207" y="1166"/>
                      <a:pt x="6963" y="693"/>
                      <a:pt x="7845" y="693"/>
                    </a:cubicBezTo>
                    <a:cubicBezTo>
                      <a:pt x="7864" y="693"/>
                      <a:pt x="7883" y="692"/>
                      <a:pt x="7902" y="692"/>
                    </a:cubicBezTo>
                    <a:close/>
                    <a:moveTo>
                      <a:pt x="3749" y="5450"/>
                    </a:moveTo>
                    <a:cubicBezTo>
                      <a:pt x="4127" y="5450"/>
                      <a:pt x="4411" y="5765"/>
                      <a:pt x="4411" y="6143"/>
                    </a:cubicBezTo>
                    <a:cubicBezTo>
                      <a:pt x="4411" y="6521"/>
                      <a:pt x="4096" y="6805"/>
                      <a:pt x="3749" y="6805"/>
                    </a:cubicBezTo>
                    <a:cubicBezTo>
                      <a:pt x="3732" y="6806"/>
                      <a:pt x="3714" y="6807"/>
                      <a:pt x="3697" y="6807"/>
                    </a:cubicBezTo>
                    <a:cubicBezTo>
                      <a:pt x="3343" y="6807"/>
                      <a:pt x="3056" y="6504"/>
                      <a:pt x="3056" y="6143"/>
                    </a:cubicBezTo>
                    <a:cubicBezTo>
                      <a:pt x="3056" y="5734"/>
                      <a:pt x="3371" y="5450"/>
                      <a:pt x="3749" y="5450"/>
                    </a:cubicBezTo>
                    <a:close/>
                    <a:moveTo>
                      <a:pt x="4946" y="1985"/>
                    </a:moveTo>
                    <a:cubicBezTo>
                      <a:pt x="4852" y="2300"/>
                      <a:pt x="4789" y="2646"/>
                      <a:pt x="4789" y="3024"/>
                    </a:cubicBezTo>
                    <a:cubicBezTo>
                      <a:pt x="4757" y="3560"/>
                      <a:pt x="4915" y="4096"/>
                      <a:pt x="5167" y="4568"/>
                    </a:cubicBezTo>
                    <a:lnTo>
                      <a:pt x="4883" y="5387"/>
                    </a:lnTo>
                    <a:cubicBezTo>
                      <a:pt x="4631" y="5009"/>
                      <a:pt x="4222" y="4757"/>
                      <a:pt x="3749" y="4757"/>
                    </a:cubicBezTo>
                    <a:cubicBezTo>
                      <a:pt x="2993" y="4757"/>
                      <a:pt x="2363" y="5387"/>
                      <a:pt x="2363" y="6143"/>
                    </a:cubicBezTo>
                    <a:cubicBezTo>
                      <a:pt x="2363" y="6490"/>
                      <a:pt x="2489" y="6805"/>
                      <a:pt x="2709" y="7026"/>
                    </a:cubicBezTo>
                    <a:cubicBezTo>
                      <a:pt x="2016" y="7404"/>
                      <a:pt x="1481" y="8065"/>
                      <a:pt x="1386" y="8853"/>
                    </a:cubicBezTo>
                    <a:lnTo>
                      <a:pt x="662" y="8853"/>
                    </a:lnTo>
                    <a:lnTo>
                      <a:pt x="662" y="1985"/>
                    </a:lnTo>
                    <a:close/>
                    <a:moveTo>
                      <a:pt x="3749" y="7498"/>
                    </a:moveTo>
                    <a:cubicBezTo>
                      <a:pt x="4568" y="7498"/>
                      <a:pt x="5261" y="8097"/>
                      <a:pt x="5419" y="8884"/>
                    </a:cubicBezTo>
                    <a:lnTo>
                      <a:pt x="2079" y="8884"/>
                    </a:lnTo>
                    <a:cubicBezTo>
                      <a:pt x="2237" y="8097"/>
                      <a:pt x="2899" y="7498"/>
                      <a:pt x="3749" y="7498"/>
                    </a:cubicBezTo>
                    <a:close/>
                    <a:moveTo>
                      <a:pt x="6364" y="5765"/>
                    </a:moveTo>
                    <a:cubicBezTo>
                      <a:pt x="6522" y="5860"/>
                      <a:pt x="6679" y="5923"/>
                      <a:pt x="6837" y="5986"/>
                    </a:cubicBezTo>
                    <a:lnTo>
                      <a:pt x="6837" y="8884"/>
                    </a:lnTo>
                    <a:lnTo>
                      <a:pt x="6112" y="8884"/>
                    </a:lnTo>
                    <a:cubicBezTo>
                      <a:pt x="5986" y="8065"/>
                      <a:pt x="5482" y="7404"/>
                      <a:pt x="4757" y="7089"/>
                    </a:cubicBezTo>
                    <a:cubicBezTo>
                      <a:pt x="5009" y="6837"/>
                      <a:pt x="5104" y="6521"/>
                      <a:pt x="5104" y="6175"/>
                    </a:cubicBezTo>
                    <a:lnTo>
                      <a:pt x="5230" y="6175"/>
                    </a:lnTo>
                    <a:lnTo>
                      <a:pt x="6364" y="5765"/>
                    </a:lnTo>
                    <a:close/>
                    <a:moveTo>
                      <a:pt x="6805" y="9514"/>
                    </a:moveTo>
                    <a:lnTo>
                      <a:pt x="6805" y="10586"/>
                    </a:lnTo>
                    <a:cubicBezTo>
                      <a:pt x="6805" y="10775"/>
                      <a:pt x="6648" y="10932"/>
                      <a:pt x="6490" y="10932"/>
                    </a:cubicBezTo>
                    <a:lnTo>
                      <a:pt x="1008" y="10932"/>
                    </a:lnTo>
                    <a:cubicBezTo>
                      <a:pt x="819" y="10932"/>
                      <a:pt x="662" y="10775"/>
                      <a:pt x="662" y="10586"/>
                    </a:cubicBezTo>
                    <a:lnTo>
                      <a:pt x="662" y="9514"/>
                    </a:lnTo>
                    <a:close/>
                    <a:moveTo>
                      <a:pt x="1008" y="0"/>
                    </a:moveTo>
                    <a:cubicBezTo>
                      <a:pt x="473" y="0"/>
                      <a:pt x="0" y="473"/>
                      <a:pt x="0" y="1040"/>
                    </a:cubicBezTo>
                    <a:lnTo>
                      <a:pt x="0" y="10649"/>
                    </a:lnTo>
                    <a:cubicBezTo>
                      <a:pt x="0" y="11184"/>
                      <a:pt x="441" y="11657"/>
                      <a:pt x="1008" y="11657"/>
                    </a:cubicBezTo>
                    <a:lnTo>
                      <a:pt x="6490" y="11657"/>
                    </a:lnTo>
                    <a:cubicBezTo>
                      <a:pt x="7057" y="11657"/>
                      <a:pt x="7530" y="11184"/>
                      <a:pt x="7530" y="10617"/>
                    </a:cubicBezTo>
                    <a:lnTo>
                      <a:pt x="7530" y="6143"/>
                    </a:lnTo>
                    <a:cubicBezTo>
                      <a:pt x="7624" y="6143"/>
                      <a:pt x="7750" y="6175"/>
                      <a:pt x="7876" y="6175"/>
                    </a:cubicBezTo>
                    <a:cubicBezTo>
                      <a:pt x="9578" y="6175"/>
                      <a:pt x="10932" y="4789"/>
                      <a:pt x="10932" y="3087"/>
                    </a:cubicBezTo>
                    <a:cubicBezTo>
                      <a:pt x="10932" y="1418"/>
                      <a:pt x="9578" y="0"/>
                      <a:pt x="7876"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7103;p68">
                <a:extLst>
                  <a:ext uri="{FF2B5EF4-FFF2-40B4-BE49-F238E27FC236}">
                    <a16:creationId xmlns:a16="http://schemas.microsoft.com/office/drawing/2014/main" id="{48C63CBA-295A-41D2-B840-46F940578D36}"/>
                  </a:ext>
                </a:extLst>
              </p:cNvPr>
              <p:cNvSpPr/>
              <p:nvPr/>
            </p:nvSpPr>
            <p:spPr>
              <a:xfrm>
                <a:off x="-34579600" y="1947400"/>
                <a:ext cx="17350" cy="18125"/>
              </a:xfrm>
              <a:custGeom>
                <a:avLst/>
                <a:gdLst/>
                <a:ahLst/>
                <a:cxnLst/>
                <a:rect l="l" t="t" r="r" b="b"/>
                <a:pathLst>
                  <a:path w="694" h="725" extrusionOk="0">
                    <a:moveTo>
                      <a:pt x="347" y="0"/>
                    </a:moveTo>
                    <a:cubicBezTo>
                      <a:pt x="158" y="0"/>
                      <a:pt x="1" y="189"/>
                      <a:pt x="1" y="347"/>
                    </a:cubicBezTo>
                    <a:cubicBezTo>
                      <a:pt x="1" y="567"/>
                      <a:pt x="158" y="725"/>
                      <a:pt x="347" y="725"/>
                    </a:cubicBezTo>
                    <a:cubicBezTo>
                      <a:pt x="536" y="725"/>
                      <a:pt x="694" y="567"/>
                      <a:pt x="694" y="347"/>
                    </a:cubicBezTo>
                    <a:cubicBezTo>
                      <a:pt x="694" y="158"/>
                      <a:pt x="536" y="0"/>
                      <a:pt x="347"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7104;p68">
                <a:extLst>
                  <a:ext uri="{FF2B5EF4-FFF2-40B4-BE49-F238E27FC236}">
                    <a16:creationId xmlns:a16="http://schemas.microsoft.com/office/drawing/2014/main" id="{A5A62368-F973-4177-8708-0EABA72D27A0}"/>
                  </a:ext>
                </a:extLst>
              </p:cNvPr>
              <p:cNvSpPr/>
              <p:nvPr/>
            </p:nvSpPr>
            <p:spPr>
              <a:xfrm>
                <a:off x="-34581175" y="1982050"/>
                <a:ext cx="18150" cy="52000"/>
              </a:xfrm>
              <a:custGeom>
                <a:avLst/>
                <a:gdLst/>
                <a:ahLst/>
                <a:cxnLst/>
                <a:rect l="l" t="t" r="r" b="b"/>
                <a:pathLst>
                  <a:path w="726" h="2080" extrusionOk="0">
                    <a:moveTo>
                      <a:pt x="379" y="0"/>
                    </a:moveTo>
                    <a:cubicBezTo>
                      <a:pt x="158" y="0"/>
                      <a:pt x="1" y="158"/>
                      <a:pt x="1" y="347"/>
                    </a:cubicBezTo>
                    <a:lnTo>
                      <a:pt x="1" y="1733"/>
                    </a:lnTo>
                    <a:cubicBezTo>
                      <a:pt x="1" y="1922"/>
                      <a:pt x="158" y="2080"/>
                      <a:pt x="379" y="2080"/>
                    </a:cubicBezTo>
                    <a:cubicBezTo>
                      <a:pt x="568" y="2080"/>
                      <a:pt x="725" y="1922"/>
                      <a:pt x="725" y="1733"/>
                    </a:cubicBezTo>
                    <a:lnTo>
                      <a:pt x="725" y="347"/>
                    </a:lnTo>
                    <a:cubicBezTo>
                      <a:pt x="725" y="158"/>
                      <a:pt x="568" y="0"/>
                      <a:pt x="379"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extLst>
      <p:ext uri="{BB962C8B-B14F-4D97-AF65-F5344CB8AC3E}">
        <p14:creationId xmlns:p14="http://schemas.microsoft.com/office/powerpoint/2010/main" val="3323455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B830627-A98E-4078-A4DB-9FFAD18B77A2}"/>
              </a:ext>
            </a:extLst>
          </p:cNvPr>
          <p:cNvGrpSpPr/>
          <p:nvPr/>
        </p:nvGrpSpPr>
        <p:grpSpPr>
          <a:xfrm>
            <a:off x="1653194" y="1386361"/>
            <a:ext cx="864096" cy="1188088"/>
            <a:chOff x="2391994" y="1635646"/>
            <a:chExt cx="805454" cy="1584088"/>
          </a:xfrm>
          <a:solidFill>
            <a:srgbClr val="3E516C"/>
          </a:solidFill>
        </p:grpSpPr>
        <p:sp>
          <p:nvSpPr>
            <p:cNvPr id="12" name="Rectangle 11">
              <a:extLst>
                <a:ext uri="{FF2B5EF4-FFF2-40B4-BE49-F238E27FC236}">
                  <a16:creationId xmlns:a16="http://schemas.microsoft.com/office/drawing/2014/main" id="{2EFCB5BA-DC72-4AB3-81C9-85F1FBC62559}"/>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404040"/>
                </a:solidFill>
                <a:latin typeface="Montserrat "/>
                <a:cs typeface="Times New Roman" panose="02020603050405020304" pitchFamily="18" charset="0"/>
              </a:endParaRPr>
            </a:p>
          </p:txBody>
        </p:sp>
        <p:sp>
          <p:nvSpPr>
            <p:cNvPr id="13" name="Isosceles Triangle 12">
              <a:extLst>
                <a:ext uri="{FF2B5EF4-FFF2-40B4-BE49-F238E27FC236}">
                  <a16:creationId xmlns:a16="http://schemas.microsoft.com/office/drawing/2014/main" id="{2262F655-D828-4F83-8AE6-48AFCC81BD32}"/>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
                <a:cs typeface="Times New Roman" panose="02020603050405020304" pitchFamily="18" charset="0"/>
              </a:endParaRPr>
            </a:p>
          </p:txBody>
        </p:sp>
      </p:grpSp>
      <p:sp>
        <p:nvSpPr>
          <p:cNvPr id="14" name="TextBox 13">
            <a:extLst>
              <a:ext uri="{FF2B5EF4-FFF2-40B4-BE49-F238E27FC236}">
                <a16:creationId xmlns:a16="http://schemas.microsoft.com/office/drawing/2014/main" id="{429CB72C-734E-4C8D-8FF4-B36279891221}"/>
              </a:ext>
            </a:extLst>
          </p:cNvPr>
          <p:cNvSpPr txBox="1"/>
          <p:nvPr/>
        </p:nvSpPr>
        <p:spPr>
          <a:xfrm>
            <a:off x="2617150" y="1435028"/>
            <a:ext cx="2402422" cy="338554"/>
          </a:xfrm>
          <a:prstGeom prst="rect">
            <a:avLst/>
          </a:prstGeom>
          <a:noFill/>
        </p:spPr>
        <p:txBody>
          <a:bodyPr wrap="square" rtlCol="0">
            <a:spAutoFit/>
          </a:bodyPr>
          <a:lstStyle/>
          <a:p>
            <a:r>
              <a:rPr lang="es-ES" sz="1600" b="1" dirty="0">
                <a:solidFill>
                  <a:srgbClr val="404040"/>
                </a:solidFill>
                <a:effectLst/>
                <a:latin typeface="Montserrat "/>
                <a:ea typeface="Times New Roman" panose="02020603050405020304" pitchFamily="18" charset="0"/>
              </a:rPr>
              <a:t>CƠ SỞ LÝ THUYẾT</a:t>
            </a:r>
            <a:endParaRPr lang="en-US" altLang="ko-KR" sz="1600" b="1" dirty="0">
              <a:solidFill>
                <a:srgbClr val="404040"/>
              </a:solidFill>
              <a:latin typeface="Montserrat "/>
              <a:cs typeface="Times New Roman" panose="02020603050405020304" pitchFamily="18" charset="0"/>
            </a:endParaRPr>
          </a:p>
        </p:txBody>
      </p:sp>
      <p:sp>
        <p:nvSpPr>
          <p:cNvPr id="15" name="TextBox 14">
            <a:extLst>
              <a:ext uri="{FF2B5EF4-FFF2-40B4-BE49-F238E27FC236}">
                <a16:creationId xmlns:a16="http://schemas.microsoft.com/office/drawing/2014/main" id="{CEC226F6-2399-44AB-B0EC-EB46E2DBF785}"/>
              </a:ext>
            </a:extLst>
          </p:cNvPr>
          <p:cNvSpPr txBox="1"/>
          <p:nvPr/>
        </p:nvSpPr>
        <p:spPr>
          <a:xfrm>
            <a:off x="1753054" y="1424363"/>
            <a:ext cx="709121" cy="584775"/>
          </a:xfrm>
          <a:prstGeom prst="rect">
            <a:avLst/>
          </a:prstGeom>
          <a:solidFill>
            <a:srgbClr val="3E516C"/>
          </a:solidFill>
        </p:spPr>
        <p:txBody>
          <a:bodyPr wrap="square" rtlCol="0">
            <a:spAutoFit/>
          </a:bodyPr>
          <a:lstStyle/>
          <a:p>
            <a:pPr algn="ctr"/>
            <a:r>
              <a:rPr lang="en-US" altLang="ko-KR" sz="3200" b="1" dirty="0">
                <a:solidFill>
                  <a:schemeClr val="bg1"/>
                </a:solidFill>
                <a:latin typeface="Montserrat "/>
                <a:cs typeface="Times New Roman" panose="02020603050405020304" pitchFamily="18" charset="0"/>
              </a:rPr>
              <a:t>1</a:t>
            </a:r>
          </a:p>
        </p:txBody>
      </p:sp>
      <p:grpSp>
        <p:nvGrpSpPr>
          <p:cNvPr id="36" name="Group 35">
            <a:extLst>
              <a:ext uri="{FF2B5EF4-FFF2-40B4-BE49-F238E27FC236}">
                <a16:creationId xmlns:a16="http://schemas.microsoft.com/office/drawing/2014/main" id="{06C590B6-7B25-4732-A80A-F2E5AE7884BE}"/>
              </a:ext>
            </a:extLst>
          </p:cNvPr>
          <p:cNvGrpSpPr/>
          <p:nvPr/>
        </p:nvGrpSpPr>
        <p:grpSpPr>
          <a:xfrm>
            <a:off x="3898404" y="2790885"/>
            <a:ext cx="864096" cy="1188088"/>
            <a:chOff x="2391994" y="1635646"/>
            <a:chExt cx="805454" cy="1584088"/>
          </a:xfrm>
          <a:solidFill>
            <a:srgbClr val="3E516C"/>
          </a:solidFill>
        </p:grpSpPr>
        <p:sp>
          <p:nvSpPr>
            <p:cNvPr id="37" name="Rectangle 36">
              <a:extLst>
                <a:ext uri="{FF2B5EF4-FFF2-40B4-BE49-F238E27FC236}">
                  <a16:creationId xmlns:a16="http://schemas.microsoft.com/office/drawing/2014/main" id="{7688A576-4C30-4E17-93B0-211F6272C98E}"/>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600" b="1" dirty="0">
                  <a:solidFill>
                    <a:schemeClr val="bg1"/>
                  </a:solidFill>
                  <a:latin typeface="Montserrat "/>
                  <a:cs typeface="Times New Roman" panose="02020603050405020304" pitchFamily="18" charset="0"/>
                </a:rPr>
                <a:t>3</a:t>
              </a:r>
              <a:endParaRPr lang="ko-KR" altLang="en-US" sz="3600" b="1" dirty="0">
                <a:solidFill>
                  <a:schemeClr val="bg1"/>
                </a:solidFill>
                <a:latin typeface="Montserrat "/>
                <a:cs typeface="Times New Roman" panose="02020603050405020304" pitchFamily="18" charset="0"/>
              </a:endParaRPr>
            </a:p>
          </p:txBody>
        </p:sp>
        <p:sp>
          <p:nvSpPr>
            <p:cNvPr id="38" name="Isosceles Triangle 37">
              <a:extLst>
                <a:ext uri="{FF2B5EF4-FFF2-40B4-BE49-F238E27FC236}">
                  <a16:creationId xmlns:a16="http://schemas.microsoft.com/office/drawing/2014/main" id="{5D33C9E2-8A87-49A4-A9FC-3BDF3357B32A}"/>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
                <a:cs typeface="Times New Roman" panose="02020603050405020304" pitchFamily="18" charset="0"/>
              </a:endParaRPr>
            </a:p>
          </p:txBody>
        </p:sp>
      </p:grpSp>
      <p:sp>
        <p:nvSpPr>
          <p:cNvPr id="39" name="TextBox 38">
            <a:extLst>
              <a:ext uri="{FF2B5EF4-FFF2-40B4-BE49-F238E27FC236}">
                <a16:creationId xmlns:a16="http://schemas.microsoft.com/office/drawing/2014/main" id="{154D6EC5-027F-4D9F-8C07-B30B02092A52}"/>
              </a:ext>
            </a:extLst>
          </p:cNvPr>
          <p:cNvSpPr txBox="1"/>
          <p:nvPr/>
        </p:nvSpPr>
        <p:spPr>
          <a:xfrm>
            <a:off x="4862360" y="2839552"/>
            <a:ext cx="2174700" cy="338554"/>
          </a:xfrm>
          <a:prstGeom prst="rect">
            <a:avLst/>
          </a:prstGeom>
          <a:noFill/>
        </p:spPr>
        <p:txBody>
          <a:bodyPr wrap="square" rtlCol="0">
            <a:spAutoFit/>
          </a:bodyPr>
          <a:lstStyle/>
          <a:p>
            <a:r>
              <a:rPr lang="es-ES" sz="1600" b="1" dirty="0">
                <a:solidFill>
                  <a:srgbClr val="404040"/>
                </a:solidFill>
                <a:effectLst/>
                <a:latin typeface="Montserrat "/>
                <a:ea typeface="Times New Roman" panose="02020603050405020304" pitchFamily="18" charset="0"/>
              </a:rPr>
              <a:t>SƠ ĐỒ USE CASE</a:t>
            </a:r>
            <a:endParaRPr lang="en-US" altLang="ko-KR" sz="1600" b="1" dirty="0">
              <a:solidFill>
                <a:srgbClr val="404040"/>
              </a:solidFill>
              <a:latin typeface="Montserrat "/>
              <a:cs typeface="Times New Roman" panose="02020603050405020304" pitchFamily="18" charset="0"/>
            </a:endParaRPr>
          </a:p>
        </p:txBody>
      </p:sp>
      <p:grpSp>
        <p:nvGrpSpPr>
          <p:cNvPr id="40" name="Group 39">
            <a:extLst>
              <a:ext uri="{FF2B5EF4-FFF2-40B4-BE49-F238E27FC236}">
                <a16:creationId xmlns:a16="http://schemas.microsoft.com/office/drawing/2014/main" id="{3919F202-F1F7-4F3A-AB8B-7351817FD683}"/>
              </a:ext>
            </a:extLst>
          </p:cNvPr>
          <p:cNvGrpSpPr/>
          <p:nvPr/>
        </p:nvGrpSpPr>
        <p:grpSpPr>
          <a:xfrm>
            <a:off x="5050485" y="3546572"/>
            <a:ext cx="864096" cy="1188088"/>
            <a:chOff x="2391994" y="1635646"/>
            <a:chExt cx="805454" cy="1584088"/>
          </a:xfrm>
          <a:solidFill>
            <a:srgbClr val="3E516C"/>
          </a:solidFill>
        </p:grpSpPr>
        <p:sp>
          <p:nvSpPr>
            <p:cNvPr id="41" name="Rectangle 40">
              <a:extLst>
                <a:ext uri="{FF2B5EF4-FFF2-40B4-BE49-F238E27FC236}">
                  <a16:creationId xmlns:a16="http://schemas.microsoft.com/office/drawing/2014/main" id="{ACD0BAC5-8E86-446E-A7DA-0C4599E7EE93}"/>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b="1" dirty="0">
                  <a:solidFill>
                    <a:schemeClr val="bg1"/>
                  </a:solidFill>
                  <a:latin typeface="Montserrat "/>
                  <a:cs typeface="Times New Roman" panose="02020603050405020304" pitchFamily="18" charset="0"/>
                </a:rPr>
                <a:t>4</a:t>
              </a:r>
              <a:endParaRPr lang="ko-KR" altLang="en-US" sz="3200" b="1" dirty="0">
                <a:solidFill>
                  <a:schemeClr val="bg1"/>
                </a:solidFill>
                <a:latin typeface="Montserrat "/>
                <a:cs typeface="Times New Roman" panose="02020603050405020304" pitchFamily="18" charset="0"/>
              </a:endParaRPr>
            </a:p>
          </p:txBody>
        </p:sp>
        <p:sp>
          <p:nvSpPr>
            <p:cNvPr id="42" name="Isosceles Triangle 41">
              <a:extLst>
                <a:ext uri="{FF2B5EF4-FFF2-40B4-BE49-F238E27FC236}">
                  <a16:creationId xmlns:a16="http://schemas.microsoft.com/office/drawing/2014/main" id="{A35F99D6-AEA8-4184-B539-594F0263CD26}"/>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
                <a:cs typeface="Times New Roman" panose="02020603050405020304" pitchFamily="18" charset="0"/>
              </a:endParaRPr>
            </a:p>
          </p:txBody>
        </p:sp>
      </p:grpSp>
      <p:sp>
        <p:nvSpPr>
          <p:cNvPr id="43" name="TextBox 42">
            <a:extLst>
              <a:ext uri="{FF2B5EF4-FFF2-40B4-BE49-F238E27FC236}">
                <a16:creationId xmlns:a16="http://schemas.microsoft.com/office/drawing/2014/main" id="{BA1C1461-E10F-49B2-9B09-E318D327778D}"/>
              </a:ext>
            </a:extLst>
          </p:cNvPr>
          <p:cNvSpPr txBox="1"/>
          <p:nvPr/>
        </p:nvSpPr>
        <p:spPr>
          <a:xfrm>
            <a:off x="6014441" y="3595239"/>
            <a:ext cx="2863280" cy="338554"/>
          </a:xfrm>
          <a:prstGeom prst="rect">
            <a:avLst/>
          </a:prstGeom>
          <a:noFill/>
        </p:spPr>
        <p:txBody>
          <a:bodyPr wrap="square" rtlCol="0">
            <a:spAutoFit/>
          </a:bodyPr>
          <a:lstStyle/>
          <a:p>
            <a:r>
              <a:rPr lang="es-ES" sz="1600" b="1" dirty="0">
                <a:solidFill>
                  <a:srgbClr val="404040"/>
                </a:solidFill>
                <a:effectLst/>
                <a:latin typeface="Montserrat "/>
                <a:ea typeface="Times New Roman" panose="02020603050405020304" pitchFamily="18" charset="0"/>
              </a:rPr>
              <a:t>THIẾT KẾ MÔ HÌNH</a:t>
            </a:r>
            <a:endParaRPr lang="en-US" altLang="ko-KR" sz="1600" b="1" dirty="0">
              <a:solidFill>
                <a:srgbClr val="404040"/>
              </a:solidFill>
              <a:latin typeface="Montserrat "/>
              <a:cs typeface="Times New Roman" panose="02020603050405020304" pitchFamily="18" charset="0"/>
            </a:endParaRPr>
          </a:p>
        </p:txBody>
      </p:sp>
      <p:sp>
        <p:nvSpPr>
          <p:cNvPr id="56" name="Google Shape;297;p31">
            <a:extLst>
              <a:ext uri="{FF2B5EF4-FFF2-40B4-BE49-F238E27FC236}">
                <a16:creationId xmlns:a16="http://schemas.microsoft.com/office/drawing/2014/main" id="{B2305D87-3F7B-45B8-B0EC-4D75368BDD03}"/>
              </a:ext>
            </a:extLst>
          </p:cNvPr>
          <p:cNvSpPr txBox="1">
            <a:spLocks noGrp="1"/>
          </p:cNvSpPr>
          <p:nvPr>
            <p:ph type="title"/>
          </p:nvPr>
        </p:nvSpPr>
        <p:spPr>
          <a:xfrm>
            <a:off x="1566543" y="198084"/>
            <a:ext cx="7866000" cy="73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solidFill>
                  <a:srgbClr val="3E516C"/>
                </a:solidFill>
              </a:rPr>
              <a:t>2. NỘI DUNG VÀ KẾT QUẢ</a:t>
            </a:r>
          </a:p>
        </p:txBody>
      </p:sp>
      <p:sp>
        <p:nvSpPr>
          <p:cNvPr id="2" name="Slide Number Placeholder 1">
            <a:extLst>
              <a:ext uri="{FF2B5EF4-FFF2-40B4-BE49-F238E27FC236}">
                <a16:creationId xmlns:a16="http://schemas.microsoft.com/office/drawing/2014/main" id="{8437F64F-FA9B-434F-89F2-209C7370CD5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t>7</a:t>
            </a:fld>
            <a:endParaRPr lang="es" dirty="0"/>
          </a:p>
        </p:txBody>
      </p:sp>
      <p:grpSp>
        <p:nvGrpSpPr>
          <p:cNvPr id="17" name="Group 16">
            <a:extLst>
              <a:ext uri="{FF2B5EF4-FFF2-40B4-BE49-F238E27FC236}">
                <a16:creationId xmlns:a16="http://schemas.microsoft.com/office/drawing/2014/main" id="{50A8840E-00A7-4ADE-9AB1-6DD7ACDB18D6}"/>
              </a:ext>
            </a:extLst>
          </p:cNvPr>
          <p:cNvGrpSpPr/>
          <p:nvPr/>
        </p:nvGrpSpPr>
        <p:grpSpPr>
          <a:xfrm>
            <a:off x="2767548" y="2080382"/>
            <a:ext cx="864096" cy="1188088"/>
            <a:chOff x="2391994" y="1635646"/>
            <a:chExt cx="805454" cy="1584088"/>
          </a:xfrm>
          <a:solidFill>
            <a:srgbClr val="3E516C"/>
          </a:solidFill>
        </p:grpSpPr>
        <p:sp>
          <p:nvSpPr>
            <p:cNvPr id="18" name="Rectangle 17">
              <a:extLst>
                <a:ext uri="{FF2B5EF4-FFF2-40B4-BE49-F238E27FC236}">
                  <a16:creationId xmlns:a16="http://schemas.microsoft.com/office/drawing/2014/main" id="{E80DB22E-6197-4CBE-BFC5-F27AF876E288}"/>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600" b="1" dirty="0">
                  <a:solidFill>
                    <a:schemeClr val="bg1"/>
                  </a:solidFill>
                  <a:latin typeface="Montserrat "/>
                  <a:cs typeface="Times New Roman" panose="02020603050405020304" pitchFamily="18" charset="0"/>
                </a:rPr>
                <a:t>2</a:t>
              </a:r>
              <a:endParaRPr lang="ko-KR" altLang="en-US" sz="3600" b="1" dirty="0">
                <a:solidFill>
                  <a:schemeClr val="bg1"/>
                </a:solidFill>
                <a:latin typeface="Montserrat "/>
                <a:cs typeface="Times New Roman" panose="02020603050405020304" pitchFamily="18" charset="0"/>
              </a:endParaRPr>
            </a:p>
          </p:txBody>
        </p:sp>
        <p:sp>
          <p:nvSpPr>
            <p:cNvPr id="19" name="Isosceles Triangle 18">
              <a:extLst>
                <a:ext uri="{FF2B5EF4-FFF2-40B4-BE49-F238E27FC236}">
                  <a16:creationId xmlns:a16="http://schemas.microsoft.com/office/drawing/2014/main" id="{3A14A496-6233-4632-ABFB-7F797731F3F2}"/>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
                <a:cs typeface="Times New Roman" panose="02020603050405020304" pitchFamily="18" charset="0"/>
              </a:endParaRPr>
            </a:p>
          </p:txBody>
        </p:sp>
      </p:grpSp>
      <p:sp>
        <p:nvSpPr>
          <p:cNvPr id="20" name="TextBox 19">
            <a:extLst>
              <a:ext uri="{FF2B5EF4-FFF2-40B4-BE49-F238E27FC236}">
                <a16:creationId xmlns:a16="http://schemas.microsoft.com/office/drawing/2014/main" id="{7C26341B-516B-48DF-B5EC-7C3E6F4FA1B4}"/>
              </a:ext>
            </a:extLst>
          </p:cNvPr>
          <p:cNvSpPr txBox="1"/>
          <p:nvPr/>
        </p:nvSpPr>
        <p:spPr>
          <a:xfrm>
            <a:off x="3731504" y="2129049"/>
            <a:ext cx="3305556" cy="338554"/>
          </a:xfrm>
          <a:prstGeom prst="rect">
            <a:avLst/>
          </a:prstGeom>
          <a:noFill/>
        </p:spPr>
        <p:txBody>
          <a:bodyPr wrap="square" rtlCol="0">
            <a:spAutoFit/>
          </a:bodyPr>
          <a:lstStyle/>
          <a:p>
            <a:r>
              <a:rPr lang="es-ES" sz="1600" b="1" dirty="0">
                <a:solidFill>
                  <a:srgbClr val="404040"/>
                </a:solidFill>
                <a:effectLst/>
                <a:latin typeface="Montserrat "/>
                <a:ea typeface="Times New Roman" panose="02020603050405020304" pitchFamily="18" charset="0"/>
              </a:rPr>
              <a:t>QUY TRÌNH HOẠT ĐỘNG</a:t>
            </a:r>
            <a:endParaRPr lang="en-US" altLang="ko-KR" sz="1600" b="1" dirty="0">
              <a:solidFill>
                <a:srgbClr val="404040"/>
              </a:solidFill>
              <a:latin typeface="Montserrat "/>
              <a:cs typeface="Times New Roman" panose="02020603050405020304" pitchFamily="18" charset="0"/>
            </a:endParaRPr>
          </a:p>
        </p:txBody>
      </p:sp>
    </p:spTree>
    <p:extLst>
      <p:ext uri="{BB962C8B-B14F-4D97-AF65-F5344CB8AC3E}">
        <p14:creationId xmlns:p14="http://schemas.microsoft.com/office/powerpoint/2010/main" val="3225476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069411"/>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1. Cơ sở lý thuyết</a:t>
            </a:r>
          </a:p>
          <a:p>
            <a:endParaRPr lang="en-US" dirty="0"/>
          </a:p>
        </p:txBody>
      </p:sp>
      <p:sp>
        <p:nvSpPr>
          <p:cNvPr id="7" name="Text Box 3">
            <a:extLst>
              <a:ext uri="{FF2B5EF4-FFF2-40B4-BE49-F238E27FC236}">
                <a16:creationId xmlns:a16="http://schemas.microsoft.com/office/drawing/2014/main" id="{2495B42A-D9D0-4C54-B637-EE69E23DF548}"/>
              </a:ext>
            </a:extLst>
          </p:cNvPr>
          <p:cNvSpPr txBox="1"/>
          <p:nvPr/>
        </p:nvSpPr>
        <p:spPr>
          <a:xfrm>
            <a:off x="961938" y="1467652"/>
            <a:ext cx="7487118" cy="584775"/>
          </a:xfrm>
          <a:prstGeom prst="rect">
            <a:avLst/>
          </a:prstGeom>
          <a:noFill/>
        </p:spPr>
        <p:txBody>
          <a:bodyPr wrap="square" rtlCol="0">
            <a:spAutoFit/>
          </a:bodyPr>
          <a:lstStyle/>
          <a:p>
            <a:r>
              <a:rPr lang="en-US" sz="1600" dirty="0">
                <a:latin typeface="Montserrat "/>
                <a:cs typeface="Times New Roman" panose="02020603050405020304" pitchFamily="18" charset="0"/>
              </a:rPr>
              <a:t>Hệ thống “Nền tảng chia sẻ khoá học – học tập trực tuyến thông minh” được xây dựng dựa trên các nền tảng và công nghệ sau: </a:t>
            </a:r>
            <a:endParaRPr lang="en-US" dirty="0">
              <a:latin typeface="Montserrat "/>
              <a:cs typeface="Times New Roman" panose="02020603050405020304" pitchFamily="18" charset="0"/>
            </a:endParaRPr>
          </a:p>
        </p:txBody>
      </p:sp>
      <p:grpSp>
        <p:nvGrpSpPr>
          <p:cNvPr id="6" name="Group 5">
            <a:extLst>
              <a:ext uri="{FF2B5EF4-FFF2-40B4-BE49-F238E27FC236}">
                <a16:creationId xmlns:a16="http://schemas.microsoft.com/office/drawing/2014/main" id="{F76EE8FC-1899-4B39-95C2-5B2E31F4F3A2}"/>
              </a:ext>
            </a:extLst>
          </p:cNvPr>
          <p:cNvGrpSpPr/>
          <p:nvPr/>
        </p:nvGrpSpPr>
        <p:grpSpPr>
          <a:xfrm>
            <a:off x="1021088" y="2159695"/>
            <a:ext cx="7629290" cy="2303458"/>
            <a:chOff x="1021088" y="2159695"/>
            <a:chExt cx="7629290" cy="2303458"/>
          </a:xfrm>
        </p:grpSpPr>
        <p:grpSp>
          <p:nvGrpSpPr>
            <p:cNvPr id="16" name="Group 15">
              <a:extLst>
                <a:ext uri="{FF2B5EF4-FFF2-40B4-BE49-F238E27FC236}">
                  <a16:creationId xmlns:a16="http://schemas.microsoft.com/office/drawing/2014/main" id="{1B5896EC-0127-4311-A246-A41D475F443F}"/>
                </a:ext>
              </a:extLst>
            </p:cNvPr>
            <p:cNvGrpSpPr/>
            <p:nvPr/>
          </p:nvGrpSpPr>
          <p:grpSpPr>
            <a:xfrm>
              <a:off x="1021088" y="2159695"/>
              <a:ext cx="7629290" cy="2303458"/>
              <a:chOff x="1021088" y="2159695"/>
              <a:chExt cx="7629290" cy="2303458"/>
            </a:xfrm>
          </p:grpSpPr>
          <p:grpSp>
            <p:nvGrpSpPr>
              <p:cNvPr id="15" name="Group 14">
                <a:extLst>
                  <a:ext uri="{FF2B5EF4-FFF2-40B4-BE49-F238E27FC236}">
                    <a16:creationId xmlns:a16="http://schemas.microsoft.com/office/drawing/2014/main" id="{A8D365B2-6F61-465A-B0C8-837CAC607B21}"/>
                  </a:ext>
                </a:extLst>
              </p:cNvPr>
              <p:cNvGrpSpPr/>
              <p:nvPr/>
            </p:nvGrpSpPr>
            <p:grpSpPr>
              <a:xfrm>
                <a:off x="1021088" y="2159695"/>
                <a:ext cx="7629290" cy="2303458"/>
                <a:chOff x="1021088" y="1994042"/>
                <a:chExt cx="7629290" cy="2303458"/>
              </a:xfrm>
            </p:grpSpPr>
            <p:pic>
              <p:nvPicPr>
                <p:cNvPr id="1026" name="Picture 2" descr="Glitch (company) - Wikipedia">
                  <a:extLst>
                    <a:ext uri="{FF2B5EF4-FFF2-40B4-BE49-F238E27FC236}">
                      <a16:creationId xmlns:a16="http://schemas.microsoft.com/office/drawing/2014/main" id="{95C854CC-59BD-475C-9D2D-7B8BF1C39F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4411" y="2588341"/>
                  <a:ext cx="388048" cy="3017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et an API Key | Maps JavaScript API | Google Developers">
                  <a:extLst>
                    <a:ext uri="{FF2B5EF4-FFF2-40B4-BE49-F238E27FC236}">
                      <a16:creationId xmlns:a16="http://schemas.microsoft.com/office/drawing/2014/main" id="{7AAD7605-6A33-4F54-A2BA-A19C58C2BC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2746" y="3686318"/>
                  <a:ext cx="386836" cy="38683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Firebase, Bài mở đầu: Giới thiệu về Firebase. - Eitguide">
                  <a:extLst>
                    <a:ext uri="{FF2B5EF4-FFF2-40B4-BE49-F238E27FC236}">
                      <a16:creationId xmlns:a16="http://schemas.microsoft.com/office/drawing/2014/main" id="{B2F5C067-ECB7-48CD-80EA-C19CC0B927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7485" y="2931274"/>
                  <a:ext cx="691276" cy="628432"/>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Kết quả hình ảnh cho bootstrap icon">
                  <a:extLst>
                    <a:ext uri="{FF2B5EF4-FFF2-40B4-BE49-F238E27FC236}">
                      <a16:creationId xmlns:a16="http://schemas.microsoft.com/office/drawing/2014/main" id="{95E153A7-8C85-48E4-9A89-00A1B071938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1021088" y="2474222"/>
                  <a:ext cx="540228" cy="45370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Kết quả hình ảnh cho jquery">
                  <a:extLst>
                    <a:ext uri="{FF2B5EF4-FFF2-40B4-BE49-F238E27FC236}">
                      <a16:creationId xmlns:a16="http://schemas.microsoft.com/office/drawing/2014/main" id="{240E86CD-4245-4FE7-AF96-C9BB3F1A4C7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96951" y="3665810"/>
                  <a:ext cx="395970" cy="395970"/>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6" descr="Kết quả hình ảnh cho html">
                  <a:extLst>
                    <a:ext uri="{FF2B5EF4-FFF2-40B4-BE49-F238E27FC236}">
                      <a16:creationId xmlns:a16="http://schemas.microsoft.com/office/drawing/2014/main" id="{6FC06DBE-6FE1-4802-9E60-D8F6D64AF60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51035" y="2023821"/>
                  <a:ext cx="567731" cy="319349"/>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8" descr="Kết quả hình ảnh cho php">
                  <a:extLst>
                    <a:ext uri="{FF2B5EF4-FFF2-40B4-BE49-F238E27FC236}">
                      <a16:creationId xmlns:a16="http://schemas.microsoft.com/office/drawing/2014/main" id="{616B3E50-45A5-410C-B37C-69920D4C615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80913" y="2580400"/>
                  <a:ext cx="523742" cy="328223"/>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71" descr="Kết quả hình ảnh cho ajax php">
                  <a:extLst>
                    <a:ext uri="{FF2B5EF4-FFF2-40B4-BE49-F238E27FC236}">
                      <a16:creationId xmlns:a16="http://schemas.microsoft.com/office/drawing/2014/main" id="{4B67E992-59DB-4889-948E-162AF0DC6228}"/>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59480" y="2034376"/>
                  <a:ext cx="620108" cy="32490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12" descr="Kết quả hình ảnh cho mysql">
                  <a:extLst>
                    <a:ext uri="{FF2B5EF4-FFF2-40B4-BE49-F238E27FC236}">
                      <a16:creationId xmlns:a16="http://schemas.microsoft.com/office/drawing/2014/main" id="{D01AE965-EFB5-4059-90F0-A6958F2768B1}"/>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912912" y="3195868"/>
                  <a:ext cx="537796" cy="278309"/>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14" descr="Kết quả hình ảnh cho mvc model icon">
                  <a:extLst>
                    <a:ext uri="{FF2B5EF4-FFF2-40B4-BE49-F238E27FC236}">
                      <a16:creationId xmlns:a16="http://schemas.microsoft.com/office/drawing/2014/main" id="{0EECD2F8-52D6-4BA4-B2EF-25D453512413}"/>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936071" y="3662609"/>
                  <a:ext cx="598736" cy="398587"/>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0">
                  <a:extLst>
                    <a:ext uri="{FF2B5EF4-FFF2-40B4-BE49-F238E27FC236}">
                      <a16:creationId xmlns:a16="http://schemas.microsoft.com/office/drawing/2014/main" id="{339EB042-8F5F-45BA-8A4F-ACD97C79915F}"/>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944394" y="3108115"/>
                  <a:ext cx="540228" cy="369678"/>
                </a:xfrm>
                <a:prstGeom prst="rect">
                  <a:avLst/>
                </a:prstGeom>
              </p:spPr>
            </p:pic>
            <p:pic>
              <p:nvPicPr>
                <p:cNvPr id="65" name="Picture 64">
                  <a:extLst>
                    <a:ext uri="{FF2B5EF4-FFF2-40B4-BE49-F238E27FC236}">
                      <a16:creationId xmlns:a16="http://schemas.microsoft.com/office/drawing/2014/main" id="{CB72C95A-E761-453C-9D48-47DF9173BD4F}"/>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026014" y="1994042"/>
                  <a:ext cx="347038" cy="347038"/>
                </a:xfrm>
                <a:prstGeom prst="rect">
                  <a:avLst/>
                </a:prstGeom>
              </p:spPr>
            </p:pic>
            <p:pic>
              <p:nvPicPr>
                <p:cNvPr id="1040" name="Picture 16" descr="GitHub Logos and Usage · GitHub">
                  <a:extLst>
                    <a:ext uri="{FF2B5EF4-FFF2-40B4-BE49-F238E27FC236}">
                      <a16:creationId xmlns:a16="http://schemas.microsoft.com/office/drawing/2014/main" id="{3D57E4BF-10F3-46BB-8ACA-FBD7CD55E69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75107" y="3616350"/>
                  <a:ext cx="471696" cy="471696"/>
                </a:xfrm>
                <a:prstGeom prst="rect">
                  <a:avLst/>
                </a:prstGeom>
                <a:noFill/>
                <a:extLst>
                  <a:ext uri="{909E8E84-426E-40DD-AFC4-6F175D3DCCD1}">
                    <a14:hiddenFill xmlns:a14="http://schemas.microsoft.com/office/drawing/2010/main">
                      <a:solidFill>
                        <a:srgbClr val="FFFFFF"/>
                      </a:solidFill>
                    </a14:hiddenFill>
                  </a:ext>
                </a:extLst>
              </p:spPr>
            </p:pic>
            <p:sp>
              <p:nvSpPr>
                <p:cNvPr id="87" name="Rectangle 86">
                  <a:extLst>
                    <a:ext uri="{FF2B5EF4-FFF2-40B4-BE49-F238E27FC236}">
                      <a16:creationId xmlns:a16="http://schemas.microsoft.com/office/drawing/2014/main" id="{5A84AAC9-D655-4CB5-B9B0-DA099F5F09B6}"/>
                    </a:ext>
                  </a:extLst>
                </p:cNvPr>
                <p:cNvSpPr/>
                <p:nvPr/>
              </p:nvSpPr>
              <p:spPr>
                <a:xfrm>
                  <a:off x="3345871" y="3180937"/>
                  <a:ext cx="1233285" cy="313932"/>
                </a:xfrm>
                <a:prstGeom prst="rect">
                  <a:avLst/>
                </a:prstGeom>
              </p:spPr>
              <p:txBody>
                <a:bodyPr wrap="square">
                  <a:spAutoFit/>
                </a:bodyPr>
                <a:lstStyle/>
                <a:p>
                  <a:pPr marL="161100">
                    <a:lnSpc>
                      <a:spcPct val="90000"/>
                    </a:lnSpc>
                  </a:pPr>
                  <a:r>
                    <a:rPr lang="en-US" sz="1600" dirty="0">
                      <a:ln w="0"/>
                      <a:latin typeface="Montserrat "/>
                      <a:ea typeface="Tahoma" panose="020B0604030504040204" pitchFamily="34" charset="0"/>
                      <a:cs typeface="Tahoma" panose="020B0604030504040204" pitchFamily="34" charset="0"/>
                    </a:rPr>
                    <a:t>Laravel</a:t>
                  </a:r>
                </a:p>
              </p:txBody>
            </p:sp>
            <p:sp>
              <p:nvSpPr>
                <p:cNvPr id="88" name="Rectangle 87">
                  <a:extLst>
                    <a:ext uri="{FF2B5EF4-FFF2-40B4-BE49-F238E27FC236}">
                      <a16:creationId xmlns:a16="http://schemas.microsoft.com/office/drawing/2014/main" id="{8D0688F4-3017-4A38-8E46-775C4FCECD08}"/>
                    </a:ext>
                  </a:extLst>
                </p:cNvPr>
                <p:cNvSpPr/>
                <p:nvPr/>
              </p:nvSpPr>
              <p:spPr>
                <a:xfrm>
                  <a:off x="1429081" y="2040028"/>
                  <a:ext cx="1439322" cy="535531"/>
                </a:xfrm>
                <a:prstGeom prst="rect">
                  <a:avLst/>
                </a:prstGeom>
              </p:spPr>
              <p:txBody>
                <a:bodyPr wrap="square">
                  <a:spAutoFit/>
                </a:bodyPr>
                <a:lstStyle/>
                <a:p>
                  <a:pPr marL="161100">
                    <a:lnSpc>
                      <a:spcPct val="90000"/>
                    </a:lnSpc>
                  </a:pPr>
                  <a:r>
                    <a:rPr lang="en-US" sz="1600" dirty="0">
                      <a:ln w="0"/>
                      <a:latin typeface="Montserrat "/>
                      <a:ea typeface="Tahoma" panose="020B0604030504040204" pitchFamily="34" charset="0"/>
                      <a:cs typeface="Tahoma" panose="020B0604030504040204" pitchFamily="34" charset="0"/>
                    </a:rPr>
                    <a:t>HTML – CSS </a:t>
                  </a:r>
                </a:p>
              </p:txBody>
            </p:sp>
            <p:sp>
              <p:nvSpPr>
                <p:cNvPr id="89" name="Rectangle 88">
                  <a:extLst>
                    <a:ext uri="{FF2B5EF4-FFF2-40B4-BE49-F238E27FC236}">
                      <a16:creationId xmlns:a16="http://schemas.microsoft.com/office/drawing/2014/main" id="{E01542BF-560B-4551-ADD0-0385AFF69083}"/>
                    </a:ext>
                  </a:extLst>
                </p:cNvPr>
                <p:cNvSpPr/>
                <p:nvPr/>
              </p:nvSpPr>
              <p:spPr>
                <a:xfrm>
                  <a:off x="1424796" y="2601112"/>
                  <a:ext cx="1439322" cy="313932"/>
                </a:xfrm>
                <a:prstGeom prst="rect">
                  <a:avLst/>
                </a:prstGeom>
              </p:spPr>
              <p:txBody>
                <a:bodyPr wrap="square">
                  <a:spAutoFit/>
                </a:bodyPr>
                <a:lstStyle/>
                <a:p>
                  <a:pPr marL="161100">
                    <a:lnSpc>
                      <a:spcPct val="90000"/>
                    </a:lnSpc>
                  </a:pPr>
                  <a:r>
                    <a:rPr lang="en-US" sz="1600" dirty="0">
                      <a:ln w="0"/>
                      <a:latin typeface="Montserrat "/>
                      <a:ea typeface="Tahoma" panose="020B0604030504040204" pitchFamily="34" charset="0"/>
                      <a:cs typeface="Tahoma" panose="020B0604030504040204" pitchFamily="34" charset="0"/>
                    </a:rPr>
                    <a:t>Bootstrap</a:t>
                  </a:r>
                </a:p>
              </p:txBody>
            </p:sp>
            <p:sp>
              <p:nvSpPr>
                <p:cNvPr id="90" name="Rectangle 89">
                  <a:extLst>
                    <a:ext uri="{FF2B5EF4-FFF2-40B4-BE49-F238E27FC236}">
                      <a16:creationId xmlns:a16="http://schemas.microsoft.com/office/drawing/2014/main" id="{550C1665-A3F0-4A6D-B583-C48248B12F12}"/>
                    </a:ext>
                  </a:extLst>
                </p:cNvPr>
                <p:cNvSpPr/>
                <p:nvPr/>
              </p:nvSpPr>
              <p:spPr>
                <a:xfrm>
                  <a:off x="1413258" y="3746610"/>
                  <a:ext cx="1439322" cy="313932"/>
                </a:xfrm>
                <a:prstGeom prst="rect">
                  <a:avLst/>
                </a:prstGeom>
              </p:spPr>
              <p:txBody>
                <a:bodyPr wrap="square">
                  <a:spAutoFit/>
                </a:bodyPr>
                <a:lstStyle/>
                <a:p>
                  <a:pPr marL="161100">
                    <a:lnSpc>
                      <a:spcPct val="90000"/>
                    </a:lnSpc>
                  </a:pPr>
                  <a:r>
                    <a:rPr lang="en-US" sz="1600" dirty="0" err="1">
                      <a:ln w="0"/>
                      <a:latin typeface="Montserrat "/>
                      <a:ea typeface="Tahoma" panose="020B0604030504040204" pitchFamily="34" charset="0"/>
                      <a:cs typeface="Tahoma" panose="020B0604030504040204" pitchFamily="34" charset="0"/>
                    </a:rPr>
                    <a:t>Jquery</a:t>
                  </a:r>
                  <a:endParaRPr lang="en-US" sz="1600" dirty="0">
                    <a:ln w="0"/>
                    <a:latin typeface="Montserrat "/>
                    <a:ea typeface="Tahoma" panose="020B0604030504040204" pitchFamily="34" charset="0"/>
                    <a:cs typeface="Tahoma" panose="020B0604030504040204" pitchFamily="34" charset="0"/>
                  </a:endParaRPr>
                </a:p>
              </p:txBody>
            </p:sp>
            <p:sp>
              <p:nvSpPr>
                <p:cNvPr id="91" name="Rectangle 90">
                  <a:extLst>
                    <a:ext uri="{FF2B5EF4-FFF2-40B4-BE49-F238E27FC236}">
                      <a16:creationId xmlns:a16="http://schemas.microsoft.com/office/drawing/2014/main" id="{192CB603-D57E-4B3F-B581-4C26229F48F3}"/>
                    </a:ext>
                  </a:extLst>
                </p:cNvPr>
                <p:cNvSpPr/>
                <p:nvPr/>
              </p:nvSpPr>
              <p:spPr>
                <a:xfrm>
                  <a:off x="3345871" y="2605738"/>
                  <a:ext cx="1439322" cy="313932"/>
                </a:xfrm>
                <a:prstGeom prst="rect">
                  <a:avLst/>
                </a:prstGeom>
              </p:spPr>
              <p:txBody>
                <a:bodyPr wrap="square">
                  <a:spAutoFit/>
                </a:bodyPr>
                <a:lstStyle/>
                <a:p>
                  <a:pPr marL="161100">
                    <a:lnSpc>
                      <a:spcPct val="90000"/>
                    </a:lnSpc>
                  </a:pPr>
                  <a:r>
                    <a:rPr lang="en-US" sz="1600" dirty="0">
                      <a:ln w="0"/>
                      <a:latin typeface="Montserrat "/>
                      <a:ea typeface="Tahoma" panose="020B0604030504040204" pitchFamily="34" charset="0"/>
                      <a:cs typeface="Tahoma" panose="020B0604030504040204" pitchFamily="34" charset="0"/>
                    </a:rPr>
                    <a:t>PHP</a:t>
                  </a:r>
                </a:p>
              </p:txBody>
            </p:sp>
            <p:sp>
              <p:nvSpPr>
                <p:cNvPr id="93" name="Rectangle 92">
                  <a:extLst>
                    <a:ext uri="{FF2B5EF4-FFF2-40B4-BE49-F238E27FC236}">
                      <a16:creationId xmlns:a16="http://schemas.microsoft.com/office/drawing/2014/main" id="{BBA2B925-C272-44B3-967B-99F49EF59900}"/>
                    </a:ext>
                  </a:extLst>
                </p:cNvPr>
                <p:cNvSpPr/>
                <p:nvPr/>
              </p:nvSpPr>
              <p:spPr>
                <a:xfrm>
                  <a:off x="3364872" y="2015029"/>
                  <a:ext cx="1439322" cy="313932"/>
                </a:xfrm>
                <a:prstGeom prst="rect">
                  <a:avLst/>
                </a:prstGeom>
              </p:spPr>
              <p:txBody>
                <a:bodyPr wrap="square">
                  <a:spAutoFit/>
                </a:bodyPr>
                <a:lstStyle/>
                <a:p>
                  <a:pPr marL="161100">
                    <a:lnSpc>
                      <a:spcPct val="90000"/>
                    </a:lnSpc>
                  </a:pPr>
                  <a:r>
                    <a:rPr lang="en-US" sz="1600" dirty="0">
                      <a:ln w="0"/>
                      <a:latin typeface="Montserrat "/>
                      <a:ea typeface="Tahoma" panose="020B0604030504040204" pitchFamily="34" charset="0"/>
                      <a:cs typeface="Tahoma" panose="020B0604030504040204" pitchFamily="34" charset="0"/>
                    </a:rPr>
                    <a:t>Ajax</a:t>
                  </a:r>
                </a:p>
              </p:txBody>
            </p:sp>
            <p:sp>
              <p:nvSpPr>
                <p:cNvPr id="94" name="Rectangle 93">
                  <a:extLst>
                    <a:ext uri="{FF2B5EF4-FFF2-40B4-BE49-F238E27FC236}">
                      <a16:creationId xmlns:a16="http://schemas.microsoft.com/office/drawing/2014/main" id="{7CC12660-A281-490E-B17A-A9B9C00C9361}"/>
                    </a:ext>
                  </a:extLst>
                </p:cNvPr>
                <p:cNvSpPr/>
                <p:nvPr/>
              </p:nvSpPr>
              <p:spPr>
                <a:xfrm>
                  <a:off x="3345870" y="3761969"/>
                  <a:ext cx="1680143" cy="535531"/>
                </a:xfrm>
                <a:prstGeom prst="rect">
                  <a:avLst/>
                </a:prstGeom>
              </p:spPr>
              <p:txBody>
                <a:bodyPr wrap="square">
                  <a:spAutoFit/>
                </a:bodyPr>
                <a:lstStyle/>
                <a:p>
                  <a:pPr marL="161100">
                    <a:lnSpc>
                      <a:spcPct val="90000"/>
                    </a:lnSpc>
                  </a:pPr>
                  <a:r>
                    <a:rPr lang="en-US" sz="1600" dirty="0">
                      <a:ln w="0"/>
                      <a:latin typeface="Montserrat "/>
                      <a:ea typeface="Tahoma" panose="020B0604030504040204" pitchFamily="34" charset="0"/>
                      <a:cs typeface="Tahoma" panose="020B0604030504040204" pitchFamily="34" charset="0"/>
                    </a:rPr>
                    <a:t>Mô hình MVC</a:t>
                  </a:r>
                </a:p>
              </p:txBody>
            </p:sp>
            <p:sp>
              <p:nvSpPr>
                <p:cNvPr id="95" name="Rectangle 94">
                  <a:extLst>
                    <a:ext uri="{FF2B5EF4-FFF2-40B4-BE49-F238E27FC236}">
                      <a16:creationId xmlns:a16="http://schemas.microsoft.com/office/drawing/2014/main" id="{FA6437E2-E696-4D45-AAC5-F83B64C2E40A}"/>
                    </a:ext>
                  </a:extLst>
                </p:cNvPr>
                <p:cNvSpPr/>
                <p:nvPr/>
              </p:nvSpPr>
              <p:spPr>
                <a:xfrm>
                  <a:off x="5265308" y="2013932"/>
                  <a:ext cx="1645407" cy="313932"/>
                </a:xfrm>
                <a:prstGeom prst="rect">
                  <a:avLst/>
                </a:prstGeom>
              </p:spPr>
              <p:txBody>
                <a:bodyPr wrap="square">
                  <a:spAutoFit/>
                </a:bodyPr>
                <a:lstStyle/>
                <a:p>
                  <a:pPr marL="161100">
                    <a:lnSpc>
                      <a:spcPct val="90000"/>
                    </a:lnSpc>
                  </a:pPr>
                  <a:r>
                    <a:rPr lang="en-US" sz="1600" dirty="0">
                      <a:ln w="0"/>
                      <a:latin typeface="Montserrat "/>
                      <a:ea typeface="Tahoma" panose="020B0604030504040204" pitchFamily="34" charset="0"/>
                      <a:cs typeface="Tahoma" panose="020B0604030504040204" pitchFamily="34" charset="0"/>
                    </a:rPr>
                    <a:t>Visual Code</a:t>
                  </a:r>
                </a:p>
              </p:txBody>
            </p:sp>
            <p:sp>
              <p:nvSpPr>
                <p:cNvPr id="96" name="Rectangle 95">
                  <a:extLst>
                    <a:ext uri="{FF2B5EF4-FFF2-40B4-BE49-F238E27FC236}">
                      <a16:creationId xmlns:a16="http://schemas.microsoft.com/office/drawing/2014/main" id="{38AD3D3B-A396-4D76-8984-24833B182382}"/>
                    </a:ext>
                  </a:extLst>
                </p:cNvPr>
                <p:cNvSpPr/>
                <p:nvPr/>
              </p:nvSpPr>
              <p:spPr>
                <a:xfrm>
                  <a:off x="5284164" y="2576136"/>
                  <a:ext cx="1439322" cy="313932"/>
                </a:xfrm>
                <a:prstGeom prst="rect">
                  <a:avLst/>
                </a:prstGeom>
              </p:spPr>
              <p:txBody>
                <a:bodyPr wrap="square">
                  <a:spAutoFit/>
                </a:bodyPr>
                <a:lstStyle/>
                <a:p>
                  <a:pPr marL="161100">
                    <a:lnSpc>
                      <a:spcPct val="90000"/>
                    </a:lnSpc>
                  </a:pPr>
                  <a:r>
                    <a:rPr lang="en-US" sz="1600" dirty="0" err="1">
                      <a:ln w="0"/>
                      <a:latin typeface="Montserrat "/>
                      <a:ea typeface="Tahoma" panose="020B0604030504040204" pitchFamily="34" charset="0"/>
                      <a:cs typeface="Tahoma" panose="020B0604030504040204" pitchFamily="34" charset="0"/>
                    </a:rPr>
                    <a:t>Stringee</a:t>
                  </a:r>
                  <a:endParaRPr lang="en-US" sz="1600" dirty="0">
                    <a:ln w="0"/>
                    <a:latin typeface="Montserrat "/>
                    <a:ea typeface="Tahoma" panose="020B0604030504040204" pitchFamily="34" charset="0"/>
                    <a:cs typeface="Tahoma" panose="020B0604030504040204" pitchFamily="34" charset="0"/>
                  </a:endParaRPr>
                </a:p>
              </p:txBody>
            </p:sp>
            <p:sp>
              <p:nvSpPr>
                <p:cNvPr id="97" name="Rectangle 96">
                  <a:extLst>
                    <a:ext uri="{FF2B5EF4-FFF2-40B4-BE49-F238E27FC236}">
                      <a16:creationId xmlns:a16="http://schemas.microsoft.com/office/drawing/2014/main" id="{0A6E5986-0E25-45B0-B751-8C41EE255800}"/>
                    </a:ext>
                  </a:extLst>
                </p:cNvPr>
                <p:cNvSpPr/>
                <p:nvPr/>
              </p:nvSpPr>
              <p:spPr>
                <a:xfrm>
                  <a:off x="5300870" y="3147028"/>
                  <a:ext cx="1439322" cy="313932"/>
                </a:xfrm>
                <a:prstGeom prst="rect">
                  <a:avLst/>
                </a:prstGeom>
              </p:spPr>
              <p:txBody>
                <a:bodyPr wrap="square">
                  <a:spAutoFit/>
                </a:bodyPr>
                <a:lstStyle/>
                <a:p>
                  <a:pPr marL="161100">
                    <a:lnSpc>
                      <a:spcPct val="90000"/>
                    </a:lnSpc>
                  </a:pPr>
                  <a:r>
                    <a:rPr lang="en-US" sz="1600" dirty="0">
                      <a:ln w="0"/>
                      <a:latin typeface="Montserrat "/>
                      <a:ea typeface="Tahoma" panose="020B0604030504040204" pitchFamily="34" charset="0"/>
                      <a:cs typeface="Tahoma" panose="020B0604030504040204" pitchFamily="34" charset="0"/>
                    </a:rPr>
                    <a:t>MySQL</a:t>
                  </a:r>
                </a:p>
              </p:txBody>
            </p:sp>
            <p:sp>
              <p:nvSpPr>
                <p:cNvPr id="98" name="Rectangle 97">
                  <a:extLst>
                    <a:ext uri="{FF2B5EF4-FFF2-40B4-BE49-F238E27FC236}">
                      <a16:creationId xmlns:a16="http://schemas.microsoft.com/office/drawing/2014/main" id="{DE2ACCD9-4F5E-49B8-86C1-480679104582}"/>
                    </a:ext>
                  </a:extLst>
                </p:cNvPr>
                <p:cNvSpPr/>
                <p:nvPr/>
              </p:nvSpPr>
              <p:spPr>
                <a:xfrm>
                  <a:off x="5277812" y="3731731"/>
                  <a:ext cx="1439322" cy="313932"/>
                </a:xfrm>
                <a:prstGeom prst="rect">
                  <a:avLst/>
                </a:prstGeom>
              </p:spPr>
              <p:txBody>
                <a:bodyPr wrap="square">
                  <a:spAutoFit/>
                </a:bodyPr>
                <a:lstStyle/>
                <a:p>
                  <a:pPr marL="161100">
                    <a:lnSpc>
                      <a:spcPct val="90000"/>
                    </a:lnSpc>
                  </a:pPr>
                  <a:r>
                    <a:rPr lang="en-US" sz="1600" dirty="0" err="1">
                      <a:ln w="0"/>
                      <a:latin typeface="Montserrat "/>
                      <a:ea typeface="Tahoma" panose="020B0604030504040204" pitchFamily="34" charset="0"/>
                      <a:cs typeface="Tahoma" panose="020B0604030504040204" pitchFamily="34" charset="0"/>
                    </a:rPr>
                    <a:t>Github</a:t>
                  </a:r>
                  <a:endParaRPr lang="en-US" sz="1600" dirty="0">
                    <a:ln w="0"/>
                    <a:latin typeface="Montserrat "/>
                    <a:ea typeface="Tahoma" panose="020B0604030504040204" pitchFamily="34" charset="0"/>
                    <a:cs typeface="Tahoma" panose="020B0604030504040204" pitchFamily="34" charset="0"/>
                  </a:endParaRPr>
                </a:p>
              </p:txBody>
            </p:sp>
            <p:sp>
              <p:nvSpPr>
                <p:cNvPr id="99" name="Rectangle 98">
                  <a:extLst>
                    <a:ext uri="{FF2B5EF4-FFF2-40B4-BE49-F238E27FC236}">
                      <a16:creationId xmlns:a16="http://schemas.microsoft.com/office/drawing/2014/main" id="{DC20614E-4494-45D6-8FD7-8B8FA7964A41}"/>
                    </a:ext>
                  </a:extLst>
                </p:cNvPr>
                <p:cNvSpPr/>
                <p:nvPr/>
              </p:nvSpPr>
              <p:spPr>
                <a:xfrm>
                  <a:off x="7211056" y="2024445"/>
                  <a:ext cx="1439322" cy="313932"/>
                </a:xfrm>
                <a:prstGeom prst="rect">
                  <a:avLst/>
                </a:prstGeom>
              </p:spPr>
              <p:txBody>
                <a:bodyPr wrap="square">
                  <a:spAutoFit/>
                </a:bodyPr>
                <a:lstStyle/>
                <a:p>
                  <a:pPr marL="161100">
                    <a:lnSpc>
                      <a:spcPct val="90000"/>
                    </a:lnSpc>
                  </a:pPr>
                  <a:r>
                    <a:rPr lang="en-US" sz="1600" dirty="0" err="1">
                      <a:ln w="0"/>
                      <a:latin typeface="Montserrat "/>
                      <a:ea typeface="Tahoma" panose="020B0604030504040204" pitchFamily="34" charset="0"/>
                      <a:cs typeface="Tahoma" panose="020B0604030504040204" pitchFamily="34" charset="0"/>
                    </a:rPr>
                    <a:t>VNPay</a:t>
                  </a:r>
                  <a:endParaRPr lang="en-US" sz="1600" dirty="0">
                    <a:ln w="0"/>
                    <a:latin typeface="Montserrat "/>
                    <a:ea typeface="Tahoma" panose="020B0604030504040204" pitchFamily="34" charset="0"/>
                    <a:cs typeface="Tahoma" panose="020B0604030504040204" pitchFamily="34" charset="0"/>
                  </a:endParaRPr>
                </a:p>
              </p:txBody>
            </p:sp>
            <p:sp>
              <p:nvSpPr>
                <p:cNvPr id="100" name="Rectangle 99">
                  <a:extLst>
                    <a:ext uri="{FF2B5EF4-FFF2-40B4-BE49-F238E27FC236}">
                      <a16:creationId xmlns:a16="http://schemas.microsoft.com/office/drawing/2014/main" id="{19D25FE0-183C-4779-8BB9-3B4EAE2A2364}"/>
                    </a:ext>
                  </a:extLst>
                </p:cNvPr>
                <p:cNvSpPr/>
                <p:nvPr/>
              </p:nvSpPr>
              <p:spPr>
                <a:xfrm>
                  <a:off x="7193773" y="2586427"/>
                  <a:ext cx="1439322" cy="313932"/>
                </a:xfrm>
                <a:prstGeom prst="rect">
                  <a:avLst/>
                </a:prstGeom>
              </p:spPr>
              <p:txBody>
                <a:bodyPr wrap="square">
                  <a:spAutoFit/>
                </a:bodyPr>
                <a:lstStyle/>
                <a:p>
                  <a:pPr marL="161100">
                    <a:lnSpc>
                      <a:spcPct val="90000"/>
                    </a:lnSpc>
                  </a:pPr>
                  <a:r>
                    <a:rPr lang="en-US" sz="1600" dirty="0">
                      <a:ln w="0"/>
                      <a:latin typeface="Montserrat "/>
                      <a:ea typeface="Tahoma" panose="020B0604030504040204" pitchFamily="34" charset="0"/>
                      <a:cs typeface="Tahoma" panose="020B0604030504040204" pitchFamily="34" charset="0"/>
                    </a:rPr>
                    <a:t>Glitch</a:t>
                  </a:r>
                </a:p>
              </p:txBody>
            </p:sp>
            <p:sp>
              <p:nvSpPr>
                <p:cNvPr id="101" name="Rectangle 100">
                  <a:extLst>
                    <a:ext uri="{FF2B5EF4-FFF2-40B4-BE49-F238E27FC236}">
                      <a16:creationId xmlns:a16="http://schemas.microsoft.com/office/drawing/2014/main" id="{3E9DEEAE-9A8E-4A0A-8E4D-206B1FA47E60}"/>
                    </a:ext>
                  </a:extLst>
                </p:cNvPr>
                <p:cNvSpPr/>
                <p:nvPr/>
              </p:nvSpPr>
              <p:spPr>
                <a:xfrm>
                  <a:off x="7211056" y="3174303"/>
                  <a:ext cx="1439322" cy="313932"/>
                </a:xfrm>
                <a:prstGeom prst="rect">
                  <a:avLst/>
                </a:prstGeom>
              </p:spPr>
              <p:txBody>
                <a:bodyPr wrap="square">
                  <a:spAutoFit/>
                </a:bodyPr>
                <a:lstStyle/>
                <a:p>
                  <a:pPr marL="161100">
                    <a:lnSpc>
                      <a:spcPct val="90000"/>
                    </a:lnSpc>
                  </a:pPr>
                  <a:r>
                    <a:rPr lang="en-US" sz="1600" dirty="0">
                      <a:ln w="0"/>
                      <a:latin typeface="Montserrat "/>
                      <a:ea typeface="Tahoma" panose="020B0604030504040204" pitchFamily="34" charset="0"/>
                      <a:cs typeface="Tahoma" panose="020B0604030504040204" pitchFamily="34" charset="0"/>
                    </a:rPr>
                    <a:t>Firebase</a:t>
                  </a:r>
                </a:p>
              </p:txBody>
            </p:sp>
            <p:sp>
              <p:nvSpPr>
                <p:cNvPr id="102" name="Rectangle 101">
                  <a:extLst>
                    <a:ext uri="{FF2B5EF4-FFF2-40B4-BE49-F238E27FC236}">
                      <a16:creationId xmlns:a16="http://schemas.microsoft.com/office/drawing/2014/main" id="{6551590A-9886-4408-863F-0277CA83CB81}"/>
                    </a:ext>
                  </a:extLst>
                </p:cNvPr>
                <p:cNvSpPr/>
                <p:nvPr/>
              </p:nvSpPr>
              <p:spPr>
                <a:xfrm>
                  <a:off x="7211056" y="3726877"/>
                  <a:ext cx="1439322" cy="535531"/>
                </a:xfrm>
                <a:prstGeom prst="rect">
                  <a:avLst/>
                </a:prstGeom>
              </p:spPr>
              <p:txBody>
                <a:bodyPr wrap="square">
                  <a:spAutoFit/>
                </a:bodyPr>
                <a:lstStyle/>
                <a:p>
                  <a:pPr marL="161100">
                    <a:lnSpc>
                      <a:spcPct val="90000"/>
                    </a:lnSpc>
                  </a:pPr>
                  <a:r>
                    <a:rPr lang="en-US" sz="1600" dirty="0">
                      <a:ln w="0"/>
                      <a:latin typeface="Montserrat "/>
                      <a:ea typeface="Tahoma" panose="020B0604030504040204" pitchFamily="34" charset="0"/>
                      <a:cs typeface="Tahoma" panose="020B0604030504040204" pitchFamily="34" charset="0"/>
                    </a:rPr>
                    <a:t>Google API</a:t>
                  </a:r>
                </a:p>
              </p:txBody>
            </p:sp>
            <p:pic>
              <p:nvPicPr>
                <p:cNvPr id="1048" name="Picture 24" descr="Javascript Icon Png #393508 - Free Icons Library">
                  <a:extLst>
                    <a:ext uri="{FF2B5EF4-FFF2-40B4-BE49-F238E27FC236}">
                      <a16:creationId xmlns:a16="http://schemas.microsoft.com/office/drawing/2014/main" id="{7082A3EE-1A07-40DE-868B-14C1670A4AE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06275" y="3093377"/>
                  <a:ext cx="406985" cy="406985"/>
                </a:xfrm>
                <a:prstGeom prst="rect">
                  <a:avLst/>
                </a:prstGeom>
                <a:noFill/>
                <a:extLst>
                  <a:ext uri="{909E8E84-426E-40DD-AFC4-6F175D3DCCD1}">
                    <a14:hiddenFill xmlns:a14="http://schemas.microsoft.com/office/drawing/2010/main">
                      <a:solidFill>
                        <a:srgbClr val="FFFFFF"/>
                      </a:solidFill>
                    </a14:hiddenFill>
                  </a:ext>
                </a:extLst>
              </p:spPr>
            </p:pic>
            <p:sp>
              <p:nvSpPr>
                <p:cNvPr id="107" name="Rectangle 106">
                  <a:extLst>
                    <a:ext uri="{FF2B5EF4-FFF2-40B4-BE49-F238E27FC236}">
                      <a16:creationId xmlns:a16="http://schemas.microsoft.com/office/drawing/2014/main" id="{FA30FBA7-4627-420D-B9C0-F10038A0354A}"/>
                    </a:ext>
                  </a:extLst>
                </p:cNvPr>
                <p:cNvSpPr/>
                <p:nvPr/>
              </p:nvSpPr>
              <p:spPr>
                <a:xfrm>
                  <a:off x="1424796" y="3174303"/>
                  <a:ext cx="1439322" cy="313932"/>
                </a:xfrm>
                <a:prstGeom prst="rect">
                  <a:avLst/>
                </a:prstGeom>
              </p:spPr>
              <p:txBody>
                <a:bodyPr wrap="square">
                  <a:spAutoFit/>
                </a:bodyPr>
                <a:lstStyle/>
                <a:p>
                  <a:pPr marL="161100">
                    <a:lnSpc>
                      <a:spcPct val="90000"/>
                    </a:lnSpc>
                  </a:pPr>
                  <a:r>
                    <a:rPr lang="en-US" sz="1600" dirty="0" err="1">
                      <a:ln w="0"/>
                      <a:latin typeface="Montserrat "/>
                      <a:ea typeface="Tahoma" panose="020B0604030504040204" pitchFamily="34" charset="0"/>
                      <a:cs typeface="Tahoma" panose="020B0604030504040204" pitchFamily="34" charset="0"/>
                    </a:rPr>
                    <a:t>Javascript</a:t>
                  </a:r>
                  <a:endParaRPr lang="en-US" sz="1600" dirty="0">
                    <a:ln w="0"/>
                    <a:latin typeface="Montserrat "/>
                    <a:ea typeface="Tahoma" panose="020B0604030504040204" pitchFamily="34" charset="0"/>
                    <a:cs typeface="Tahoma" panose="020B0604030504040204" pitchFamily="34" charset="0"/>
                  </a:endParaRPr>
                </a:p>
              </p:txBody>
            </p:sp>
          </p:grpSp>
          <p:pic>
            <p:nvPicPr>
              <p:cNvPr id="1050" name="Picture 26" descr="VNPAY - Công ty cổ phần giải pháp thanh toán Việt Nam">
                <a:extLst>
                  <a:ext uri="{FF2B5EF4-FFF2-40B4-BE49-F238E27FC236}">
                    <a16:creationId xmlns:a16="http://schemas.microsoft.com/office/drawing/2014/main" id="{70671513-ED9D-4130-855E-EE7AAD2273E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807485" y="2226601"/>
                <a:ext cx="652998" cy="222210"/>
              </a:xfrm>
              <a:prstGeom prst="rect">
                <a:avLst/>
              </a:prstGeom>
              <a:noFill/>
              <a:extLst>
                <a:ext uri="{909E8E84-426E-40DD-AFC4-6F175D3DCCD1}">
                  <a14:hiddenFill xmlns:a14="http://schemas.microsoft.com/office/drawing/2010/main">
                    <a:solidFill>
                      <a:srgbClr val="FFFFFF"/>
                    </a:solidFill>
                  </a14:hiddenFill>
                </a:ext>
              </a:extLst>
            </p:spPr>
          </p:pic>
        </p:grpSp>
        <p:pic>
          <p:nvPicPr>
            <p:cNvPr id="3" name="Picture 2" descr="Công ty CP Stringee - Startup VnExpress">
              <a:extLst>
                <a:ext uri="{FF2B5EF4-FFF2-40B4-BE49-F238E27FC236}">
                  <a16:creationId xmlns:a16="http://schemas.microsoft.com/office/drawing/2014/main" id="{DFBE563F-3948-4126-A2CC-A3667C550137}"/>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05656" y="2592203"/>
              <a:ext cx="831183" cy="487073"/>
            </a:xfrm>
            <a:prstGeom prst="rect">
              <a:avLst/>
            </a:prstGeom>
            <a:noFill/>
            <a:extLst>
              <a:ext uri="{909E8E84-426E-40DD-AFC4-6F175D3DCCD1}">
                <a14:hiddenFill xmlns:a14="http://schemas.microsoft.com/office/drawing/2010/main">
                  <a:solidFill>
                    <a:srgbClr val="FFFFFF"/>
                  </a:solidFill>
                </a14:hiddenFill>
              </a:ext>
            </a:extLst>
          </p:spPr>
        </p:pic>
      </p:grpSp>
      <p:sp>
        <p:nvSpPr>
          <p:cNvPr id="41" name="Slide Number Placeholder 1">
            <a:extLst>
              <a:ext uri="{FF2B5EF4-FFF2-40B4-BE49-F238E27FC236}">
                <a16:creationId xmlns:a16="http://schemas.microsoft.com/office/drawing/2014/main" id="{BD31253D-5FE2-4D20-8311-3BD9A44E05AD}"/>
              </a:ext>
            </a:extLst>
          </p:cNvPr>
          <p:cNvSpPr txBox="1">
            <a:spLocks/>
          </p:cNvSpPr>
          <p:nvPr/>
        </p:nvSpPr>
        <p:spPr>
          <a:xfrm>
            <a:off x="8741702" y="4749900"/>
            <a:ext cx="402300" cy="3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800" b="0" i="0" u="none" strike="noStrike" cap="none">
                <a:solidFill>
                  <a:srgbClr val="3E516C"/>
                </a:solidFill>
                <a:latin typeface="Cabin"/>
                <a:ea typeface="Cabin"/>
                <a:cs typeface="Cabin"/>
                <a:sym typeface="Cabin"/>
              </a:defRPr>
            </a:lvl1pPr>
            <a:lvl2pPr marR="0" lvl="1" algn="l" rtl="0">
              <a:lnSpc>
                <a:spcPct val="100000"/>
              </a:lnSpc>
              <a:spcBef>
                <a:spcPts val="0"/>
              </a:spcBef>
              <a:spcAft>
                <a:spcPts val="0"/>
              </a:spcAft>
              <a:buClr>
                <a:srgbClr val="000000"/>
              </a:buClr>
              <a:buFont typeface="Arial"/>
              <a:buNone/>
              <a:defRPr sz="800" b="0" i="0" u="none" strike="noStrike" cap="none">
                <a:solidFill>
                  <a:srgbClr val="3E516C"/>
                </a:solidFill>
                <a:latin typeface="Cabin"/>
                <a:ea typeface="Cabin"/>
                <a:cs typeface="Cabin"/>
                <a:sym typeface="Cabin"/>
              </a:defRPr>
            </a:lvl2pPr>
            <a:lvl3pPr marR="0" lvl="2" algn="l" rtl="0">
              <a:lnSpc>
                <a:spcPct val="100000"/>
              </a:lnSpc>
              <a:spcBef>
                <a:spcPts val="0"/>
              </a:spcBef>
              <a:spcAft>
                <a:spcPts val="0"/>
              </a:spcAft>
              <a:buClr>
                <a:srgbClr val="000000"/>
              </a:buClr>
              <a:buFont typeface="Arial"/>
              <a:buNone/>
              <a:defRPr sz="800" b="0" i="0" u="none" strike="noStrike" cap="none">
                <a:solidFill>
                  <a:srgbClr val="3E516C"/>
                </a:solidFill>
                <a:latin typeface="Cabin"/>
                <a:ea typeface="Cabin"/>
                <a:cs typeface="Cabin"/>
                <a:sym typeface="Cabin"/>
              </a:defRPr>
            </a:lvl3pPr>
            <a:lvl4pPr marR="0" lvl="3" algn="l" rtl="0">
              <a:lnSpc>
                <a:spcPct val="100000"/>
              </a:lnSpc>
              <a:spcBef>
                <a:spcPts val="0"/>
              </a:spcBef>
              <a:spcAft>
                <a:spcPts val="0"/>
              </a:spcAft>
              <a:buClr>
                <a:srgbClr val="000000"/>
              </a:buClr>
              <a:buFont typeface="Arial"/>
              <a:buNone/>
              <a:defRPr sz="800" b="0" i="0" u="none" strike="noStrike" cap="none">
                <a:solidFill>
                  <a:srgbClr val="3E516C"/>
                </a:solidFill>
                <a:latin typeface="Cabin"/>
                <a:ea typeface="Cabin"/>
                <a:cs typeface="Cabin"/>
                <a:sym typeface="Cabin"/>
              </a:defRPr>
            </a:lvl4pPr>
            <a:lvl5pPr marR="0" lvl="4" algn="l" rtl="0">
              <a:lnSpc>
                <a:spcPct val="100000"/>
              </a:lnSpc>
              <a:spcBef>
                <a:spcPts val="0"/>
              </a:spcBef>
              <a:spcAft>
                <a:spcPts val="0"/>
              </a:spcAft>
              <a:buClr>
                <a:srgbClr val="000000"/>
              </a:buClr>
              <a:buFont typeface="Arial"/>
              <a:buNone/>
              <a:defRPr sz="800" b="0" i="0" u="none" strike="noStrike" cap="none">
                <a:solidFill>
                  <a:srgbClr val="3E516C"/>
                </a:solidFill>
                <a:latin typeface="Cabin"/>
                <a:ea typeface="Cabin"/>
                <a:cs typeface="Cabin"/>
                <a:sym typeface="Cabin"/>
              </a:defRPr>
            </a:lvl5pPr>
            <a:lvl6pPr marR="0" lvl="5" algn="l" rtl="0">
              <a:lnSpc>
                <a:spcPct val="100000"/>
              </a:lnSpc>
              <a:spcBef>
                <a:spcPts val="0"/>
              </a:spcBef>
              <a:spcAft>
                <a:spcPts val="0"/>
              </a:spcAft>
              <a:buClr>
                <a:srgbClr val="000000"/>
              </a:buClr>
              <a:buFont typeface="Arial"/>
              <a:buNone/>
              <a:defRPr sz="800" b="0" i="0" u="none" strike="noStrike" cap="none">
                <a:solidFill>
                  <a:srgbClr val="3E516C"/>
                </a:solidFill>
                <a:latin typeface="Cabin"/>
                <a:ea typeface="Cabin"/>
                <a:cs typeface="Cabin"/>
                <a:sym typeface="Cabin"/>
              </a:defRPr>
            </a:lvl6pPr>
            <a:lvl7pPr marR="0" lvl="6" algn="l" rtl="0">
              <a:lnSpc>
                <a:spcPct val="100000"/>
              </a:lnSpc>
              <a:spcBef>
                <a:spcPts val="0"/>
              </a:spcBef>
              <a:spcAft>
                <a:spcPts val="0"/>
              </a:spcAft>
              <a:buClr>
                <a:srgbClr val="000000"/>
              </a:buClr>
              <a:buFont typeface="Arial"/>
              <a:buNone/>
              <a:defRPr sz="800" b="0" i="0" u="none" strike="noStrike" cap="none">
                <a:solidFill>
                  <a:srgbClr val="3E516C"/>
                </a:solidFill>
                <a:latin typeface="Cabin"/>
                <a:ea typeface="Cabin"/>
                <a:cs typeface="Cabin"/>
                <a:sym typeface="Cabin"/>
              </a:defRPr>
            </a:lvl7pPr>
            <a:lvl8pPr marR="0" lvl="7" algn="l" rtl="0">
              <a:lnSpc>
                <a:spcPct val="100000"/>
              </a:lnSpc>
              <a:spcBef>
                <a:spcPts val="0"/>
              </a:spcBef>
              <a:spcAft>
                <a:spcPts val="0"/>
              </a:spcAft>
              <a:buClr>
                <a:srgbClr val="000000"/>
              </a:buClr>
              <a:buFont typeface="Arial"/>
              <a:buNone/>
              <a:defRPr sz="800" b="0" i="0" u="none" strike="noStrike" cap="none">
                <a:solidFill>
                  <a:srgbClr val="3E516C"/>
                </a:solidFill>
                <a:latin typeface="Cabin"/>
                <a:ea typeface="Cabin"/>
                <a:cs typeface="Cabin"/>
                <a:sym typeface="Cabin"/>
              </a:defRPr>
            </a:lvl8pPr>
            <a:lvl9pPr marR="0" lvl="8" algn="l" rtl="0">
              <a:lnSpc>
                <a:spcPct val="100000"/>
              </a:lnSpc>
              <a:spcBef>
                <a:spcPts val="0"/>
              </a:spcBef>
              <a:spcAft>
                <a:spcPts val="0"/>
              </a:spcAft>
              <a:buClr>
                <a:srgbClr val="000000"/>
              </a:buClr>
              <a:buFont typeface="Arial"/>
              <a:buNone/>
              <a:defRPr sz="800" b="0" i="0" u="none" strike="noStrike" cap="none">
                <a:solidFill>
                  <a:srgbClr val="3E516C"/>
                </a:solidFill>
                <a:latin typeface="Cabin"/>
                <a:ea typeface="Cabin"/>
                <a:cs typeface="Cabin"/>
                <a:sym typeface="Cabin"/>
              </a:defRPr>
            </a:lvl9pPr>
          </a:lstStyle>
          <a:p>
            <a:fld id="{00000000-1234-1234-1234-123412341234}" type="slidenum">
              <a:rPr lang="es" smtClean="0">
                <a:solidFill>
                  <a:schemeClr val="bg1"/>
                </a:solidFill>
              </a:rPr>
              <a:pPr/>
              <a:t>8</a:t>
            </a:fld>
            <a:endParaRPr lang="es" dirty="0">
              <a:solidFill>
                <a:schemeClr val="bg1"/>
              </a:solidFill>
            </a:endParaRPr>
          </a:p>
        </p:txBody>
      </p:sp>
    </p:spTree>
    <p:extLst>
      <p:ext uri="{BB962C8B-B14F-4D97-AF65-F5344CB8AC3E}">
        <p14:creationId xmlns:p14="http://schemas.microsoft.com/office/powerpoint/2010/main" val="3657066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069411"/>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1. Cơ sở lý thuyết</a:t>
            </a:r>
          </a:p>
          <a:p>
            <a:endParaRPr lang="en-US" dirty="0"/>
          </a:p>
        </p:txBody>
      </p:sp>
      <p:sp>
        <p:nvSpPr>
          <p:cNvPr id="2" name="Slide Number Placeholder 1">
            <a:extLst>
              <a:ext uri="{FF2B5EF4-FFF2-40B4-BE49-F238E27FC236}">
                <a16:creationId xmlns:a16="http://schemas.microsoft.com/office/drawing/2014/main" id="{B9FF5875-7D57-4145-B317-6EEE844760BE}"/>
              </a:ext>
            </a:extLst>
          </p:cNvPr>
          <p:cNvSpPr>
            <a:spLocks noGrp="1"/>
          </p:cNvSpPr>
          <p:nvPr>
            <p:ph type="sldNum" idx="12"/>
          </p:nvPr>
        </p:nvSpPr>
        <p:spPr>
          <a:xfrm>
            <a:off x="8741702" y="4915553"/>
            <a:ext cx="402300" cy="393600"/>
          </a:xfrm>
        </p:spPr>
        <p:txBody>
          <a:bodyPr/>
          <a:lstStyle/>
          <a:p>
            <a:pPr marL="0" lvl="0" indent="0" algn="l" rtl="0">
              <a:spcBef>
                <a:spcPts val="0"/>
              </a:spcBef>
              <a:spcAft>
                <a:spcPts val="0"/>
              </a:spcAft>
              <a:buNone/>
            </a:pPr>
            <a:fld id="{00000000-1234-1234-1234-123412341234}" type="slidenum">
              <a:rPr lang="es" smtClean="0">
                <a:solidFill>
                  <a:schemeClr val="bg1"/>
                </a:solidFill>
              </a:rPr>
              <a:t>9</a:t>
            </a:fld>
            <a:endParaRPr lang="es">
              <a:solidFill>
                <a:schemeClr val="bg1"/>
              </a:solidFill>
            </a:endParaRPr>
          </a:p>
        </p:txBody>
      </p:sp>
      <p:pic>
        <p:nvPicPr>
          <p:cNvPr id="8" name="Picture 7">
            <a:extLst>
              <a:ext uri="{FF2B5EF4-FFF2-40B4-BE49-F238E27FC236}">
                <a16:creationId xmlns:a16="http://schemas.microsoft.com/office/drawing/2014/main" id="{DC6B85DB-68F6-4A18-BF60-6C99D415B9D3}"/>
              </a:ext>
            </a:extLst>
          </p:cNvPr>
          <p:cNvPicPr>
            <a:picLocks noChangeAspect="1"/>
          </p:cNvPicPr>
          <p:nvPr/>
        </p:nvPicPr>
        <p:blipFill>
          <a:blip r:embed="rId3"/>
          <a:stretch>
            <a:fillRect/>
          </a:stretch>
        </p:blipFill>
        <p:spPr>
          <a:xfrm>
            <a:off x="1901952" y="1604194"/>
            <a:ext cx="5404104" cy="3311022"/>
          </a:xfrm>
          <a:prstGeom prst="rect">
            <a:avLst/>
          </a:prstGeom>
        </p:spPr>
      </p:pic>
    </p:spTree>
    <p:extLst>
      <p:ext uri="{BB962C8B-B14F-4D97-AF65-F5344CB8AC3E}">
        <p14:creationId xmlns:p14="http://schemas.microsoft.com/office/powerpoint/2010/main" val="4003135097"/>
      </p:ext>
    </p:extLst>
  </p:cSld>
  <p:clrMapOvr>
    <a:masterClrMapping/>
  </p:clrMapOvr>
</p:sld>
</file>

<file path=ppt/theme/theme1.xml><?xml version="1.0" encoding="utf-8"?>
<a:theme xmlns:a="http://schemas.openxmlformats.org/drawingml/2006/main" name="Yellow Abstract Bussin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1398</TotalTime>
  <Words>1913</Words>
  <Application>Microsoft Office PowerPoint</Application>
  <PresentationFormat>On-screen Show (16:9)</PresentationFormat>
  <Paragraphs>239</Paragraphs>
  <Slides>28</Slides>
  <Notes>15</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28</vt:i4>
      </vt:variant>
    </vt:vector>
  </HeadingPairs>
  <TitlesOfParts>
    <vt:vector size="43" baseType="lpstr">
      <vt:lpstr>Roboto-Regular</vt:lpstr>
      <vt:lpstr>Montserrat Medium</vt:lpstr>
      <vt:lpstr>Montserrat Black</vt:lpstr>
      <vt:lpstr>Cabin</vt:lpstr>
      <vt:lpstr>PT Sans</vt:lpstr>
      <vt:lpstr>Quicksand</vt:lpstr>
      <vt:lpstr>Arial</vt:lpstr>
      <vt:lpstr>Montserrat ExtraBold</vt:lpstr>
      <vt:lpstr>Open Sans</vt:lpstr>
      <vt:lpstr>Wingdings</vt:lpstr>
      <vt:lpstr>Arvo</vt:lpstr>
      <vt:lpstr>Cabin Regular</vt:lpstr>
      <vt:lpstr>Montserrat </vt:lpstr>
      <vt:lpstr>Montserrat</vt:lpstr>
      <vt:lpstr>Yellow Abstract Bussines</vt:lpstr>
      <vt:lpstr>Đề tài: NỀN TẢNG CHIA SẺ KHOÁ HỌC – HỌC TẬP TRỰC TUYẾN THÔNG MINH</vt:lpstr>
      <vt:lpstr>NỘI DUNG</vt:lpstr>
      <vt:lpstr>1. GIỚI THIỆU</vt:lpstr>
      <vt:lpstr>1. Giới thiệu</vt:lpstr>
      <vt:lpstr>1. Giới thiệu</vt:lpstr>
      <vt:lpstr>1. Giới thiệu</vt:lpstr>
      <vt:lpstr>2. NỘI DUNG VÀ KẾT QUẢ</vt:lpstr>
      <vt:lpstr>2. Nội dung và kết quả</vt:lpstr>
      <vt:lpstr>2. Nội dung và kết quả</vt:lpstr>
      <vt:lpstr>2. Nội dung và kết quả</vt:lpstr>
      <vt:lpstr>2. Nội dung và kết quả</vt:lpstr>
      <vt:lpstr>2. Nội dung và kết quả</vt:lpstr>
      <vt:lpstr>2. Nội dung và kết quả</vt:lpstr>
      <vt:lpstr>2. Nội dung và kết quả</vt:lpstr>
      <vt:lpstr>2. Nội dung và kết quả</vt:lpstr>
      <vt:lpstr>2. Nội dung và kết quả</vt:lpstr>
      <vt:lpstr>2. Nội dung và kết quả</vt:lpstr>
      <vt:lpstr>2. Nội dung và kết quả</vt:lpstr>
      <vt:lpstr>2. Nội dung và kết quả</vt:lpstr>
      <vt:lpstr>2. Nội dung và kết quả</vt:lpstr>
      <vt:lpstr>2. Nội dung và kết quả</vt:lpstr>
      <vt:lpstr>3. KẾT LUẬN VÀ HƯỚNG PHÁT TRIỂN</vt:lpstr>
      <vt:lpstr>3. Kết luận và hướng phát triển</vt:lpstr>
      <vt:lpstr>3. Kết luận và hướng phát triển</vt:lpstr>
      <vt:lpstr>3. Kết luận và hướng phát triển</vt:lpstr>
      <vt:lpstr>3. Kết luận và hướng phát triển</vt:lpstr>
      <vt:lpstr>PowerPoint Presentation</vt:lpstr>
      <vt:lpstr>LỜI 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 is where your presentation begins</dc:title>
  <dc:creator>minhn</dc:creator>
  <cp:lastModifiedBy>Minh Nghia Le</cp:lastModifiedBy>
  <cp:revision>121</cp:revision>
  <dcterms:modified xsi:type="dcterms:W3CDTF">2021-01-12T16:15:43Z</dcterms:modified>
</cp:coreProperties>
</file>