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3" r:id="rId1"/>
  </p:sldMasterIdLst>
  <p:notesMasterIdLst>
    <p:notesMasterId r:id="rId29"/>
  </p:notesMasterIdLst>
  <p:sldIdLst>
    <p:sldId id="258" r:id="rId2"/>
    <p:sldId id="303" r:id="rId3"/>
    <p:sldId id="305" r:id="rId4"/>
    <p:sldId id="308" r:id="rId5"/>
    <p:sldId id="310" r:id="rId6"/>
    <p:sldId id="312" r:id="rId7"/>
    <p:sldId id="306" r:id="rId8"/>
    <p:sldId id="316" r:id="rId9"/>
    <p:sldId id="331" r:id="rId10"/>
    <p:sldId id="337" r:id="rId11"/>
    <p:sldId id="338" r:id="rId12"/>
    <p:sldId id="317" r:id="rId13"/>
    <p:sldId id="326" r:id="rId14"/>
    <p:sldId id="328" r:id="rId15"/>
    <p:sldId id="327" r:id="rId16"/>
    <p:sldId id="332" r:id="rId17"/>
    <p:sldId id="333" r:id="rId18"/>
    <p:sldId id="334" r:id="rId19"/>
    <p:sldId id="335" r:id="rId20"/>
    <p:sldId id="329" r:id="rId21"/>
    <p:sldId id="330" r:id="rId22"/>
    <p:sldId id="307" r:id="rId23"/>
    <p:sldId id="318" r:id="rId24"/>
    <p:sldId id="319" r:id="rId25"/>
    <p:sldId id="320" r:id="rId26"/>
    <p:sldId id="260" r:id="rId27"/>
    <p:sldId id="321" r:id="rId28"/>
  </p:sldIdLst>
  <p:sldSz cx="9144000" cy="5143500" type="screen16x9"/>
  <p:notesSz cx="6858000" cy="9144000"/>
  <p:embeddedFontLst>
    <p:embeddedFont>
      <p:font typeface="Arvo" panose="020B0604020202020204" charset="0"/>
      <p:regular r:id="rId30"/>
      <p:bold r:id="rId31"/>
      <p:italic r:id="rId32"/>
      <p:boldItalic r:id="rId33"/>
    </p:embeddedFont>
    <p:embeddedFont>
      <p:font typeface="Cabin" panose="020B0604020202020204" charset="0"/>
      <p:regular r:id="rId34"/>
      <p:bold r:id="rId35"/>
      <p:italic r:id="rId36"/>
      <p:boldItalic r:id="rId37"/>
    </p:embeddedFont>
    <p:embeddedFont>
      <p:font typeface="Cabin Regular" panose="020B0604020202020204" charset="0"/>
      <p:regular r:id="rId38"/>
      <p:bold r:id="rId39"/>
      <p:italic r:id="rId40"/>
      <p:boldItalic r:id="rId41"/>
    </p:embeddedFont>
    <p:embeddedFont>
      <p:font typeface="Montserrat" panose="00000500000000000000" pitchFamily="50" charset="0"/>
      <p:regular r:id="rId42"/>
      <p:bold r:id="rId43"/>
      <p:italic r:id="rId44"/>
      <p:boldItalic r:id="rId45"/>
    </p:embeddedFont>
    <p:embeddedFont>
      <p:font typeface="Montserrat Black" panose="00000A00000000000000" pitchFamily="50" charset="0"/>
      <p:bold r:id="rId46"/>
      <p:boldItalic r:id="rId47"/>
    </p:embeddedFont>
    <p:embeddedFont>
      <p:font typeface="Montserrat ExtraBold" panose="00000900000000000000" pitchFamily="50" charset="0"/>
      <p:bold r:id="rId48"/>
      <p:boldItalic r:id="rId49"/>
    </p:embeddedFont>
    <p:embeddedFont>
      <p:font typeface="Montserrat Medium" panose="00000600000000000000" pitchFamily="50"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PT Sans"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81A"/>
    <a:srgbClr val="3E516C"/>
    <a:srgbClr val="FED46A"/>
    <a:srgbClr val="404040"/>
    <a:srgbClr val="BFBFBF"/>
    <a:srgbClr val="67768B"/>
    <a:srgbClr val="FCCC3B"/>
    <a:srgbClr val="E6E6E6"/>
    <a:srgbClr val="E9A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7F7BE4-D316-4183-8768-3345B6F3DF97}">
  <a:tblStyle styleId="{FC7F7BE4-D316-4183-8768-3345B6F3DF9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14" autoAdjust="0"/>
  </p:normalViewPr>
  <p:slideViewPr>
    <p:cSldViewPr snapToGrid="0">
      <p:cViewPr varScale="1">
        <p:scale>
          <a:sx n="111" d="100"/>
          <a:sy n="111" d="100"/>
        </p:scale>
        <p:origin x="403" y="8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font" Target="fonts/font29.fntdata"/><Relationship Id="rId5" Type="http://schemas.openxmlformats.org/officeDocument/2006/relationships/slide" Target="slides/slide4.xml"/><Relationship Id="rId61" Type="http://schemas.openxmlformats.org/officeDocument/2006/relationships/font" Target="fonts/font3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font" Target="fonts/font30.fntdata"/><Relationship Id="rId20" Type="http://schemas.openxmlformats.org/officeDocument/2006/relationships/slide" Target="slides/slide19.xml"/><Relationship Id="rId41" Type="http://schemas.openxmlformats.org/officeDocument/2006/relationships/font" Target="fonts/font12.fntdata"/><Relationship Id="rId54" Type="http://schemas.openxmlformats.org/officeDocument/2006/relationships/font" Target="fonts/font2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font" Target="fonts/font28.fntdata"/><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font" Target="fonts/font3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de7457949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de7457949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30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2006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Tăng cường bảo mật cho upload file</a:t>
            </a:r>
          </a:p>
          <a:p>
            <a:r>
              <a:rPr lang="en-US" dirty="0"/>
              <a:t>Theo dõi tiến độ học tập, thống kê dựa trên kết quả điểm số và hiển thị thành biểu đồ để giáo viên có thể nắm được tình hình học tập của học viên cũng như kết quả giảng dạy của gia sư</a:t>
            </a:r>
          </a:p>
        </p:txBody>
      </p:sp>
    </p:spTree>
    <p:extLst>
      <p:ext uri="{BB962C8B-B14F-4D97-AF65-F5344CB8AC3E}">
        <p14:creationId xmlns:p14="http://schemas.microsoft.com/office/powerpoint/2010/main" val="399392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de7457949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de7457949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3ea541527f_0_18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3ea541527f_0_18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71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Cntt</a:t>
            </a:r>
            <a:r>
              <a:rPr lang="en-US" dirty="0"/>
              <a:t>, phát triển rất vượt bậc đặc biệt là những năm gần đây càng được ứng dụng nhiều vào mọi mặt của cs, trong đó giáo dục là ngành không thể không nhắc đến</a:t>
            </a:r>
          </a:p>
          <a:p>
            <a:r>
              <a:rPr lang="en-US" dirty="0"/>
              <a:t>Cùng với sự phát triển đó, nhu cầu học tập của </a:t>
            </a:r>
            <a:r>
              <a:rPr lang="en-US" dirty="0" err="1"/>
              <a:t>mn</a:t>
            </a:r>
            <a:r>
              <a:rPr lang="en-US" dirty="0"/>
              <a:t> cũng tăng cao hơn, vì thế mà các bậc cha mẹ không muốn con mình thua thiệt bất kỳ ai nên luôn muốn tìm gia sư dạy kèm cho con mình, nhưng vấn đề tìm kiếm được gia sư giỏi và phù hợp lại là một vấn đề rất khó khăn</a:t>
            </a:r>
          </a:p>
          <a:p>
            <a:r>
              <a:rPr lang="en-US" dirty="0"/>
              <a:t>Trong năm 2020 này đã xảy ra một việc vô cùng đáng tiếc đó là dịch bệnh </a:t>
            </a:r>
            <a:r>
              <a:rPr lang="en-US" dirty="0" err="1"/>
              <a:t>covid</a:t>
            </a:r>
            <a:r>
              <a:rPr lang="en-US" dirty="0"/>
              <a:t>, điều này làm cho mọi người phải giản cách xã hội, không thể đi làm, không thể đến lớp, vì vậy mà các nền tảng học online được phổ biến hơn bao giờ hết</a:t>
            </a:r>
          </a:p>
          <a:p>
            <a:r>
              <a:rPr lang="en-US" dirty="0"/>
              <a:t>Từ những bất cập đó em quyết định xây dựng đề tài “Nền tảng chia sẻ khoá học- học tập trực tuyến thông minh” để giải quyết các vấn đề trên</a:t>
            </a:r>
          </a:p>
        </p:txBody>
      </p:sp>
    </p:spTree>
    <p:extLst>
      <p:ext uri="{BB962C8B-B14F-4D97-AF65-F5344CB8AC3E}">
        <p14:creationId xmlns:p14="http://schemas.microsoft.com/office/powerpoint/2010/main" val="1422257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1347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Tìm kiếm: giúp tìm được gia sư theo đúng nhu cầu, tin cậy, ở gần</a:t>
            </a:r>
          </a:p>
          <a:p>
            <a:r>
              <a:rPr lang="en-US" dirty="0"/>
              <a:t>Trò </a:t>
            </a:r>
            <a:r>
              <a:rPr lang="en-US" dirty="0" err="1"/>
              <a:t>chuyện:biết</a:t>
            </a:r>
            <a:r>
              <a:rPr lang="en-US" dirty="0"/>
              <a:t> rõ hơn về gia sư, thuận tiện trao đổi</a:t>
            </a:r>
          </a:p>
          <a:p>
            <a:r>
              <a:rPr lang="en-US" dirty="0"/>
              <a:t>Tài liệu: cung cấp công cụ quản lý tài liệu cá nhân cũng như tài liệu trong khoá học</a:t>
            </a:r>
          </a:p>
          <a:p>
            <a:r>
              <a:rPr lang="en-US" dirty="0"/>
              <a:t>Dạy trực tuyến:  hỗ trợ dạy trực tuyến, cho phép chia sẻ màn hình giữa mọi người trong phòng học</a:t>
            </a:r>
          </a:p>
        </p:txBody>
      </p:sp>
    </p:spTree>
    <p:extLst>
      <p:ext uri="{BB962C8B-B14F-4D97-AF65-F5344CB8AC3E}">
        <p14:creationId xmlns:p14="http://schemas.microsoft.com/office/powerpoint/2010/main" val="173751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79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b="0" i="0" dirty="0" err="1">
                <a:solidFill>
                  <a:srgbClr val="1B1B1B"/>
                </a:solidFill>
                <a:effectLst/>
                <a:latin typeface="Open Sans" panose="020B0606030504020204" pitchFamily="34" charset="0"/>
              </a:rPr>
              <a:t>Stringee</a:t>
            </a:r>
            <a:r>
              <a:rPr lang="en-US" b="0" i="0" dirty="0">
                <a:solidFill>
                  <a:srgbClr val="1B1B1B"/>
                </a:solidFill>
                <a:effectLst/>
                <a:latin typeface="Open Sans" panose="020B0606030504020204" pitchFamily="34" charset="0"/>
              </a:rPr>
              <a:t> là nền tảng (SDK/API) cung cấp tính năng Nghe - Gọi - Chat - SMS, có thể tích hợp nhanh vào các ứng dụng web.</a:t>
            </a:r>
          </a:p>
          <a:p>
            <a:pPr marL="158750" indent="0">
              <a:buNone/>
            </a:pPr>
            <a:r>
              <a:rPr lang="en-US" b="0" i="0" dirty="0" err="1">
                <a:solidFill>
                  <a:srgbClr val="333333"/>
                </a:solidFill>
                <a:effectLst/>
                <a:latin typeface="Roboto-Regular"/>
              </a:rPr>
              <a:t>Stringee</a:t>
            </a:r>
            <a:r>
              <a:rPr lang="en-US" b="0" i="0" dirty="0">
                <a:solidFill>
                  <a:srgbClr val="333333"/>
                </a:solidFill>
                <a:effectLst/>
                <a:latin typeface="Roboto-Regular"/>
              </a:rPr>
              <a:t> – một startup trong lĩnh vực lập trình giao tiếp (Communication APIs) của việt nam, sau khi gọi vốn được 2 triệu USD thì đã được các tập đoàn lớn yêu cầu tích hợp như </a:t>
            </a:r>
            <a:r>
              <a:rPr lang="en-US" b="0" i="0" dirty="0">
                <a:solidFill>
                  <a:srgbClr val="535353"/>
                </a:solidFill>
                <a:effectLst/>
                <a:latin typeface="Quicksand"/>
              </a:rPr>
              <a:t>Viettel, VOV, Misa, </a:t>
            </a:r>
            <a:r>
              <a:rPr lang="en-US" b="0" i="0" dirty="0" err="1">
                <a:solidFill>
                  <a:srgbClr val="535353"/>
                </a:solidFill>
                <a:effectLst/>
                <a:latin typeface="Quicksand"/>
              </a:rPr>
              <a:t>Mobifone</a:t>
            </a:r>
            <a:r>
              <a:rPr lang="en-US" b="0" i="0" dirty="0">
                <a:solidFill>
                  <a:srgbClr val="535353"/>
                </a:solidFill>
                <a:effectLst/>
                <a:latin typeface="Quicksand"/>
              </a:rPr>
              <a:t>, </a:t>
            </a:r>
            <a:r>
              <a:rPr lang="en-US" b="0" i="0" dirty="0" err="1">
                <a:solidFill>
                  <a:srgbClr val="535353"/>
                </a:solidFill>
                <a:effectLst/>
                <a:latin typeface="Quicksand"/>
              </a:rPr>
              <a:t>VnDirect</a:t>
            </a:r>
            <a:r>
              <a:rPr lang="en-US" b="0" i="0" dirty="0">
                <a:solidFill>
                  <a:srgbClr val="535353"/>
                </a:solidFill>
                <a:effectLst/>
                <a:latin typeface="Quicksand"/>
              </a:rPr>
              <a:t>, </a:t>
            </a:r>
            <a:r>
              <a:rPr lang="en-US" b="0" i="0" dirty="0" err="1">
                <a:solidFill>
                  <a:srgbClr val="535353"/>
                </a:solidFill>
                <a:effectLst/>
                <a:latin typeface="Quicksand"/>
              </a:rPr>
              <a:t>Mediamart</a:t>
            </a:r>
            <a:r>
              <a:rPr lang="en-US" b="0" i="0" dirty="0">
                <a:solidFill>
                  <a:srgbClr val="535353"/>
                </a:solidFill>
                <a:effectLst/>
                <a:latin typeface="Quicksand"/>
              </a:rPr>
              <a:t>,… </a:t>
            </a:r>
          </a:p>
          <a:p>
            <a:pPr marL="457200" indent="-298450"/>
            <a:r>
              <a:rPr lang="vi-VN" dirty="0" err="1"/>
              <a:t>Firebase</a:t>
            </a:r>
            <a:r>
              <a:rPr lang="vi-VN" dirty="0"/>
              <a:t> là một nền tảng phát triển ứng dụng di động và </a:t>
            </a:r>
            <a:r>
              <a:rPr lang="vi-VN" dirty="0" err="1"/>
              <a:t>website</a:t>
            </a:r>
            <a:r>
              <a:rPr lang="vi-VN" dirty="0"/>
              <a:t>. </a:t>
            </a:r>
            <a:r>
              <a:rPr lang="vi-VN" dirty="0" err="1"/>
              <a:t>Firebase</a:t>
            </a:r>
            <a:r>
              <a:rPr lang="vi-VN" dirty="0"/>
              <a:t> cung cấp rất nhiều công cụ và dịch vụ để triển khai và phát triển cơ sở người dùng mà không cần quan tâm đến hạ tầng phần cứng</a:t>
            </a:r>
            <a:endParaRPr lang="en-US" b="0" i="0" dirty="0">
              <a:solidFill>
                <a:srgbClr val="535353"/>
              </a:solidFill>
              <a:effectLst/>
              <a:latin typeface="Quicksand"/>
            </a:endParaRPr>
          </a:p>
          <a:p>
            <a:pPr marL="457200" indent="-298450"/>
            <a:r>
              <a:rPr lang="en-US" dirty="0"/>
              <a:t>Glitch là 1 nền tảng mà giúp chúng ta có thể xây dựng ứng dụng Node.js trên cloud, public hoặc private .Tính năng:</a:t>
            </a:r>
          </a:p>
          <a:p>
            <a:pPr marL="158750" indent="0">
              <a:buNone/>
            </a:pPr>
            <a:r>
              <a:rPr lang="vi-VN" dirty="0"/>
              <a:t>Hỗ trợ </a:t>
            </a:r>
            <a:r>
              <a:rPr lang="vi-VN" dirty="0" err="1"/>
              <a:t>version</a:t>
            </a:r>
            <a:r>
              <a:rPr lang="vi-VN" dirty="0"/>
              <a:t> </a:t>
            </a:r>
            <a:r>
              <a:rPr lang="vi-VN" dirty="0" err="1"/>
              <a:t>control</a:t>
            </a:r>
            <a:r>
              <a:rPr lang="vi-VN" dirty="0"/>
              <a:t> giống như </a:t>
            </a:r>
            <a:r>
              <a:rPr lang="vi-VN" dirty="0" err="1"/>
              <a:t>git</a:t>
            </a:r>
            <a:endParaRPr lang="en-US" dirty="0"/>
          </a:p>
          <a:p>
            <a:pPr marL="158750" indent="0">
              <a:buNone/>
            </a:pPr>
            <a:r>
              <a:rPr lang="en-US" dirty="0"/>
              <a:t>Cấu hình sẵn domain và hosting</a:t>
            </a:r>
          </a:p>
          <a:p>
            <a:pPr marL="158750" indent="0">
              <a:buNone/>
            </a:pPr>
            <a:r>
              <a:rPr lang="en-US" dirty="0"/>
              <a:t>Cũng cấp nhiều template để sử dụng</a:t>
            </a:r>
          </a:p>
        </p:txBody>
      </p:sp>
    </p:spTree>
    <p:extLst>
      <p:ext uri="{BB962C8B-B14F-4D97-AF65-F5344CB8AC3E}">
        <p14:creationId xmlns:p14="http://schemas.microsoft.com/office/powerpoint/2010/main" val="325757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1392530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2227922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Có 3 khái niệm: </a:t>
            </a:r>
          </a:p>
          <a:p>
            <a:pPr marL="158750" indent="0">
              <a:buNone/>
            </a:pPr>
            <a:r>
              <a:rPr lang="en-US" dirty="0"/>
              <a:t>User: người dùng trong cuộc họp</a:t>
            </a:r>
          </a:p>
          <a:p>
            <a:pPr marL="158750" indent="0">
              <a:buNone/>
            </a:pPr>
            <a:r>
              <a:rPr lang="en-US" dirty="0"/>
              <a:t>Room: cuộc họp</a:t>
            </a:r>
          </a:p>
          <a:p>
            <a:pPr marL="158750" indent="0">
              <a:buNone/>
            </a:pPr>
            <a:r>
              <a:rPr lang="en-US" dirty="0"/>
              <a:t>Track: webcam</a:t>
            </a:r>
          </a:p>
          <a:p>
            <a:pPr marL="158750" indent="0">
              <a:buNone/>
            </a:pPr>
            <a:endParaRPr lang="en-US" dirty="0"/>
          </a:p>
          <a:p>
            <a:pPr marL="158750" indent="0">
              <a:buNone/>
            </a:pPr>
            <a:r>
              <a:rPr lang="en-US" dirty="0"/>
              <a:t>User gửi track đến </a:t>
            </a:r>
            <a:r>
              <a:rPr lang="en-US" dirty="0" err="1"/>
              <a:t>stringee</a:t>
            </a:r>
            <a:r>
              <a:rPr lang="en-US" dirty="0"/>
              <a:t>, </a:t>
            </a:r>
            <a:r>
              <a:rPr lang="en-US" dirty="0" err="1"/>
              <a:t>stringee</a:t>
            </a:r>
            <a:r>
              <a:rPr lang="en-US" dirty="0"/>
              <a:t> gửi track đến </a:t>
            </a:r>
            <a:r>
              <a:rPr lang="en-US" dirty="0" err="1"/>
              <a:t>mn</a:t>
            </a:r>
            <a:r>
              <a:rPr lang="en-US" dirty="0"/>
              <a:t> trong room</a:t>
            </a:r>
          </a:p>
          <a:p>
            <a:pPr marL="158750" indent="0">
              <a:buNone/>
            </a:pPr>
            <a:r>
              <a:rPr lang="en-US" dirty="0"/>
              <a:t>Khi vào room thì sẽ tạo track, </a:t>
            </a:r>
            <a:r>
              <a:rPr lang="en-US" dirty="0" err="1"/>
              <a:t>publich</a:t>
            </a:r>
            <a:r>
              <a:rPr lang="en-US" dirty="0"/>
              <a:t> track ra</a:t>
            </a:r>
          </a:p>
          <a:p>
            <a:pPr marL="158750" indent="0">
              <a:buNone/>
            </a:pPr>
            <a:r>
              <a:rPr lang="en-US" dirty="0"/>
              <a:t>Lắng nghe event để hiển thị track</a:t>
            </a:r>
          </a:p>
        </p:txBody>
      </p:sp>
    </p:spTree>
    <p:extLst>
      <p:ext uri="{BB962C8B-B14F-4D97-AF65-F5344CB8AC3E}">
        <p14:creationId xmlns:p14="http://schemas.microsoft.com/office/powerpoint/2010/main" val="2618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slide 1">
  <p:cSld name="TITLE_3">
    <p:spTree>
      <p:nvGrpSpPr>
        <p:cNvPr id="1" name="Shape 20"/>
        <p:cNvGrpSpPr/>
        <p:nvPr/>
      </p:nvGrpSpPr>
      <p:grpSpPr>
        <a:xfrm>
          <a:off x="0" y="0"/>
          <a:ext cx="0" cy="0"/>
          <a:chOff x="0" y="0"/>
          <a:chExt cx="0" cy="0"/>
        </a:xfrm>
      </p:grpSpPr>
      <p:sp>
        <p:nvSpPr>
          <p:cNvPr id="21" name="Google Shape;21;p3"/>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flipH="1">
            <a:off x="5564575" y="3086170"/>
            <a:ext cx="3588978" cy="2062155"/>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841888" y="647372"/>
            <a:ext cx="21143" cy="44586"/>
          </a:xfrm>
          <a:custGeom>
            <a:avLst/>
            <a:gdLst/>
            <a:ahLst/>
            <a:cxnLst/>
            <a:rect l="l" t="t" r="r" b="b"/>
            <a:pathLst>
              <a:path w="348" h="589" extrusionOk="0">
                <a:moveTo>
                  <a:pt x="348" y="588"/>
                </a:moveTo>
                <a:lnTo>
                  <a:pt x="1" y="0"/>
                </a:lnTo>
                <a:close/>
              </a:path>
            </a:pathLst>
          </a:custGeom>
          <a:solidFill>
            <a:srgbClr val="E9AA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txBox="1">
            <a:spLocks noGrp="1"/>
          </p:cNvSpPr>
          <p:nvPr>
            <p:ph type="ctrTitle"/>
          </p:nvPr>
        </p:nvSpPr>
        <p:spPr>
          <a:xfrm>
            <a:off x="2155950" y="1856250"/>
            <a:ext cx="5086200" cy="1431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25" name="Google Shape;25;p3"/>
          <p:cNvSpPr/>
          <p:nvPr/>
        </p:nvSpPr>
        <p:spPr>
          <a:xfrm rot="10800000">
            <a:off x="5908431" y="4011835"/>
            <a:ext cx="3245119" cy="1136490"/>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 name="Google Shape;26;p3"/>
          <p:cNvSpPr/>
          <p:nvPr/>
        </p:nvSpPr>
        <p:spPr>
          <a:xfrm rot="10800000">
            <a:off x="5908431" y="4271108"/>
            <a:ext cx="3245119" cy="877217"/>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flipH="1">
            <a:off x="-9604" y="0"/>
            <a:ext cx="4459954" cy="2596268"/>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540" y="0"/>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 name="Google Shape;29;p3"/>
          <p:cNvSpPr/>
          <p:nvPr/>
        </p:nvSpPr>
        <p:spPr>
          <a:xfrm>
            <a:off x="-9540" y="0"/>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 name="Google Shape;30;p3"/>
          <p:cNvSpPr txBox="1">
            <a:spLocks noGrp="1"/>
          </p:cNvSpPr>
          <p:nvPr>
            <p:ph type="ctrTitle" idx="2"/>
          </p:nvPr>
        </p:nvSpPr>
        <p:spPr>
          <a:xfrm>
            <a:off x="2219600" y="3425738"/>
            <a:ext cx="47682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
              <a:buNone/>
              <a:defRPr sz="1200" b="0"/>
            </a:lvl1pPr>
            <a:lvl2pPr lvl="1" algn="r" rtl="0">
              <a:spcBef>
                <a:spcPts val="0"/>
              </a:spcBef>
              <a:spcAft>
                <a:spcPts val="0"/>
              </a:spcAft>
              <a:buClr>
                <a:srgbClr val="314256"/>
              </a:buClr>
              <a:buSzPts val="1200"/>
              <a:buNone/>
              <a:defRPr sz="1200">
                <a:solidFill>
                  <a:srgbClr val="314256"/>
                </a:solidFill>
              </a:defRPr>
            </a:lvl2pPr>
            <a:lvl3pPr lvl="2" algn="r" rtl="0">
              <a:spcBef>
                <a:spcPts val="0"/>
              </a:spcBef>
              <a:spcAft>
                <a:spcPts val="0"/>
              </a:spcAft>
              <a:buClr>
                <a:srgbClr val="314256"/>
              </a:buClr>
              <a:buSzPts val="1200"/>
              <a:buNone/>
              <a:defRPr sz="1200">
                <a:solidFill>
                  <a:srgbClr val="314256"/>
                </a:solidFill>
              </a:defRPr>
            </a:lvl3pPr>
            <a:lvl4pPr lvl="3" algn="r" rtl="0">
              <a:spcBef>
                <a:spcPts val="0"/>
              </a:spcBef>
              <a:spcAft>
                <a:spcPts val="0"/>
              </a:spcAft>
              <a:buClr>
                <a:srgbClr val="314256"/>
              </a:buClr>
              <a:buSzPts val="1200"/>
              <a:buNone/>
              <a:defRPr sz="1200">
                <a:solidFill>
                  <a:srgbClr val="314256"/>
                </a:solidFill>
              </a:defRPr>
            </a:lvl4pPr>
            <a:lvl5pPr lvl="4" algn="r" rtl="0">
              <a:spcBef>
                <a:spcPts val="0"/>
              </a:spcBef>
              <a:spcAft>
                <a:spcPts val="0"/>
              </a:spcAft>
              <a:buClr>
                <a:srgbClr val="314256"/>
              </a:buClr>
              <a:buSzPts val="1200"/>
              <a:buNone/>
              <a:defRPr sz="1200">
                <a:solidFill>
                  <a:srgbClr val="314256"/>
                </a:solidFill>
              </a:defRPr>
            </a:lvl5pPr>
            <a:lvl6pPr lvl="5" algn="r" rtl="0">
              <a:spcBef>
                <a:spcPts val="0"/>
              </a:spcBef>
              <a:spcAft>
                <a:spcPts val="0"/>
              </a:spcAft>
              <a:buClr>
                <a:srgbClr val="314256"/>
              </a:buClr>
              <a:buSzPts val="1200"/>
              <a:buNone/>
              <a:defRPr sz="1200">
                <a:solidFill>
                  <a:srgbClr val="314256"/>
                </a:solidFill>
              </a:defRPr>
            </a:lvl6pPr>
            <a:lvl7pPr lvl="6" algn="r" rtl="0">
              <a:spcBef>
                <a:spcPts val="0"/>
              </a:spcBef>
              <a:spcAft>
                <a:spcPts val="0"/>
              </a:spcAft>
              <a:buClr>
                <a:srgbClr val="314256"/>
              </a:buClr>
              <a:buSzPts val="1200"/>
              <a:buNone/>
              <a:defRPr sz="1200">
                <a:solidFill>
                  <a:srgbClr val="314256"/>
                </a:solidFill>
              </a:defRPr>
            </a:lvl7pPr>
            <a:lvl8pPr lvl="7" algn="r" rtl="0">
              <a:spcBef>
                <a:spcPts val="0"/>
              </a:spcBef>
              <a:spcAft>
                <a:spcPts val="0"/>
              </a:spcAft>
              <a:buClr>
                <a:srgbClr val="314256"/>
              </a:buClr>
              <a:buSzPts val="1200"/>
              <a:buNone/>
              <a:defRPr sz="1200">
                <a:solidFill>
                  <a:srgbClr val="314256"/>
                </a:solidFill>
              </a:defRPr>
            </a:lvl8pPr>
            <a:lvl9pPr lvl="8" algn="r" rtl="0">
              <a:spcBef>
                <a:spcPts val="0"/>
              </a:spcBef>
              <a:spcAft>
                <a:spcPts val="0"/>
              </a:spcAft>
              <a:buClr>
                <a:srgbClr val="314256"/>
              </a:buClr>
              <a:buSzPts val="1200"/>
              <a:buNone/>
              <a:defRPr sz="1200">
                <a:solidFill>
                  <a:srgbClr val="31425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Headline &amp; subtitle slide 1">
  <p:cSld name="SECTION_HEADER_1">
    <p:bg>
      <p:bgPr>
        <a:solidFill>
          <a:srgbClr val="3E516C"/>
        </a:solidFill>
        <a:effectLst/>
      </p:bgPr>
    </p:bg>
    <p:spTree>
      <p:nvGrpSpPr>
        <p:cNvPr id="1" name="Shape 48"/>
        <p:cNvGrpSpPr/>
        <p:nvPr/>
      </p:nvGrpSpPr>
      <p:grpSpPr>
        <a:xfrm>
          <a:off x="0" y="0"/>
          <a:ext cx="0" cy="0"/>
          <a:chOff x="0" y="0"/>
          <a:chExt cx="0" cy="0"/>
        </a:xfrm>
      </p:grpSpPr>
      <p:sp>
        <p:nvSpPr>
          <p:cNvPr id="49" name="Google Shape;49;p6"/>
          <p:cNvSpPr txBox="1">
            <a:spLocks noGrp="1"/>
          </p:cNvSpPr>
          <p:nvPr>
            <p:ph type="title"/>
          </p:nvPr>
        </p:nvSpPr>
        <p:spPr>
          <a:xfrm>
            <a:off x="1062550" y="1304275"/>
            <a:ext cx="3055500" cy="1114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CC3B"/>
              </a:buClr>
              <a:buSzPts val="2400"/>
              <a:buNone/>
              <a:defRPr>
                <a:solidFill>
                  <a:srgbClr val="FCCC3B"/>
                </a:solidFill>
              </a:defRPr>
            </a:lvl1pPr>
            <a:lvl2pPr lvl="1" rtl="0">
              <a:spcBef>
                <a:spcPts val="0"/>
              </a:spcBef>
              <a:spcAft>
                <a:spcPts val="0"/>
              </a:spcAft>
              <a:buClr>
                <a:srgbClr val="FCCC3B"/>
              </a:buClr>
              <a:buSzPts val="4000"/>
              <a:buNone/>
              <a:defRPr sz="4000">
                <a:solidFill>
                  <a:srgbClr val="FCCC3B"/>
                </a:solidFill>
              </a:defRPr>
            </a:lvl2pPr>
            <a:lvl3pPr lvl="2" rtl="0">
              <a:spcBef>
                <a:spcPts val="0"/>
              </a:spcBef>
              <a:spcAft>
                <a:spcPts val="0"/>
              </a:spcAft>
              <a:buClr>
                <a:srgbClr val="FCCC3B"/>
              </a:buClr>
              <a:buSzPts val="4000"/>
              <a:buNone/>
              <a:defRPr sz="4000">
                <a:solidFill>
                  <a:srgbClr val="FCCC3B"/>
                </a:solidFill>
              </a:defRPr>
            </a:lvl3pPr>
            <a:lvl4pPr lvl="3" rtl="0">
              <a:spcBef>
                <a:spcPts val="0"/>
              </a:spcBef>
              <a:spcAft>
                <a:spcPts val="0"/>
              </a:spcAft>
              <a:buClr>
                <a:srgbClr val="FCCC3B"/>
              </a:buClr>
              <a:buSzPts val="4000"/>
              <a:buNone/>
              <a:defRPr sz="4000">
                <a:solidFill>
                  <a:srgbClr val="FCCC3B"/>
                </a:solidFill>
              </a:defRPr>
            </a:lvl4pPr>
            <a:lvl5pPr lvl="4" rtl="0">
              <a:spcBef>
                <a:spcPts val="0"/>
              </a:spcBef>
              <a:spcAft>
                <a:spcPts val="0"/>
              </a:spcAft>
              <a:buClr>
                <a:srgbClr val="FCCC3B"/>
              </a:buClr>
              <a:buSzPts val="4000"/>
              <a:buNone/>
              <a:defRPr sz="4000">
                <a:solidFill>
                  <a:srgbClr val="FCCC3B"/>
                </a:solidFill>
              </a:defRPr>
            </a:lvl5pPr>
            <a:lvl6pPr lvl="5" rtl="0">
              <a:spcBef>
                <a:spcPts val="0"/>
              </a:spcBef>
              <a:spcAft>
                <a:spcPts val="0"/>
              </a:spcAft>
              <a:buClr>
                <a:srgbClr val="FCCC3B"/>
              </a:buClr>
              <a:buSzPts val="4000"/>
              <a:buNone/>
              <a:defRPr sz="4000">
                <a:solidFill>
                  <a:srgbClr val="FCCC3B"/>
                </a:solidFill>
              </a:defRPr>
            </a:lvl6pPr>
            <a:lvl7pPr lvl="6" rtl="0">
              <a:spcBef>
                <a:spcPts val="0"/>
              </a:spcBef>
              <a:spcAft>
                <a:spcPts val="0"/>
              </a:spcAft>
              <a:buClr>
                <a:srgbClr val="FCCC3B"/>
              </a:buClr>
              <a:buSzPts val="4000"/>
              <a:buNone/>
              <a:defRPr sz="4000">
                <a:solidFill>
                  <a:srgbClr val="FCCC3B"/>
                </a:solidFill>
              </a:defRPr>
            </a:lvl7pPr>
            <a:lvl8pPr lvl="7" rtl="0">
              <a:spcBef>
                <a:spcPts val="0"/>
              </a:spcBef>
              <a:spcAft>
                <a:spcPts val="0"/>
              </a:spcAft>
              <a:buClr>
                <a:srgbClr val="FCCC3B"/>
              </a:buClr>
              <a:buSzPts val="4000"/>
              <a:buNone/>
              <a:defRPr sz="4000">
                <a:solidFill>
                  <a:srgbClr val="FCCC3B"/>
                </a:solidFill>
              </a:defRPr>
            </a:lvl8pPr>
            <a:lvl9pPr lvl="8" rtl="0">
              <a:spcBef>
                <a:spcPts val="0"/>
              </a:spcBef>
              <a:spcAft>
                <a:spcPts val="0"/>
              </a:spcAft>
              <a:buClr>
                <a:srgbClr val="FCCC3B"/>
              </a:buClr>
              <a:buSzPts val="4000"/>
              <a:buNone/>
              <a:defRPr sz="4000">
                <a:solidFill>
                  <a:srgbClr val="FCCC3B"/>
                </a:solidFill>
              </a:defRPr>
            </a:lvl9pPr>
          </a:lstStyle>
          <a:p>
            <a:endParaRPr/>
          </a:p>
        </p:txBody>
      </p:sp>
      <p:sp>
        <p:nvSpPr>
          <p:cNvPr id="50" name="Google Shape;50;p6"/>
          <p:cNvSpPr txBox="1">
            <a:spLocks noGrp="1"/>
          </p:cNvSpPr>
          <p:nvPr>
            <p:ph type="subTitle" idx="1"/>
          </p:nvPr>
        </p:nvSpPr>
        <p:spPr>
          <a:xfrm>
            <a:off x="1062550" y="2512925"/>
            <a:ext cx="2454600" cy="9084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51" name="Google Shape;51;p6"/>
          <p:cNvSpPr/>
          <p:nvPr/>
        </p:nvSpPr>
        <p:spPr>
          <a:xfrm rot="10800000">
            <a:off x="6317125" y="2545825"/>
            <a:ext cx="2826812" cy="2597677"/>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6"/>
          <p:cNvSpPr/>
          <p:nvPr/>
        </p:nvSpPr>
        <p:spPr>
          <a:xfrm rot="10800000">
            <a:off x="6947325" y="2582289"/>
            <a:ext cx="2196612" cy="2561214"/>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6"/>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subtitle slide 1 1">
  <p:cSld name="SECTION_HEADER_1_1">
    <p:bg>
      <p:bgPr>
        <a:solidFill>
          <a:srgbClr val="FFFFFF"/>
        </a:solidFill>
        <a:effectLst/>
      </p:bgPr>
    </p:bg>
    <p:spTree>
      <p:nvGrpSpPr>
        <p:cNvPr id="1" name="Shape 54"/>
        <p:cNvGrpSpPr/>
        <p:nvPr/>
      </p:nvGrpSpPr>
      <p:grpSpPr>
        <a:xfrm>
          <a:off x="0" y="0"/>
          <a:ext cx="0" cy="0"/>
          <a:chOff x="0" y="0"/>
          <a:chExt cx="0" cy="0"/>
        </a:xfrm>
      </p:grpSpPr>
      <p:sp>
        <p:nvSpPr>
          <p:cNvPr id="55" name="Google Shape;55;p7"/>
          <p:cNvSpPr/>
          <p:nvPr/>
        </p:nvSpPr>
        <p:spPr>
          <a:xfrm rot="-5400000">
            <a:off x="1995421" y="-2009807"/>
            <a:ext cx="5153149" cy="9163116"/>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57" name="Google Shape;57;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9" name="Google Shape;59;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0" name="Google Shape;60;p7"/>
          <p:cNvSpPr/>
          <p:nvPr/>
        </p:nvSpPr>
        <p:spPr>
          <a:xfrm rot="10800000" flipH="1">
            <a:off x="6836375" y="3817625"/>
            <a:ext cx="2307413" cy="1325867"/>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rot="10800000">
            <a:off x="7057692" y="4412713"/>
            <a:ext cx="2086308" cy="730778"/>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7"/>
          <p:cNvSpPr/>
          <p:nvPr/>
        </p:nvSpPr>
        <p:spPr>
          <a:xfrm rot="10800000">
            <a:off x="7057692" y="4579429"/>
            <a:ext cx="2086308" cy="564062"/>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64" name="Google Shape;64;p7"/>
          <p:cNvSpPr/>
          <p:nvPr/>
        </p:nvSpPr>
        <p:spPr>
          <a:xfrm rot="-5400000">
            <a:off x="-539896" y="525540"/>
            <a:ext cx="280340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4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rot="-5400000" flipH="1">
            <a:off x="-26359" y="11984"/>
            <a:ext cx="1777059"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7"/>
          <p:cNvSpPr/>
          <p:nvPr/>
        </p:nvSpPr>
        <p:spPr>
          <a:xfrm rot="-5400000" flipH="1">
            <a:off x="159672" y="-174047"/>
            <a:ext cx="1380663"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7" name="Google Shape;67;p7"/>
          <p:cNvSpPr txBox="1">
            <a:spLocks noGrp="1"/>
          </p:cNvSpPr>
          <p:nvPr>
            <p:ph type="ctrTitle"/>
          </p:nvPr>
        </p:nvSpPr>
        <p:spPr>
          <a:xfrm>
            <a:off x="2137450" y="475411"/>
            <a:ext cx="6168000" cy="594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0"/>
            </a:lvl1pPr>
            <a:lvl2pPr lvl="1" algn="ctr" rtl="0">
              <a:spcBef>
                <a:spcPts val="0"/>
              </a:spcBef>
              <a:spcAft>
                <a:spcPts val="0"/>
              </a:spcAft>
              <a:buClr>
                <a:srgbClr val="314256"/>
              </a:buClr>
              <a:buSzPts val="6000"/>
              <a:buNone/>
              <a:defRPr sz="6000">
                <a:solidFill>
                  <a:srgbClr val="314256"/>
                </a:solidFill>
              </a:defRPr>
            </a:lvl2pPr>
            <a:lvl3pPr lvl="2" algn="ctr" rtl="0">
              <a:spcBef>
                <a:spcPts val="0"/>
              </a:spcBef>
              <a:spcAft>
                <a:spcPts val="0"/>
              </a:spcAft>
              <a:buClr>
                <a:srgbClr val="314256"/>
              </a:buClr>
              <a:buSzPts val="6000"/>
              <a:buNone/>
              <a:defRPr sz="6000">
                <a:solidFill>
                  <a:srgbClr val="314256"/>
                </a:solidFill>
              </a:defRPr>
            </a:lvl3pPr>
            <a:lvl4pPr lvl="3" algn="ctr" rtl="0">
              <a:spcBef>
                <a:spcPts val="0"/>
              </a:spcBef>
              <a:spcAft>
                <a:spcPts val="0"/>
              </a:spcAft>
              <a:buClr>
                <a:srgbClr val="314256"/>
              </a:buClr>
              <a:buSzPts val="6000"/>
              <a:buNone/>
              <a:defRPr sz="6000">
                <a:solidFill>
                  <a:srgbClr val="314256"/>
                </a:solidFill>
              </a:defRPr>
            </a:lvl4pPr>
            <a:lvl5pPr lvl="4" algn="ctr" rtl="0">
              <a:spcBef>
                <a:spcPts val="0"/>
              </a:spcBef>
              <a:spcAft>
                <a:spcPts val="0"/>
              </a:spcAft>
              <a:buClr>
                <a:srgbClr val="314256"/>
              </a:buClr>
              <a:buSzPts val="6000"/>
              <a:buNone/>
              <a:defRPr sz="6000">
                <a:solidFill>
                  <a:srgbClr val="314256"/>
                </a:solidFill>
              </a:defRPr>
            </a:lvl5pPr>
            <a:lvl6pPr lvl="5" algn="ctr" rtl="0">
              <a:spcBef>
                <a:spcPts val="0"/>
              </a:spcBef>
              <a:spcAft>
                <a:spcPts val="0"/>
              </a:spcAft>
              <a:buClr>
                <a:srgbClr val="314256"/>
              </a:buClr>
              <a:buSzPts val="6000"/>
              <a:buNone/>
              <a:defRPr sz="6000">
                <a:solidFill>
                  <a:srgbClr val="314256"/>
                </a:solidFill>
              </a:defRPr>
            </a:lvl6pPr>
            <a:lvl7pPr lvl="6" algn="ctr" rtl="0">
              <a:spcBef>
                <a:spcPts val="0"/>
              </a:spcBef>
              <a:spcAft>
                <a:spcPts val="0"/>
              </a:spcAft>
              <a:buClr>
                <a:srgbClr val="314256"/>
              </a:buClr>
              <a:buSzPts val="6000"/>
              <a:buNone/>
              <a:defRPr sz="6000">
                <a:solidFill>
                  <a:srgbClr val="314256"/>
                </a:solidFill>
              </a:defRPr>
            </a:lvl7pPr>
            <a:lvl8pPr lvl="7" algn="ctr" rtl="0">
              <a:spcBef>
                <a:spcPts val="0"/>
              </a:spcBef>
              <a:spcAft>
                <a:spcPts val="0"/>
              </a:spcAft>
              <a:buClr>
                <a:srgbClr val="314256"/>
              </a:buClr>
              <a:buSzPts val="6000"/>
              <a:buNone/>
              <a:defRPr sz="6000">
                <a:solidFill>
                  <a:srgbClr val="314256"/>
                </a:solidFill>
              </a:defRPr>
            </a:lvl8pPr>
            <a:lvl9pPr lvl="8" algn="ctr" rtl="0">
              <a:spcBef>
                <a:spcPts val="0"/>
              </a:spcBef>
              <a:spcAft>
                <a:spcPts val="0"/>
              </a:spcAft>
              <a:buClr>
                <a:srgbClr val="314256"/>
              </a:buClr>
              <a:buSzPts val="6000"/>
              <a:buNone/>
              <a:defRPr sz="6000">
                <a:solidFill>
                  <a:srgbClr val="314256"/>
                </a:solidFill>
              </a:defRPr>
            </a:lvl9pPr>
          </a:lstStyle>
          <a:p>
            <a:endParaRPr/>
          </a:p>
        </p:txBody>
      </p:sp>
      <p:sp>
        <p:nvSpPr>
          <p:cNvPr id="68" name="Google Shape;68;p7"/>
          <p:cNvSpPr/>
          <p:nvPr/>
        </p:nvSpPr>
        <p:spPr>
          <a:xfrm rot="10800000">
            <a:off x="1884334" y="674958"/>
            <a:ext cx="169066" cy="194921"/>
          </a:xfrm>
          <a:custGeom>
            <a:avLst/>
            <a:gdLst/>
            <a:ahLst/>
            <a:cxnLst/>
            <a:rect l="l" t="t" r="r" b="b"/>
            <a:pathLst>
              <a:path w="9970" h="11493" extrusionOk="0">
                <a:moveTo>
                  <a:pt x="9969" y="1"/>
                </a:moveTo>
                <a:lnTo>
                  <a:pt x="1" y="5747"/>
                </a:lnTo>
                <a:lnTo>
                  <a:pt x="9969" y="11493"/>
                </a:lnTo>
                <a:lnTo>
                  <a:pt x="9969" y="1"/>
                </a:lnTo>
                <a:close/>
              </a:path>
            </a:pathLst>
          </a:custGeom>
          <a:solidFill>
            <a:srgbClr val="F8B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title slide">
  <p:cSld name="CUSTOM">
    <p:bg>
      <p:bgPr>
        <a:solidFill>
          <a:srgbClr val="E9AA1B"/>
        </a:solidFill>
        <a:effectLst/>
      </p:bgPr>
    </p:bg>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122200" y="1826900"/>
            <a:ext cx="4899600" cy="938400"/>
          </a:xfrm>
          <a:prstGeom prst="rect">
            <a:avLst/>
          </a:prstGeom>
        </p:spPr>
        <p:txBody>
          <a:bodyPr spcFirstLastPara="1" wrap="square" lIns="91425" tIns="91425" rIns="91425" bIns="91425" anchor="b" anchorCtr="0">
            <a:noAutofit/>
          </a:bodyPr>
          <a:lstStyle>
            <a:lvl1pPr lvl="0" algn="ctr">
              <a:spcBef>
                <a:spcPts val="0"/>
              </a:spcBef>
              <a:spcAft>
                <a:spcPts val="0"/>
              </a:spcAft>
              <a:buNone/>
              <a:defRPr sz="36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71" name="Google Shape;71;p8"/>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3" name="Google Shape;73;p8"/>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6" name="Google Shape;76;p8"/>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7" name="Google Shape;77;p8"/>
          <p:cNvSpPr txBox="1">
            <a:spLocks noGrp="1"/>
          </p:cNvSpPr>
          <p:nvPr>
            <p:ph type="subTitle" idx="1"/>
          </p:nvPr>
        </p:nvSpPr>
        <p:spPr>
          <a:xfrm>
            <a:off x="2122200" y="2765302"/>
            <a:ext cx="4899600" cy="123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1400">
                <a:solidFill>
                  <a:srgbClr val="3E516C"/>
                </a:solidFill>
              </a:defRPr>
            </a:lvl1pPr>
            <a:lvl2pPr lvl="1" algn="ctr">
              <a:spcBef>
                <a:spcPts val="0"/>
              </a:spcBef>
              <a:spcAft>
                <a:spcPts val="0"/>
              </a:spcAft>
              <a:buNone/>
              <a:defRPr sz="3600" b="1">
                <a:solidFill>
                  <a:srgbClr val="FFFFFF"/>
                </a:solidFill>
                <a:latin typeface="Montserrat"/>
                <a:ea typeface="Montserrat"/>
                <a:cs typeface="Montserrat"/>
                <a:sym typeface="Montserrat"/>
              </a:defRPr>
            </a:lvl2pPr>
            <a:lvl3pPr lvl="2" algn="ctr">
              <a:spcBef>
                <a:spcPts val="0"/>
              </a:spcBef>
              <a:spcAft>
                <a:spcPts val="0"/>
              </a:spcAft>
              <a:buNone/>
              <a:defRPr sz="3600" b="1">
                <a:solidFill>
                  <a:srgbClr val="FFFFFF"/>
                </a:solidFill>
                <a:latin typeface="Montserrat"/>
                <a:ea typeface="Montserrat"/>
                <a:cs typeface="Montserrat"/>
                <a:sym typeface="Montserrat"/>
              </a:defRPr>
            </a:lvl3pPr>
            <a:lvl4pPr lvl="3" algn="ctr">
              <a:spcBef>
                <a:spcPts val="0"/>
              </a:spcBef>
              <a:spcAft>
                <a:spcPts val="0"/>
              </a:spcAft>
              <a:buNone/>
              <a:defRPr sz="3600" b="1">
                <a:solidFill>
                  <a:srgbClr val="FFFFFF"/>
                </a:solidFill>
                <a:latin typeface="Montserrat"/>
                <a:ea typeface="Montserrat"/>
                <a:cs typeface="Montserrat"/>
                <a:sym typeface="Montserrat"/>
              </a:defRPr>
            </a:lvl4pPr>
            <a:lvl5pPr lvl="4" algn="ctr">
              <a:spcBef>
                <a:spcPts val="0"/>
              </a:spcBef>
              <a:spcAft>
                <a:spcPts val="0"/>
              </a:spcAft>
              <a:buNone/>
              <a:defRPr sz="3600" b="1">
                <a:solidFill>
                  <a:srgbClr val="FFFFFF"/>
                </a:solidFill>
                <a:latin typeface="Montserrat"/>
                <a:ea typeface="Montserrat"/>
                <a:cs typeface="Montserrat"/>
                <a:sym typeface="Montserrat"/>
              </a:defRPr>
            </a:lvl5pPr>
            <a:lvl6pPr lvl="5" algn="ctr">
              <a:spcBef>
                <a:spcPts val="0"/>
              </a:spcBef>
              <a:spcAft>
                <a:spcPts val="0"/>
              </a:spcAft>
              <a:buNone/>
              <a:defRPr sz="3600" b="1">
                <a:solidFill>
                  <a:srgbClr val="FFFFFF"/>
                </a:solidFill>
                <a:latin typeface="Montserrat"/>
                <a:ea typeface="Montserrat"/>
                <a:cs typeface="Montserrat"/>
                <a:sym typeface="Montserrat"/>
              </a:defRPr>
            </a:lvl6pPr>
            <a:lvl7pPr lvl="6" algn="ctr">
              <a:spcBef>
                <a:spcPts val="0"/>
              </a:spcBef>
              <a:spcAft>
                <a:spcPts val="0"/>
              </a:spcAft>
              <a:buNone/>
              <a:defRPr sz="3600" b="1">
                <a:solidFill>
                  <a:srgbClr val="FFFFFF"/>
                </a:solidFill>
                <a:latin typeface="Montserrat"/>
                <a:ea typeface="Montserrat"/>
                <a:cs typeface="Montserrat"/>
                <a:sym typeface="Montserrat"/>
              </a:defRPr>
            </a:lvl7pPr>
            <a:lvl8pPr lvl="7" algn="ctr">
              <a:spcBef>
                <a:spcPts val="0"/>
              </a:spcBef>
              <a:spcAft>
                <a:spcPts val="0"/>
              </a:spcAft>
              <a:buNone/>
              <a:defRPr sz="3600" b="1">
                <a:solidFill>
                  <a:srgbClr val="FFFFFF"/>
                </a:solidFill>
                <a:latin typeface="Montserrat"/>
                <a:ea typeface="Montserrat"/>
                <a:cs typeface="Montserrat"/>
                <a:sym typeface="Montserrat"/>
              </a:defRPr>
            </a:lvl8pPr>
            <a:lvl9pPr lvl="8" algn="ctr">
              <a:spcBef>
                <a:spcPts val="0"/>
              </a:spcBef>
              <a:spcAft>
                <a:spcPts val="0"/>
              </a:spcAft>
              <a:buNone/>
              <a:defRPr sz="3600" b="1">
                <a:solidFill>
                  <a:srgbClr val="FFFFFF"/>
                </a:solidFill>
                <a:latin typeface="Montserrat"/>
                <a:ea typeface="Montserrat"/>
                <a:cs typeface="Montserrat"/>
                <a:sym typeface="Montserrat"/>
              </a:defRPr>
            </a:lvl9pPr>
          </a:lstStyle>
          <a:p>
            <a:endParaRPr/>
          </a:p>
        </p:txBody>
      </p:sp>
      <p:sp>
        <p:nvSpPr>
          <p:cNvPr id="78" name="Google Shape;78;p8"/>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umbers &amp; text">
  <p:cSld name="CUSTOM_1">
    <p:bg>
      <p:bgPr>
        <a:solidFill>
          <a:srgbClr val="E9AA1B"/>
        </a:solidFill>
        <a:effectLst/>
      </p:bgPr>
    </p:bg>
    <p:spTree>
      <p:nvGrpSpPr>
        <p:cNvPr id="1" name="Shape 79"/>
        <p:cNvGrpSpPr/>
        <p:nvPr/>
      </p:nvGrpSpPr>
      <p:grpSpPr>
        <a:xfrm>
          <a:off x="0" y="0"/>
          <a:ext cx="0" cy="0"/>
          <a:chOff x="0" y="0"/>
          <a:chExt cx="0" cy="0"/>
        </a:xfrm>
      </p:grpSpPr>
      <p:sp>
        <p:nvSpPr>
          <p:cNvPr id="80" name="Google Shape;80;p9"/>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31425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2" name="Google Shape;82;p9"/>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3E51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9"/>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5" name="Google Shape;85;p9"/>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6" name="Google Shape;86;p9"/>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800">
                <a:solidFill>
                  <a:srgbClr val="F3F3F3"/>
                </a:solidFill>
                <a:latin typeface="Cabin"/>
                <a:ea typeface="Cabin"/>
                <a:cs typeface="Cabin"/>
                <a:sym typeface="Cabin"/>
              </a:defRPr>
            </a:lvl1pPr>
            <a:lvl2pPr lvl="1" rtl="0">
              <a:buNone/>
              <a:defRPr sz="800">
                <a:solidFill>
                  <a:srgbClr val="F3F3F3"/>
                </a:solidFill>
                <a:latin typeface="Cabin"/>
                <a:ea typeface="Cabin"/>
                <a:cs typeface="Cabin"/>
                <a:sym typeface="Cabin"/>
              </a:defRPr>
            </a:lvl2pPr>
            <a:lvl3pPr lvl="2" rtl="0">
              <a:buNone/>
              <a:defRPr sz="800">
                <a:solidFill>
                  <a:srgbClr val="F3F3F3"/>
                </a:solidFill>
                <a:latin typeface="Cabin"/>
                <a:ea typeface="Cabin"/>
                <a:cs typeface="Cabin"/>
                <a:sym typeface="Cabin"/>
              </a:defRPr>
            </a:lvl3pPr>
            <a:lvl4pPr lvl="3" rtl="0">
              <a:buNone/>
              <a:defRPr sz="800">
                <a:solidFill>
                  <a:srgbClr val="F3F3F3"/>
                </a:solidFill>
                <a:latin typeface="Cabin"/>
                <a:ea typeface="Cabin"/>
                <a:cs typeface="Cabin"/>
                <a:sym typeface="Cabin"/>
              </a:defRPr>
            </a:lvl4pPr>
            <a:lvl5pPr lvl="4" rtl="0">
              <a:buNone/>
              <a:defRPr sz="800">
                <a:solidFill>
                  <a:srgbClr val="F3F3F3"/>
                </a:solidFill>
                <a:latin typeface="Cabin"/>
                <a:ea typeface="Cabin"/>
                <a:cs typeface="Cabin"/>
                <a:sym typeface="Cabin"/>
              </a:defRPr>
            </a:lvl5pPr>
            <a:lvl6pPr lvl="5" rtl="0">
              <a:buNone/>
              <a:defRPr sz="800">
                <a:solidFill>
                  <a:srgbClr val="F3F3F3"/>
                </a:solidFill>
                <a:latin typeface="Cabin"/>
                <a:ea typeface="Cabin"/>
                <a:cs typeface="Cabin"/>
                <a:sym typeface="Cabin"/>
              </a:defRPr>
            </a:lvl6pPr>
            <a:lvl7pPr lvl="6" rtl="0">
              <a:buNone/>
              <a:defRPr sz="800">
                <a:solidFill>
                  <a:srgbClr val="F3F3F3"/>
                </a:solidFill>
                <a:latin typeface="Cabin"/>
                <a:ea typeface="Cabin"/>
                <a:cs typeface="Cabin"/>
                <a:sym typeface="Cabin"/>
              </a:defRPr>
            </a:lvl7pPr>
            <a:lvl8pPr lvl="7" rtl="0">
              <a:buNone/>
              <a:defRPr sz="800">
                <a:solidFill>
                  <a:srgbClr val="F3F3F3"/>
                </a:solidFill>
                <a:latin typeface="Cabin"/>
                <a:ea typeface="Cabin"/>
                <a:cs typeface="Cabin"/>
                <a:sym typeface="Cabin"/>
              </a:defRPr>
            </a:lvl8pPr>
            <a:lvl9pPr lvl="8" rtl="0">
              <a:buNone/>
              <a:defRPr sz="800">
                <a:solidFill>
                  <a:srgbClr val="F3F3F3"/>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87" name="Google Shape;87;p9"/>
          <p:cNvSpPr txBox="1">
            <a:spLocks noGrp="1"/>
          </p:cNvSpPr>
          <p:nvPr>
            <p:ph type="title" hasCustomPrompt="1"/>
          </p:nvPr>
        </p:nvSpPr>
        <p:spPr>
          <a:xfrm>
            <a:off x="314550" y="8131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8" name="Google Shape;88;p9"/>
          <p:cNvSpPr txBox="1">
            <a:spLocks noGrp="1"/>
          </p:cNvSpPr>
          <p:nvPr>
            <p:ph type="title" idx="2" hasCustomPrompt="1"/>
          </p:nvPr>
        </p:nvSpPr>
        <p:spPr>
          <a:xfrm>
            <a:off x="314550" y="196070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89" name="Google Shape;89;p9"/>
          <p:cNvSpPr txBox="1">
            <a:spLocks noGrp="1"/>
          </p:cNvSpPr>
          <p:nvPr>
            <p:ph type="title" idx="3" hasCustomPrompt="1"/>
          </p:nvPr>
        </p:nvSpPr>
        <p:spPr>
          <a:xfrm>
            <a:off x="314550" y="3146350"/>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
        <p:nvSpPr>
          <p:cNvPr id="90" name="Google Shape;90;p9"/>
          <p:cNvSpPr txBox="1">
            <a:spLocks noGrp="1"/>
          </p:cNvSpPr>
          <p:nvPr>
            <p:ph type="subTitle" idx="1"/>
          </p:nvPr>
        </p:nvSpPr>
        <p:spPr>
          <a:xfrm>
            <a:off x="1382875" y="15970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1" name="Google Shape;91;p9"/>
          <p:cNvSpPr txBox="1">
            <a:spLocks noGrp="1"/>
          </p:cNvSpPr>
          <p:nvPr>
            <p:ph type="subTitle" idx="4"/>
          </p:nvPr>
        </p:nvSpPr>
        <p:spPr>
          <a:xfrm>
            <a:off x="1382875" y="274460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
        <p:nvSpPr>
          <p:cNvPr id="92" name="Google Shape;92;p9"/>
          <p:cNvSpPr txBox="1">
            <a:spLocks noGrp="1"/>
          </p:cNvSpPr>
          <p:nvPr>
            <p:ph type="subTitle" idx="5"/>
          </p:nvPr>
        </p:nvSpPr>
        <p:spPr>
          <a:xfrm>
            <a:off x="1382875" y="3930250"/>
            <a:ext cx="6399900" cy="29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3E516C"/>
              </a:buClr>
              <a:buSzPts val="1200"/>
              <a:buNone/>
              <a:defRPr sz="1200">
                <a:solidFill>
                  <a:srgbClr val="3E516C"/>
                </a:solidFill>
              </a:defRPr>
            </a:lvl1pPr>
            <a:lvl2pPr lvl="1" algn="ctr" rtl="0">
              <a:lnSpc>
                <a:spcPct val="100000"/>
              </a:lnSpc>
              <a:spcBef>
                <a:spcPts val="0"/>
              </a:spcBef>
              <a:spcAft>
                <a:spcPts val="0"/>
              </a:spcAft>
              <a:buClr>
                <a:srgbClr val="3E516C"/>
              </a:buClr>
              <a:buSzPts val="1200"/>
              <a:buNone/>
              <a:defRPr sz="1200">
                <a:solidFill>
                  <a:srgbClr val="3E516C"/>
                </a:solidFill>
              </a:defRPr>
            </a:lvl2pPr>
            <a:lvl3pPr lvl="2" algn="ctr" rtl="0">
              <a:lnSpc>
                <a:spcPct val="100000"/>
              </a:lnSpc>
              <a:spcBef>
                <a:spcPts val="0"/>
              </a:spcBef>
              <a:spcAft>
                <a:spcPts val="0"/>
              </a:spcAft>
              <a:buClr>
                <a:srgbClr val="3E516C"/>
              </a:buClr>
              <a:buSzPts val="1200"/>
              <a:buNone/>
              <a:defRPr sz="1200">
                <a:solidFill>
                  <a:srgbClr val="3E516C"/>
                </a:solidFill>
              </a:defRPr>
            </a:lvl3pPr>
            <a:lvl4pPr lvl="3" algn="ctr" rtl="0">
              <a:lnSpc>
                <a:spcPct val="100000"/>
              </a:lnSpc>
              <a:spcBef>
                <a:spcPts val="0"/>
              </a:spcBef>
              <a:spcAft>
                <a:spcPts val="0"/>
              </a:spcAft>
              <a:buClr>
                <a:srgbClr val="3E516C"/>
              </a:buClr>
              <a:buSzPts val="1200"/>
              <a:buNone/>
              <a:defRPr sz="1200">
                <a:solidFill>
                  <a:srgbClr val="3E516C"/>
                </a:solidFill>
              </a:defRPr>
            </a:lvl4pPr>
            <a:lvl5pPr lvl="4" algn="ctr" rtl="0">
              <a:lnSpc>
                <a:spcPct val="100000"/>
              </a:lnSpc>
              <a:spcBef>
                <a:spcPts val="0"/>
              </a:spcBef>
              <a:spcAft>
                <a:spcPts val="0"/>
              </a:spcAft>
              <a:buClr>
                <a:srgbClr val="3E516C"/>
              </a:buClr>
              <a:buSzPts val="1200"/>
              <a:buNone/>
              <a:defRPr sz="1200">
                <a:solidFill>
                  <a:srgbClr val="3E516C"/>
                </a:solidFill>
              </a:defRPr>
            </a:lvl5pPr>
            <a:lvl6pPr lvl="5" algn="ctr" rtl="0">
              <a:lnSpc>
                <a:spcPct val="100000"/>
              </a:lnSpc>
              <a:spcBef>
                <a:spcPts val="0"/>
              </a:spcBef>
              <a:spcAft>
                <a:spcPts val="0"/>
              </a:spcAft>
              <a:buClr>
                <a:srgbClr val="3E516C"/>
              </a:buClr>
              <a:buSzPts val="1200"/>
              <a:buNone/>
              <a:defRPr sz="1200">
                <a:solidFill>
                  <a:srgbClr val="3E516C"/>
                </a:solidFill>
              </a:defRPr>
            </a:lvl6pPr>
            <a:lvl7pPr lvl="6" algn="ctr" rtl="0">
              <a:lnSpc>
                <a:spcPct val="100000"/>
              </a:lnSpc>
              <a:spcBef>
                <a:spcPts val="0"/>
              </a:spcBef>
              <a:spcAft>
                <a:spcPts val="0"/>
              </a:spcAft>
              <a:buClr>
                <a:srgbClr val="3E516C"/>
              </a:buClr>
              <a:buSzPts val="1200"/>
              <a:buNone/>
              <a:defRPr sz="1200">
                <a:solidFill>
                  <a:srgbClr val="3E516C"/>
                </a:solidFill>
              </a:defRPr>
            </a:lvl7pPr>
            <a:lvl8pPr lvl="7" algn="ctr" rtl="0">
              <a:lnSpc>
                <a:spcPct val="100000"/>
              </a:lnSpc>
              <a:spcBef>
                <a:spcPts val="0"/>
              </a:spcBef>
              <a:spcAft>
                <a:spcPts val="0"/>
              </a:spcAft>
              <a:buClr>
                <a:srgbClr val="3E516C"/>
              </a:buClr>
              <a:buSzPts val="1200"/>
              <a:buNone/>
              <a:defRPr sz="1200">
                <a:solidFill>
                  <a:srgbClr val="3E516C"/>
                </a:solidFill>
              </a:defRPr>
            </a:lvl8pPr>
            <a:lvl9pPr lvl="8" algn="ctr" rtl="0">
              <a:lnSpc>
                <a:spcPct val="100000"/>
              </a:lnSpc>
              <a:spcBef>
                <a:spcPts val="0"/>
              </a:spcBef>
              <a:spcAft>
                <a:spcPts val="0"/>
              </a:spcAft>
              <a:buClr>
                <a:srgbClr val="3E516C"/>
              </a:buClr>
              <a:buSzPts val="1200"/>
              <a:buNone/>
              <a:defRPr sz="1200">
                <a:solidFill>
                  <a:srgbClr val="3E516C"/>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amp; some text slide 1 1">
  <p:cSld name="BIG_NUMBER_1_1">
    <p:bg>
      <p:bgPr>
        <a:solidFill>
          <a:srgbClr val="3E516C"/>
        </a:solidFill>
        <a:effectLst/>
      </p:bgPr>
    </p:bg>
    <p:spTree>
      <p:nvGrpSpPr>
        <p:cNvPr id="1" name="Shape 247"/>
        <p:cNvGrpSpPr/>
        <p:nvPr/>
      </p:nvGrpSpPr>
      <p:grpSpPr>
        <a:xfrm>
          <a:off x="0" y="0"/>
          <a:ext cx="0" cy="0"/>
          <a:chOff x="0" y="0"/>
          <a:chExt cx="0" cy="0"/>
        </a:xfrm>
      </p:grpSpPr>
      <p:sp>
        <p:nvSpPr>
          <p:cNvPr id="248" name="Google Shape;248;p22"/>
          <p:cNvSpPr txBox="1">
            <a:spLocks noGrp="1"/>
          </p:cNvSpPr>
          <p:nvPr>
            <p:ph type="sldNum" idx="1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s"/>
              <a:t>‹#›</a:t>
            </a:fld>
            <a:endParaRPr/>
          </a:p>
        </p:txBody>
      </p:sp>
      <p:sp>
        <p:nvSpPr>
          <p:cNvPr id="249" name="Google Shape;249;p22"/>
          <p:cNvSpPr/>
          <p:nvPr/>
        </p:nvSpPr>
        <p:spPr>
          <a:xfrm rot="10800000" flipH="1">
            <a:off x="4827050" y="2662299"/>
            <a:ext cx="4326494" cy="2486021"/>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169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rot="10800000">
            <a:off x="5241623" y="3778203"/>
            <a:ext cx="3911921" cy="1370117"/>
          </a:xfrm>
          <a:custGeom>
            <a:avLst/>
            <a:gdLst/>
            <a:ahLst/>
            <a:cxnLst/>
            <a:rect l="l" t="t" r="r" b="b"/>
            <a:pathLst>
              <a:path w="99597" h="36908" extrusionOk="0">
                <a:moveTo>
                  <a:pt x="0" y="0"/>
                </a:moveTo>
                <a:lnTo>
                  <a:pt x="0" y="36907"/>
                </a:lnTo>
                <a:lnTo>
                  <a:pt x="99596" y="11"/>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1" name="Google Shape;251;p22"/>
          <p:cNvSpPr/>
          <p:nvPr/>
        </p:nvSpPr>
        <p:spPr>
          <a:xfrm rot="10800000">
            <a:off x="5241623" y="4090775"/>
            <a:ext cx="3911921" cy="1057546"/>
          </a:xfrm>
          <a:custGeom>
            <a:avLst/>
            <a:gdLst/>
            <a:ahLst/>
            <a:cxnLst/>
            <a:rect l="l" t="t" r="r" b="b"/>
            <a:pathLst>
              <a:path w="99597" h="28488" extrusionOk="0">
                <a:moveTo>
                  <a:pt x="0" y="1"/>
                </a:moveTo>
                <a:lnTo>
                  <a:pt x="0" y="28488"/>
                </a:lnTo>
                <a:lnTo>
                  <a:pt x="9959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2"/>
          <p:cNvSpPr txBox="1">
            <a:spLocks noGrp="1"/>
          </p:cNvSpPr>
          <p:nvPr>
            <p:ph type="sldNum" idx="2"/>
          </p:nvPr>
        </p:nvSpPr>
        <p:spPr>
          <a:xfrm>
            <a:off x="8741702" y="4749900"/>
            <a:ext cx="402300" cy="393600"/>
          </a:xfrm>
          <a:prstGeom prst="rect">
            <a:avLst/>
          </a:prstGeom>
        </p:spPr>
        <p:txBody>
          <a:bodyPr spcFirstLastPara="1" wrap="square" lIns="91425" tIns="91425" rIns="91425" bIns="91425" anchor="t" anchorCtr="0">
            <a:noAutofit/>
          </a:bodyPr>
          <a:lstStyle>
            <a:lvl1pPr lvl="0" rtl="0">
              <a:buNone/>
              <a:defRPr>
                <a:solidFill>
                  <a:srgbClr val="EFEFEF"/>
                </a:solidFill>
                <a:latin typeface="Cabin"/>
                <a:ea typeface="Cabin"/>
                <a:cs typeface="Cabin"/>
                <a:sym typeface="Cabin"/>
              </a:defRPr>
            </a:lvl1pPr>
            <a:lvl2pPr lvl="1" rtl="0">
              <a:buNone/>
              <a:defRPr>
                <a:solidFill>
                  <a:srgbClr val="EFEFEF"/>
                </a:solidFill>
                <a:latin typeface="Cabin"/>
                <a:ea typeface="Cabin"/>
                <a:cs typeface="Cabin"/>
                <a:sym typeface="Cabin"/>
              </a:defRPr>
            </a:lvl2pPr>
            <a:lvl3pPr lvl="2" rtl="0">
              <a:buNone/>
              <a:defRPr>
                <a:solidFill>
                  <a:srgbClr val="EFEFEF"/>
                </a:solidFill>
                <a:latin typeface="Cabin"/>
                <a:ea typeface="Cabin"/>
                <a:cs typeface="Cabin"/>
                <a:sym typeface="Cabin"/>
              </a:defRPr>
            </a:lvl3pPr>
            <a:lvl4pPr lvl="3" rtl="0">
              <a:buNone/>
              <a:defRPr>
                <a:solidFill>
                  <a:srgbClr val="EFEFEF"/>
                </a:solidFill>
                <a:latin typeface="Cabin"/>
                <a:ea typeface="Cabin"/>
                <a:cs typeface="Cabin"/>
                <a:sym typeface="Cabin"/>
              </a:defRPr>
            </a:lvl4pPr>
            <a:lvl5pPr lvl="4" rtl="0">
              <a:buNone/>
              <a:defRPr>
                <a:solidFill>
                  <a:srgbClr val="EFEFEF"/>
                </a:solidFill>
                <a:latin typeface="Cabin"/>
                <a:ea typeface="Cabin"/>
                <a:cs typeface="Cabin"/>
                <a:sym typeface="Cabin"/>
              </a:defRPr>
            </a:lvl5pPr>
            <a:lvl6pPr lvl="5" rtl="0">
              <a:buNone/>
              <a:defRPr>
                <a:solidFill>
                  <a:srgbClr val="EFEFEF"/>
                </a:solidFill>
                <a:latin typeface="Cabin"/>
                <a:ea typeface="Cabin"/>
                <a:cs typeface="Cabin"/>
                <a:sym typeface="Cabin"/>
              </a:defRPr>
            </a:lvl6pPr>
            <a:lvl7pPr lvl="6" rtl="0">
              <a:buNone/>
              <a:defRPr>
                <a:solidFill>
                  <a:srgbClr val="EFEFEF"/>
                </a:solidFill>
                <a:latin typeface="Cabin"/>
                <a:ea typeface="Cabin"/>
                <a:cs typeface="Cabin"/>
                <a:sym typeface="Cabin"/>
              </a:defRPr>
            </a:lvl7pPr>
            <a:lvl8pPr lvl="7" rtl="0">
              <a:buNone/>
              <a:defRPr>
                <a:solidFill>
                  <a:srgbClr val="EFEFEF"/>
                </a:solidFill>
                <a:latin typeface="Cabin"/>
                <a:ea typeface="Cabin"/>
                <a:cs typeface="Cabin"/>
                <a:sym typeface="Cabin"/>
              </a:defRPr>
            </a:lvl8pPr>
            <a:lvl9pPr lvl="8" rtl="0">
              <a:buNone/>
              <a:defRPr>
                <a:solidFill>
                  <a:srgbClr val="EFEFEF"/>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
        <p:nvSpPr>
          <p:cNvPr id="253" name="Google Shape;253;p22"/>
          <p:cNvSpPr/>
          <p:nvPr/>
        </p:nvSpPr>
        <p:spPr>
          <a:xfrm rot="-5400000">
            <a:off x="-1299834" y="1285448"/>
            <a:ext cx="4323257" cy="1742714"/>
          </a:xfrm>
          <a:custGeom>
            <a:avLst/>
            <a:gdLst/>
            <a:ahLst/>
            <a:cxnLst/>
            <a:rect l="l" t="t" r="r" b="b"/>
            <a:pathLst>
              <a:path w="99597" h="68476" extrusionOk="0">
                <a:moveTo>
                  <a:pt x="99596" y="0"/>
                </a:moveTo>
                <a:lnTo>
                  <a:pt x="0" y="21"/>
                </a:lnTo>
                <a:lnTo>
                  <a:pt x="99596" y="68476"/>
                </a:lnTo>
                <a:lnTo>
                  <a:pt x="99596" y="0"/>
                </a:lnTo>
                <a:close/>
              </a:path>
            </a:pathLst>
          </a:custGeom>
          <a:solidFill>
            <a:srgbClr val="EDEDEB">
              <a:alpha val="284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5400000" flipH="1">
            <a:off x="-508047" y="493661"/>
            <a:ext cx="2740411" cy="1743442"/>
          </a:xfrm>
          <a:custGeom>
            <a:avLst/>
            <a:gdLst/>
            <a:ahLst/>
            <a:cxnLst/>
            <a:rect l="l" t="t" r="r" b="b"/>
            <a:pathLst>
              <a:path w="99597" h="36908" extrusionOk="0">
                <a:moveTo>
                  <a:pt x="0" y="0"/>
                </a:moveTo>
                <a:lnTo>
                  <a:pt x="0" y="36907"/>
                </a:lnTo>
                <a:lnTo>
                  <a:pt x="99596" y="11"/>
                </a:lnTo>
                <a:lnTo>
                  <a:pt x="0" y="0"/>
                </a:lnTo>
                <a:close/>
              </a:path>
            </a:pathLst>
          </a:custGeom>
          <a:solidFill>
            <a:srgbClr val="FCCC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5" name="Google Shape;255;p22"/>
          <p:cNvSpPr/>
          <p:nvPr/>
        </p:nvSpPr>
        <p:spPr>
          <a:xfrm rot="-5400000" flipH="1">
            <a:off x="-214576" y="200189"/>
            <a:ext cx="2129135" cy="1719108"/>
          </a:xfrm>
          <a:custGeom>
            <a:avLst/>
            <a:gdLst/>
            <a:ahLst/>
            <a:cxnLst/>
            <a:rect l="l" t="t" r="r" b="b"/>
            <a:pathLst>
              <a:path w="99597" h="28488" extrusionOk="0">
                <a:moveTo>
                  <a:pt x="0" y="1"/>
                </a:moveTo>
                <a:lnTo>
                  <a:pt x="0" y="28488"/>
                </a:lnTo>
                <a:lnTo>
                  <a:pt x="99596" y="1"/>
                </a:lnTo>
                <a:close/>
              </a:path>
            </a:pathLst>
          </a:custGeom>
          <a:solidFill>
            <a:srgbClr val="E9AA1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56" name="Google Shape;256;p22"/>
          <p:cNvSpPr txBox="1">
            <a:spLocks noGrp="1"/>
          </p:cNvSpPr>
          <p:nvPr>
            <p:ph type="subTitle" idx="1"/>
          </p:nvPr>
        </p:nvSpPr>
        <p:spPr>
          <a:xfrm>
            <a:off x="684775" y="3017400"/>
            <a:ext cx="7702800" cy="90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200">
                <a:solidFill>
                  <a:srgbClr val="FFFFFF"/>
                </a:solidFill>
              </a:defRPr>
            </a:lvl2pPr>
            <a:lvl3pPr lvl="2" algn="ctr" rtl="0">
              <a:lnSpc>
                <a:spcPct val="100000"/>
              </a:lnSpc>
              <a:spcBef>
                <a:spcPts val="0"/>
              </a:spcBef>
              <a:spcAft>
                <a:spcPts val="0"/>
              </a:spcAft>
              <a:buNone/>
              <a:defRPr sz="1200">
                <a:solidFill>
                  <a:srgbClr val="FFFFFF"/>
                </a:solidFill>
              </a:defRPr>
            </a:lvl3pPr>
            <a:lvl4pPr lvl="3" algn="ctr" rtl="0">
              <a:lnSpc>
                <a:spcPct val="100000"/>
              </a:lnSpc>
              <a:spcBef>
                <a:spcPts val="0"/>
              </a:spcBef>
              <a:spcAft>
                <a:spcPts val="0"/>
              </a:spcAft>
              <a:buNone/>
              <a:defRPr sz="1200">
                <a:solidFill>
                  <a:srgbClr val="FFFFFF"/>
                </a:solidFill>
              </a:defRPr>
            </a:lvl4pPr>
            <a:lvl5pPr lvl="4" algn="ctr" rtl="0">
              <a:lnSpc>
                <a:spcPct val="100000"/>
              </a:lnSpc>
              <a:spcBef>
                <a:spcPts val="0"/>
              </a:spcBef>
              <a:spcAft>
                <a:spcPts val="0"/>
              </a:spcAft>
              <a:buNone/>
              <a:defRPr sz="1200">
                <a:solidFill>
                  <a:srgbClr val="FFFFFF"/>
                </a:solidFill>
              </a:defRPr>
            </a:lvl5pPr>
            <a:lvl6pPr lvl="5" algn="ctr" rtl="0">
              <a:lnSpc>
                <a:spcPct val="100000"/>
              </a:lnSpc>
              <a:spcBef>
                <a:spcPts val="0"/>
              </a:spcBef>
              <a:spcAft>
                <a:spcPts val="0"/>
              </a:spcAft>
              <a:buNone/>
              <a:defRPr sz="1200">
                <a:solidFill>
                  <a:srgbClr val="FFFFFF"/>
                </a:solidFill>
              </a:defRPr>
            </a:lvl6pPr>
            <a:lvl7pPr lvl="6" algn="ctr" rtl="0">
              <a:lnSpc>
                <a:spcPct val="100000"/>
              </a:lnSpc>
              <a:spcBef>
                <a:spcPts val="0"/>
              </a:spcBef>
              <a:spcAft>
                <a:spcPts val="0"/>
              </a:spcAft>
              <a:buNone/>
              <a:defRPr sz="1200">
                <a:solidFill>
                  <a:srgbClr val="FFFFFF"/>
                </a:solidFill>
              </a:defRPr>
            </a:lvl7pPr>
            <a:lvl8pPr lvl="7" algn="ctr" rtl="0">
              <a:lnSpc>
                <a:spcPct val="100000"/>
              </a:lnSpc>
              <a:spcBef>
                <a:spcPts val="0"/>
              </a:spcBef>
              <a:spcAft>
                <a:spcPts val="0"/>
              </a:spcAft>
              <a:buNone/>
              <a:defRPr sz="1200">
                <a:solidFill>
                  <a:srgbClr val="FFFFFF"/>
                </a:solidFill>
              </a:defRPr>
            </a:lvl8pPr>
            <a:lvl9pPr lvl="8" algn="ctr" rtl="0">
              <a:lnSpc>
                <a:spcPct val="100000"/>
              </a:lnSpc>
              <a:spcBef>
                <a:spcPts val="0"/>
              </a:spcBef>
              <a:spcAft>
                <a:spcPts val="0"/>
              </a:spcAft>
              <a:buNone/>
              <a:defRPr sz="1200">
                <a:solidFill>
                  <a:srgbClr val="FFFFFF"/>
                </a:solidFill>
              </a:defRPr>
            </a:lvl9pPr>
          </a:lstStyle>
          <a:p>
            <a:endParaRPr/>
          </a:p>
        </p:txBody>
      </p:sp>
      <p:cxnSp>
        <p:nvCxnSpPr>
          <p:cNvPr id="257" name="Google Shape;257;p22"/>
          <p:cNvCxnSpPr/>
          <p:nvPr/>
        </p:nvCxnSpPr>
        <p:spPr>
          <a:xfrm>
            <a:off x="3814350" y="2884463"/>
            <a:ext cx="1515300" cy="0"/>
          </a:xfrm>
          <a:prstGeom prst="straightConnector1">
            <a:avLst/>
          </a:prstGeom>
          <a:noFill/>
          <a:ln w="19050" cap="flat" cmpd="sng">
            <a:solidFill>
              <a:srgbClr val="FCCC3B"/>
            </a:solidFill>
            <a:prstDash val="solid"/>
            <a:round/>
            <a:headEnd type="none" w="med" len="med"/>
            <a:tailEnd type="none" w="med" len="med"/>
          </a:ln>
        </p:spPr>
      </p:cxnSp>
      <p:sp>
        <p:nvSpPr>
          <p:cNvPr id="258" name="Google Shape;258;p22"/>
          <p:cNvSpPr txBox="1">
            <a:spLocks noGrp="1"/>
          </p:cNvSpPr>
          <p:nvPr>
            <p:ph type="title" hasCustomPrompt="1"/>
          </p:nvPr>
        </p:nvSpPr>
        <p:spPr>
          <a:xfrm>
            <a:off x="314550" y="1919975"/>
            <a:ext cx="8520600" cy="9645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8350" y="375600"/>
            <a:ext cx="7047300" cy="482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rgbClr val="314256"/>
              </a:buClr>
              <a:buSzPts val="2400"/>
              <a:buFont typeface="Montserrat"/>
              <a:buNone/>
              <a:defRPr sz="2400" b="1">
                <a:solidFill>
                  <a:srgbClr val="314256"/>
                </a:solidFill>
                <a:latin typeface="Montserrat"/>
                <a:ea typeface="Montserrat"/>
                <a:cs typeface="Montserrat"/>
                <a:sym typeface="Montserrat"/>
              </a:defRPr>
            </a:lvl1pPr>
            <a:lvl2pPr lvl="1"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2pPr>
            <a:lvl3pPr lvl="2"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3pPr>
            <a:lvl4pPr lvl="3"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4pPr>
            <a:lvl5pPr lvl="4"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5pPr>
            <a:lvl6pPr lvl="5"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6pPr>
            <a:lvl7pPr lvl="6"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7pPr>
            <a:lvl8pPr lvl="7"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8pPr>
            <a:lvl9pPr lvl="8" rtl="0">
              <a:spcBef>
                <a:spcPts val="0"/>
              </a:spcBef>
              <a:spcAft>
                <a:spcPts val="0"/>
              </a:spcAft>
              <a:buClr>
                <a:srgbClr val="434343"/>
              </a:buClr>
              <a:buSzPts val="2400"/>
              <a:buFont typeface="Montserrat"/>
              <a:buNone/>
              <a:defRPr sz="2400" b="1">
                <a:solidFill>
                  <a:srgbClr val="434343"/>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1068100" y="2486100"/>
            <a:ext cx="7047300" cy="2110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1pPr>
            <a:lvl2pPr marL="914400" lvl="1" indent="-330200" rtl="0">
              <a:lnSpc>
                <a:spcPct val="115000"/>
              </a:lnSpc>
              <a:spcBef>
                <a:spcPts val="0"/>
              </a:spcBef>
              <a:spcAft>
                <a:spcPts val="0"/>
              </a:spcAft>
              <a:buClr>
                <a:srgbClr val="E9AA1B"/>
              </a:buClr>
              <a:buSzPts val="1600"/>
              <a:buFont typeface="Cabin"/>
              <a:buChar char="○"/>
              <a:defRPr sz="1600">
                <a:solidFill>
                  <a:srgbClr val="999999"/>
                </a:solidFill>
                <a:latin typeface="Cabin"/>
                <a:ea typeface="Cabin"/>
                <a:cs typeface="Cabin"/>
                <a:sym typeface="Cabin"/>
              </a:defRPr>
            </a:lvl2pPr>
            <a:lvl3pPr marL="1371600" lvl="2"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3pPr>
            <a:lvl4pPr marL="1828800" lvl="3" indent="-323850" rtl="0">
              <a:lnSpc>
                <a:spcPct val="115000"/>
              </a:lnSpc>
              <a:spcBef>
                <a:spcPts val="0"/>
              </a:spcBef>
              <a:spcAft>
                <a:spcPts val="0"/>
              </a:spcAft>
              <a:buClr>
                <a:srgbClr val="E9AA1B"/>
              </a:buClr>
              <a:buSzPts val="1500"/>
              <a:buFont typeface="Cabin"/>
              <a:buChar char="●"/>
              <a:defRPr sz="1500">
                <a:solidFill>
                  <a:srgbClr val="999999"/>
                </a:solidFill>
                <a:latin typeface="Cabin"/>
                <a:ea typeface="Cabin"/>
                <a:cs typeface="Cabin"/>
                <a:sym typeface="Cabin"/>
              </a:defRPr>
            </a:lvl4pPr>
            <a:lvl5pPr marL="2286000" lvl="4"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5pPr>
            <a:lvl6pPr marL="2743200" lvl="5" indent="-317500" rtl="0">
              <a:lnSpc>
                <a:spcPct val="115000"/>
              </a:lnSpc>
              <a:spcBef>
                <a:spcPts val="0"/>
              </a:spcBef>
              <a:spcAft>
                <a:spcPts val="0"/>
              </a:spcAft>
              <a:buClr>
                <a:srgbClr val="E9AA1B"/>
              </a:buClr>
              <a:buSzPts val="1400"/>
              <a:buFont typeface="Cabin"/>
              <a:buChar char="■"/>
              <a:defRPr>
                <a:solidFill>
                  <a:srgbClr val="999999"/>
                </a:solidFill>
                <a:latin typeface="Cabin"/>
                <a:ea typeface="Cabin"/>
                <a:cs typeface="Cabin"/>
                <a:sym typeface="Cabin"/>
              </a:defRPr>
            </a:lvl6pPr>
            <a:lvl7pPr marL="3200400" lvl="6"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7pPr>
            <a:lvl8pPr marL="3657600" lvl="7" indent="-311150" rtl="0">
              <a:lnSpc>
                <a:spcPct val="115000"/>
              </a:lnSpc>
              <a:spcBef>
                <a:spcPts val="0"/>
              </a:spcBef>
              <a:spcAft>
                <a:spcPts val="0"/>
              </a:spcAft>
              <a:buClr>
                <a:srgbClr val="999999"/>
              </a:buClr>
              <a:buSzPts val="1300"/>
              <a:buFont typeface="Cabin"/>
              <a:buChar char="○"/>
              <a:defRPr sz="1300">
                <a:solidFill>
                  <a:srgbClr val="999999"/>
                </a:solidFill>
                <a:latin typeface="Cabin"/>
                <a:ea typeface="Cabin"/>
                <a:cs typeface="Cabin"/>
                <a:sym typeface="Cabin"/>
              </a:defRPr>
            </a:lvl8pPr>
            <a:lvl9pPr marL="4114800" lvl="8" indent="-304800" rtl="0">
              <a:lnSpc>
                <a:spcPct val="115000"/>
              </a:lnSpc>
              <a:spcBef>
                <a:spcPts val="0"/>
              </a:spcBef>
              <a:spcAft>
                <a:spcPts val="0"/>
              </a:spcAft>
              <a:buClr>
                <a:srgbClr val="999999"/>
              </a:buClr>
              <a:buSzPts val="1200"/>
              <a:buFont typeface="Cabin"/>
              <a:buChar char="■"/>
              <a:defRPr sz="1200">
                <a:solidFill>
                  <a:srgbClr val="999999"/>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741702" y="4749900"/>
            <a:ext cx="402300" cy="393600"/>
          </a:xfrm>
          <a:prstGeom prst="rect">
            <a:avLst/>
          </a:prstGeom>
          <a:noFill/>
          <a:ln>
            <a:noFill/>
          </a:ln>
        </p:spPr>
        <p:txBody>
          <a:bodyPr spcFirstLastPara="1" wrap="square" lIns="91425" tIns="91425" rIns="91425" bIns="91425" anchor="t" anchorCtr="0">
            <a:noAutofit/>
          </a:bodyPr>
          <a:lstStyle>
            <a:lvl1pPr lvl="0" rtl="0">
              <a:buNone/>
              <a:defRPr sz="800">
                <a:solidFill>
                  <a:srgbClr val="3E516C"/>
                </a:solidFill>
                <a:latin typeface="Cabin"/>
                <a:ea typeface="Cabin"/>
                <a:cs typeface="Cabin"/>
                <a:sym typeface="Cabin"/>
              </a:defRPr>
            </a:lvl1pPr>
            <a:lvl2pPr lvl="1" rtl="0">
              <a:buNone/>
              <a:defRPr sz="800">
                <a:solidFill>
                  <a:srgbClr val="3E516C"/>
                </a:solidFill>
                <a:latin typeface="Cabin"/>
                <a:ea typeface="Cabin"/>
                <a:cs typeface="Cabin"/>
                <a:sym typeface="Cabin"/>
              </a:defRPr>
            </a:lvl2pPr>
            <a:lvl3pPr lvl="2" rtl="0">
              <a:buNone/>
              <a:defRPr sz="800">
                <a:solidFill>
                  <a:srgbClr val="3E516C"/>
                </a:solidFill>
                <a:latin typeface="Cabin"/>
                <a:ea typeface="Cabin"/>
                <a:cs typeface="Cabin"/>
                <a:sym typeface="Cabin"/>
              </a:defRPr>
            </a:lvl3pPr>
            <a:lvl4pPr lvl="3" rtl="0">
              <a:buNone/>
              <a:defRPr sz="800">
                <a:solidFill>
                  <a:srgbClr val="3E516C"/>
                </a:solidFill>
                <a:latin typeface="Cabin"/>
                <a:ea typeface="Cabin"/>
                <a:cs typeface="Cabin"/>
                <a:sym typeface="Cabin"/>
              </a:defRPr>
            </a:lvl4pPr>
            <a:lvl5pPr lvl="4" rtl="0">
              <a:buNone/>
              <a:defRPr sz="800">
                <a:solidFill>
                  <a:srgbClr val="3E516C"/>
                </a:solidFill>
                <a:latin typeface="Cabin"/>
                <a:ea typeface="Cabin"/>
                <a:cs typeface="Cabin"/>
                <a:sym typeface="Cabin"/>
              </a:defRPr>
            </a:lvl5pPr>
            <a:lvl6pPr lvl="5" rtl="0">
              <a:buNone/>
              <a:defRPr sz="800">
                <a:solidFill>
                  <a:srgbClr val="3E516C"/>
                </a:solidFill>
                <a:latin typeface="Cabin"/>
                <a:ea typeface="Cabin"/>
                <a:cs typeface="Cabin"/>
                <a:sym typeface="Cabin"/>
              </a:defRPr>
            </a:lvl6pPr>
            <a:lvl7pPr lvl="6" rtl="0">
              <a:buNone/>
              <a:defRPr sz="800">
                <a:solidFill>
                  <a:srgbClr val="3E516C"/>
                </a:solidFill>
                <a:latin typeface="Cabin"/>
                <a:ea typeface="Cabin"/>
                <a:cs typeface="Cabin"/>
                <a:sym typeface="Cabin"/>
              </a:defRPr>
            </a:lvl7pPr>
            <a:lvl8pPr lvl="7" rtl="0">
              <a:buNone/>
              <a:defRPr sz="800">
                <a:solidFill>
                  <a:srgbClr val="3E516C"/>
                </a:solidFill>
                <a:latin typeface="Cabin"/>
                <a:ea typeface="Cabin"/>
                <a:cs typeface="Cabin"/>
                <a:sym typeface="Cabin"/>
              </a:defRPr>
            </a:lvl8pPr>
            <a:lvl9pPr lvl="8" rtl="0">
              <a:buNone/>
              <a:defRPr sz="800">
                <a:solidFill>
                  <a:srgbClr val="3E516C"/>
                </a:solidFill>
                <a:latin typeface="Cabin"/>
                <a:ea typeface="Cabin"/>
                <a:cs typeface="Cabin"/>
                <a:sym typeface="Cabin"/>
              </a:defRPr>
            </a:lvl9pPr>
          </a:lstStyle>
          <a:p>
            <a:pPr marL="0" lvl="0" indent="0" algn="l"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68" r:id="rId6"/>
    <p:sldLayoutId id="2147483669"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gif"/><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6.xml"/><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0"/>
          <p:cNvSpPr txBox="1">
            <a:spLocks noGrp="1"/>
          </p:cNvSpPr>
          <p:nvPr>
            <p:ph type="title"/>
          </p:nvPr>
        </p:nvSpPr>
        <p:spPr>
          <a:xfrm>
            <a:off x="1274847" y="1546492"/>
            <a:ext cx="6594305" cy="1456571"/>
          </a:xfrm>
          <a:prstGeom prst="rect">
            <a:avLst/>
          </a:prstGeom>
        </p:spPr>
        <p:txBody>
          <a:bodyPr spcFirstLastPara="1" wrap="square" lIns="91425" tIns="91425" rIns="91425" bIns="91425" anchor="ctr" anchorCtr="0">
            <a:noAutofit/>
          </a:bodyPr>
          <a:lstStyle/>
          <a:p>
            <a:pPr>
              <a:spcBef>
                <a:spcPts val="600"/>
              </a:spcBef>
            </a:pPr>
            <a:r>
              <a:rPr lang="en-US" altLang="en-US" sz="2400" b="1" i="1" dirty="0">
                <a:solidFill>
                  <a:schemeClr val="tx1"/>
                </a:solidFill>
                <a:latin typeface="Montserrat Medium" panose="00000600000000000000" pitchFamily="2" charset="0"/>
                <a:cs typeface="Times New Roman" panose="02020603050405020304" pitchFamily="18" charset="0"/>
              </a:rPr>
              <a:t>Đề tài</a:t>
            </a:r>
            <a:r>
              <a:rPr lang="en-US" altLang="en-US" sz="2400" b="1" i="1" dirty="0">
                <a:solidFill>
                  <a:schemeClr val="tx1"/>
                </a:solidFill>
                <a:latin typeface="Montserrat" panose="00000500000000000000" pitchFamily="2" charset="0"/>
                <a:cs typeface="Times New Roman" panose="02020603050405020304" pitchFamily="18" charset="0"/>
              </a:rPr>
              <a:t>: </a:t>
            </a:r>
            <a:r>
              <a:rPr lang="en-US" altLang="en-US" sz="2400" b="1" dirty="0">
                <a:solidFill>
                  <a:schemeClr val="tx1"/>
                </a:solidFill>
                <a:latin typeface="Montserrat" panose="00000500000000000000" pitchFamily="2" charset="0"/>
                <a:cs typeface="Times New Roman" panose="02020603050405020304" pitchFamily="18" charset="0"/>
              </a:rPr>
              <a:t>NỀN TẢNG CHIA SẺ KHOÁ HỌC – HỌC TẬP TRỰC TUYẾN THÔNG MINH</a:t>
            </a:r>
            <a:endParaRPr dirty="0">
              <a:latin typeface="Montserrat" panose="00000500000000000000" pitchFamily="2" charset="0"/>
            </a:endParaRPr>
          </a:p>
        </p:txBody>
      </p:sp>
      <p:pic>
        <p:nvPicPr>
          <p:cNvPr id="4" name="Picture 3">
            <a:extLst>
              <a:ext uri="{FF2B5EF4-FFF2-40B4-BE49-F238E27FC236}">
                <a16:creationId xmlns:a16="http://schemas.microsoft.com/office/drawing/2014/main" id="{11C15AA6-D073-4A08-8250-313B9C4D8B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50" y="454738"/>
            <a:ext cx="865031" cy="865031"/>
          </a:xfrm>
          <a:prstGeom prst="rect">
            <a:avLst/>
          </a:prstGeom>
        </p:spPr>
      </p:pic>
      <p:sp>
        <p:nvSpPr>
          <p:cNvPr id="5" name="Text Box 13">
            <a:extLst>
              <a:ext uri="{FF2B5EF4-FFF2-40B4-BE49-F238E27FC236}">
                <a16:creationId xmlns:a16="http://schemas.microsoft.com/office/drawing/2014/main" id="{810DA676-2837-4B3A-B0B9-DB7E23BA59E3}"/>
              </a:ext>
            </a:extLst>
          </p:cNvPr>
          <p:cNvSpPr txBox="1"/>
          <p:nvPr/>
        </p:nvSpPr>
        <p:spPr>
          <a:xfrm>
            <a:off x="1274847" y="533311"/>
            <a:ext cx="7049152" cy="707886"/>
          </a:xfrm>
          <a:prstGeom prst="rect">
            <a:avLst/>
          </a:prstGeom>
          <a:noFill/>
        </p:spPr>
        <p:txBody>
          <a:bodyPr wrap="square" rtlCol="0">
            <a:spAutoFit/>
          </a:bodyPr>
          <a:lstStyle/>
          <a:p>
            <a:pPr algn="ctr"/>
            <a:r>
              <a:rPr lang="en-US" sz="2000" b="1" dirty="0">
                <a:latin typeface="Montserrat Medium" panose="00000600000000000000" pitchFamily="2" charset="0"/>
                <a:cs typeface="Times New Roman" panose="02020603050405020304" pitchFamily="18" charset="0"/>
              </a:rPr>
              <a:t>TRƯỜNG ĐẠI HỌC CẦN THƠ</a:t>
            </a:r>
          </a:p>
          <a:p>
            <a:pPr algn="ctr"/>
            <a:r>
              <a:rPr lang="en-US" sz="2000" b="1" dirty="0">
                <a:latin typeface="Montserrat Medium" panose="00000600000000000000" pitchFamily="2" charset="0"/>
                <a:cs typeface="Times New Roman" panose="02020603050405020304" pitchFamily="18" charset="0"/>
              </a:rPr>
              <a:t>KHOA CÔNG NGHỆ THÔNG TIN &amp; TRUYỀN THÔNG</a:t>
            </a:r>
          </a:p>
        </p:txBody>
      </p:sp>
      <p:sp>
        <p:nvSpPr>
          <p:cNvPr id="7" name="Google Shape;289;p30">
            <a:extLst>
              <a:ext uri="{FF2B5EF4-FFF2-40B4-BE49-F238E27FC236}">
                <a16:creationId xmlns:a16="http://schemas.microsoft.com/office/drawing/2014/main" id="{98605A2F-A4D0-4A8C-BE3A-4997F4E197F0}"/>
              </a:ext>
            </a:extLst>
          </p:cNvPr>
          <p:cNvSpPr txBox="1">
            <a:spLocks/>
          </p:cNvSpPr>
          <p:nvPr/>
        </p:nvSpPr>
        <p:spPr>
          <a:xfrm>
            <a:off x="6159990" y="3335858"/>
            <a:ext cx="2164009"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400" i="1" dirty="0">
                <a:solidFill>
                  <a:srgbClr val="4C0000"/>
                </a:solidFill>
                <a:latin typeface="Montserrat Medium" panose="00000600000000000000" pitchFamily="2" charset="0"/>
                <a:cs typeface="Times New Roman" panose="02020603050405020304" pitchFamily="18" charset="0"/>
              </a:rPr>
              <a:t>Sinh viên thực hiện:</a:t>
            </a:r>
          </a:p>
          <a:p>
            <a:pPr marL="342900" indent="-342900" algn="l">
              <a:lnSpc>
                <a:spcPct val="120000"/>
              </a:lnSpc>
              <a:spcBef>
                <a:spcPct val="50000"/>
              </a:spcBef>
              <a:buClr>
                <a:srgbClr val="2060E0"/>
              </a:buClr>
              <a:buFont typeface="Wingdings" panose="05000000000000000000" pitchFamily="2" charset="2"/>
              <a:buNone/>
            </a:pPr>
            <a:r>
              <a:rPr lang="en-US" sz="1400" b="1" dirty="0">
                <a:solidFill>
                  <a:srgbClr val="3E516C"/>
                </a:solidFill>
                <a:latin typeface="Montserrat Medium" panose="00000600000000000000" pitchFamily="2" charset="0"/>
                <a:cs typeface="Times New Roman" panose="02020603050405020304" pitchFamily="18" charset="0"/>
              </a:rPr>
              <a:t>LÊ MINH NGHĨA</a:t>
            </a:r>
          </a:p>
          <a:p>
            <a:pPr marL="342900" indent="-342900" algn="l">
              <a:lnSpc>
                <a:spcPct val="120000"/>
              </a:lnSpc>
              <a:spcBef>
                <a:spcPct val="50000"/>
              </a:spcBef>
              <a:buClr>
                <a:srgbClr val="2060E0"/>
              </a:buClr>
              <a:buFont typeface="Wingdings" panose="05000000000000000000" pitchFamily="2" charset="2"/>
              <a:buNone/>
            </a:pPr>
            <a:r>
              <a:rPr lang="en-US" sz="1400" b="1" dirty="0">
                <a:solidFill>
                  <a:srgbClr val="3E516C"/>
                </a:solidFill>
                <a:latin typeface="Montserrat Medium" panose="00000600000000000000" pitchFamily="2" charset="0"/>
                <a:cs typeface="Times New Roman" panose="02020603050405020304" pitchFamily="18" charset="0"/>
              </a:rPr>
              <a:t>B1605229</a:t>
            </a:r>
            <a:endParaRPr lang="vi-VN" sz="1400" b="1" dirty="0">
              <a:solidFill>
                <a:srgbClr val="3E516C"/>
              </a:solidFill>
              <a:latin typeface="Montserrat Medium" panose="00000600000000000000" pitchFamily="2" charset="0"/>
              <a:cs typeface="Times New Roman" panose="02020603050405020304" pitchFamily="18" charset="0"/>
            </a:endParaRPr>
          </a:p>
        </p:txBody>
      </p:sp>
      <p:sp>
        <p:nvSpPr>
          <p:cNvPr id="10" name="Google Shape;289;p30">
            <a:extLst>
              <a:ext uri="{FF2B5EF4-FFF2-40B4-BE49-F238E27FC236}">
                <a16:creationId xmlns:a16="http://schemas.microsoft.com/office/drawing/2014/main" id="{51A55AFF-DF80-4DD5-9580-E936CBAD2A2A}"/>
              </a:ext>
            </a:extLst>
          </p:cNvPr>
          <p:cNvSpPr txBox="1">
            <a:spLocks/>
          </p:cNvSpPr>
          <p:nvPr/>
        </p:nvSpPr>
        <p:spPr>
          <a:xfrm>
            <a:off x="820000" y="3308357"/>
            <a:ext cx="2638219" cy="10307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400" i="1" dirty="0">
                <a:solidFill>
                  <a:srgbClr val="4C0000"/>
                </a:solidFill>
                <a:latin typeface="Montserrat Medium" panose="00000600000000000000" pitchFamily="2" charset="0"/>
                <a:cs typeface="Times New Roman" panose="02020603050405020304" pitchFamily="18" charset="0"/>
              </a:rPr>
              <a:t>Giáo viên phản biện:</a:t>
            </a:r>
          </a:p>
          <a:p>
            <a:pPr marL="342900" indent="-342900" algn="l">
              <a:lnSpc>
                <a:spcPct val="120000"/>
              </a:lnSpc>
              <a:spcBef>
                <a:spcPct val="50000"/>
              </a:spcBef>
              <a:buClr>
                <a:srgbClr val="2060E0"/>
              </a:buClr>
              <a:buFont typeface="Wingdings" panose="05000000000000000000" pitchFamily="2" charset="2"/>
              <a:buNone/>
            </a:pPr>
            <a:r>
              <a:rPr lang="en-US" sz="1400" b="1" dirty="0">
                <a:solidFill>
                  <a:srgbClr val="3E516C"/>
                </a:solidFill>
                <a:latin typeface="Montserrat Medium" panose="00000600000000000000" pitchFamily="2" charset="0"/>
                <a:cs typeface="Times New Roman" panose="02020603050405020304" pitchFamily="18" charset="0"/>
              </a:rPr>
              <a:t>GV. TRƯƠNG QUỐC ĐỊNH</a:t>
            </a:r>
          </a:p>
          <a:p>
            <a:pPr marL="342900" indent="-342900" algn="l">
              <a:lnSpc>
                <a:spcPct val="120000"/>
              </a:lnSpc>
              <a:spcBef>
                <a:spcPct val="50000"/>
              </a:spcBef>
              <a:buClr>
                <a:srgbClr val="2060E0"/>
              </a:buClr>
              <a:buFont typeface="Wingdings" panose="05000000000000000000" pitchFamily="2" charset="2"/>
              <a:buNone/>
            </a:pPr>
            <a:r>
              <a:rPr lang="en-US" sz="1400" b="1" dirty="0">
                <a:solidFill>
                  <a:srgbClr val="3E516C"/>
                </a:solidFill>
                <a:latin typeface="Montserrat Medium" panose="00000600000000000000" pitchFamily="2" charset="0"/>
                <a:cs typeface="Times New Roman" panose="02020603050405020304" pitchFamily="18" charset="0"/>
              </a:rPr>
              <a:t>GV. PHAN TẤN TÀI</a:t>
            </a:r>
          </a:p>
        </p:txBody>
      </p:sp>
      <p:sp>
        <p:nvSpPr>
          <p:cNvPr id="12" name="Slide Number Placeholder 11">
            <a:extLst>
              <a:ext uri="{FF2B5EF4-FFF2-40B4-BE49-F238E27FC236}">
                <a16:creationId xmlns:a16="http://schemas.microsoft.com/office/drawing/2014/main" id="{46E87991-D66D-4A7E-9253-4D2E2713417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1</a:t>
            </a:fld>
            <a:endParaRPr lang="es"/>
          </a:p>
        </p:txBody>
      </p:sp>
      <p:sp>
        <p:nvSpPr>
          <p:cNvPr id="8" name="Google Shape;289;p30">
            <a:extLst>
              <a:ext uri="{FF2B5EF4-FFF2-40B4-BE49-F238E27FC236}">
                <a16:creationId xmlns:a16="http://schemas.microsoft.com/office/drawing/2014/main" id="{35FFE8E8-991E-40B8-9119-CBF25C5C367A}"/>
              </a:ext>
            </a:extLst>
          </p:cNvPr>
          <p:cNvSpPr txBox="1">
            <a:spLocks/>
          </p:cNvSpPr>
          <p:nvPr/>
        </p:nvSpPr>
        <p:spPr>
          <a:xfrm>
            <a:off x="3469701" y="3356757"/>
            <a:ext cx="2369596" cy="62208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5000"/>
              </a:lnSpc>
              <a:spcBef>
                <a:spcPts val="0"/>
              </a:spcBef>
              <a:spcAft>
                <a:spcPts val="0"/>
              </a:spcAft>
              <a:buClr>
                <a:srgbClr val="314256"/>
              </a:buClr>
              <a:buSzPts val="1200"/>
              <a:buFont typeface="Montserrat"/>
              <a:buNone/>
              <a:defRPr sz="1200" b="0" i="0" u="none" strike="noStrike" cap="none">
                <a:solidFill>
                  <a:srgbClr val="314256"/>
                </a:solidFill>
                <a:latin typeface="Montserrat"/>
                <a:ea typeface="Montserrat"/>
                <a:cs typeface="Montserrat"/>
                <a:sym typeface="Montserrat"/>
              </a:defRPr>
            </a:lvl1pPr>
            <a:lvl2pPr marR="0" lvl="1"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2pPr>
            <a:lvl3pPr marR="0" lvl="2"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3pPr>
            <a:lvl4pPr marR="0" lvl="3"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4pPr>
            <a:lvl5pPr marR="0" lvl="4"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5pPr>
            <a:lvl6pPr marR="0" lvl="5"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6pPr>
            <a:lvl7pPr marR="0" lvl="6"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7pPr>
            <a:lvl8pPr marR="0" lvl="7"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8pPr>
            <a:lvl9pPr marR="0" lvl="8" algn="r" rtl="0">
              <a:lnSpc>
                <a:spcPct val="100000"/>
              </a:lnSpc>
              <a:spcBef>
                <a:spcPts val="0"/>
              </a:spcBef>
              <a:spcAft>
                <a:spcPts val="0"/>
              </a:spcAft>
              <a:buClr>
                <a:srgbClr val="314256"/>
              </a:buClr>
              <a:buSzPts val="1200"/>
              <a:buFont typeface="Montserrat"/>
              <a:buNone/>
              <a:defRPr sz="1200" b="1" i="0" u="none" strike="noStrike" cap="none">
                <a:solidFill>
                  <a:srgbClr val="314256"/>
                </a:solidFill>
                <a:latin typeface="Montserrat"/>
                <a:ea typeface="Montserrat"/>
                <a:cs typeface="Montserrat"/>
                <a:sym typeface="Montserrat"/>
              </a:defRPr>
            </a:lvl9pPr>
          </a:lstStyle>
          <a:p>
            <a:pPr marL="342900" indent="-342900" algn="l">
              <a:lnSpc>
                <a:spcPct val="120000"/>
              </a:lnSpc>
              <a:spcBef>
                <a:spcPct val="50000"/>
              </a:spcBef>
              <a:buClr>
                <a:srgbClr val="2060E0"/>
              </a:buClr>
              <a:buFont typeface="Wingdings" panose="05000000000000000000" pitchFamily="2" charset="2"/>
              <a:buNone/>
            </a:pPr>
            <a:r>
              <a:rPr lang="en-US" sz="1400" i="1" dirty="0">
                <a:solidFill>
                  <a:srgbClr val="4C0000"/>
                </a:solidFill>
                <a:latin typeface="Montserrat Medium" panose="00000600000000000000" pitchFamily="2" charset="0"/>
                <a:cs typeface="Times New Roman" panose="02020603050405020304" pitchFamily="18" charset="0"/>
              </a:rPr>
              <a:t>Giáo viên hướng dẫn:</a:t>
            </a:r>
          </a:p>
          <a:p>
            <a:pPr marL="342900" indent="-342900" algn="l">
              <a:lnSpc>
                <a:spcPct val="120000"/>
              </a:lnSpc>
              <a:spcBef>
                <a:spcPct val="50000"/>
              </a:spcBef>
              <a:buClr>
                <a:srgbClr val="2060E0"/>
              </a:buClr>
              <a:buFont typeface="Wingdings" panose="05000000000000000000" pitchFamily="2" charset="2"/>
              <a:buNone/>
            </a:pPr>
            <a:r>
              <a:rPr lang="en-US" sz="1400" b="1" dirty="0">
                <a:solidFill>
                  <a:srgbClr val="3E516C"/>
                </a:solidFill>
                <a:latin typeface="Montserrat Medium" panose="00000600000000000000" pitchFamily="2" charset="0"/>
                <a:cs typeface="Times New Roman" panose="02020603050405020304" pitchFamily="18" charset="0"/>
              </a:rPr>
              <a:t>PHẠM NGỌC QUYỀN</a:t>
            </a:r>
            <a:endParaRPr lang="vi-VN" sz="1400" b="1" dirty="0">
              <a:solidFill>
                <a:srgbClr val="3E516C"/>
              </a:solidFill>
              <a:latin typeface="Montserrat Medium" panose="00000600000000000000" pitchFamily="2"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Quy trình hoạt động</a:t>
            </a:r>
          </a:p>
          <a:p>
            <a:endParaRPr lang="en-US" dirty="0"/>
          </a:p>
        </p:txBody>
      </p:sp>
      <p:pic>
        <p:nvPicPr>
          <p:cNvPr id="6" name="Picture 5">
            <a:extLst>
              <a:ext uri="{FF2B5EF4-FFF2-40B4-BE49-F238E27FC236}">
                <a16:creationId xmlns:a16="http://schemas.microsoft.com/office/drawing/2014/main" id="{2D5E0B62-4ECE-4FAA-86A6-C6D5A3D9A842}"/>
              </a:ext>
            </a:extLst>
          </p:cNvPr>
          <p:cNvPicPr>
            <a:picLocks noChangeAspect="1"/>
          </p:cNvPicPr>
          <p:nvPr/>
        </p:nvPicPr>
        <p:blipFill>
          <a:blip r:embed="rId3"/>
          <a:stretch>
            <a:fillRect/>
          </a:stretch>
        </p:blipFill>
        <p:spPr>
          <a:xfrm>
            <a:off x="552450" y="1437515"/>
            <a:ext cx="8039100" cy="3230574"/>
          </a:xfrm>
          <a:prstGeom prst="round2DiagRect">
            <a:avLst>
              <a:gd name="adj1" fmla="val 29168"/>
              <a:gd name="adj2" fmla="val 0"/>
            </a:avLst>
          </a:prstGeom>
        </p:spPr>
      </p:pic>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10</a:t>
            </a:fld>
            <a:endParaRPr lang="es">
              <a:solidFill>
                <a:schemeClr val="bg1"/>
              </a:solidFill>
            </a:endParaRPr>
          </a:p>
        </p:txBody>
      </p:sp>
      <p:sp>
        <p:nvSpPr>
          <p:cNvPr id="9" name="Text Placeholder 3">
            <a:extLst>
              <a:ext uri="{FF2B5EF4-FFF2-40B4-BE49-F238E27FC236}">
                <a16:creationId xmlns:a16="http://schemas.microsoft.com/office/drawing/2014/main" id="{C59F92A2-EF11-48D4-A7FA-B804D0B9158F}"/>
              </a:ext>
            </a:extLst>
          </p:cNvPr>
          <p:cNvSpPr txBox="1">
            <a:spLocks/>
          </p:cNvSpPr>
          <p:nvPr/>
        </p:nvSpPr>
        <p:spPr>
          <a:xfrm>
            <a:off x="3321022" y="4685085"/>
            <a:ext cx="3800856"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Quy trình hoạt động của học viên</a:t>
            </a:r>
            <a:endParaRPr lang="en-US" sz="1600" dirty="0">
              <a:latin typeface="Montserrat "/>
            </a:endParaRPr>
          </a:p>
        </p:txBody>
      </p:sp>
    </p:spTree>
    <p:extLst>
      <p:ext uri="{BB962C8B-B14F-4D97-AF65-F5344CB8AC3E}">
        <p14:creationId xmlns:p14="http://schemas.microsoft.com/office/powerpoint/2010/main" val="320306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Quy trình hoạt động</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11</a:t>
            </a:fld>
            <a:endParaRPr lang="es">
              <a:solidFill>
                <a:schemeClr val="bg1"/>
              </a:solidFill>
            </a:endParaRPr>
          </a:p>
        </p:txBody>
      </p:sp>
      <p:sp>
        <p:nvSpPr>
          <p:cNvPr id="9" name="Text Placeholder 3">
            <a:extLst>
              <a:ext uri="{FF2B5EF4-FFF2-40B4-BE49-F238E27FC236}">
                <a16:creationId xmlns:a16="http://schemas.microsoft.com/office/drawing/2014/main" id="{C59F92A2-EF11-48D4-A7FA-B804D0B9158F}"/>
              </a:ext>
            </a:extLst>
          </p:cNvPr>
          <p:cNvSpPr txBox="1">
            <a:spLocks/>
          </p:cNvSpPr>
          <p:nvPr/>
        </p:nvSpPr>
        <p:spPr>
          <a:xfrm>
            <a:off x="2924782" y="4593559"/>
            <a:ext cx="3800856"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Quy trình hoạt động của gia sư</a:t>
            </a:r>
            <a:endParaRPr lang="en-US" sz="1600" dirty="0">
              <a:latin typeface="Montserrat "/>
            </a:endParaRPr>
          </a:p>
        </p:txBody>
      </p:sp>
      <p:pic>
        <p:nvPicPr>
          <p:cNvPr id="7" name="Picture 6">
            <a:extLst>
              <a:ext uri="{FF2B5EF4-FFF2-40B4-BE49-F238E27FC236}">
                <a16:creationId xmlns:a16="http://schemas.microsoft.com/office/drawing/2014/main" id="{64D11F83-293A-45D3-B982-93F1597AB147}"/>
              </a:ext>
            </a:extLst>
          </p:cNvPr>
          <p:cNvPicPr>
            <a:picLocks noChangeAspect="1"/>
          </p:cNvPicPr>
          <p:nvPr/>
        </p:nvPicPr>
        <p:blipFill>
          <a:blip r:embed="rId3"/>
          <a:stretch>
            <a:fillRect/>
          </a:stretch>
        </p:blipFill>
        <p:spPr>
          <a:xfrm>
            <a:off x="2179845" y="1475157"/>
            <a:ext cx="5013960" cy="2941864"/>
          </a:xfrm>
          <a:prstGeom prst="rect">
            <a:avLst/>
          </a:prstGeom>
        </p:spPr>
      </p:pic>
    </p:spTree>
    <p:extLst>
      <p:ext uri="{BB962C8B-B14F-4D97-AF65-F5344CB8AC3E}">
        <p14:creationId xmlns:p14="http://schemas.microsoft.com/office/powerpoint/2010/main" val="43650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12</a:t>
            </a:fld>
            <a:endParaRPr lang="es" dirty="0">
              <a:solidFill>
                <a:schemeClr val="bg1"/>
              </a:solidFill>
            </a:endParaRPr>
          </a:p>
        </p:txBody>
      </p:sp>
      <p:pic>
        <p:nvPicPr>
          <p:cNvPr id="7" name="Picture 6">
            <a:extLst>
              <a:ext uri="{FF2B5EF4-FFF2-40B4-BE49-F238E27FC236}">
                <a16:creationId xmlns:a16="http://schemas.microsoft.com/office/drawing/2014/main" id="{89F9E3C2-8082-4987-A205-B7A53F5C81C3}"/>
              </a:ext>
            </a:extLst>
          </p:cNvPr>
          <p:cNvPicPr>
            <a:picLocks noChangeAspect="1"/>
          </p:cNvPicPr>
          <p:nvPr/>
        </p:nvPicPr>
        <p:blipFill>
          <a:blip r:embed="rId2"/>
          <a:stretch>
            <a:fillRect/>
          </a:stretch>
        </p:blipFill>
        <p:spPr>
          <a:xfrm>
            <a:off x="2939990" y="1463040"/>
            <a:ext cx="2910646" cy="3138731"/>
          </a:xfrm>
          <a:prstGeom prst="rect">
            <a:avLst/>
          </a:prstGeom>
        </p:spPr>
      </p:pic>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335024" y="4601771"/>
            <a:ext cx="6780275"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người dùng không có tài khoản (trang 28)</a:t>
            </a:r>
            <a:endParaRPr lang="en-US" sz="1600" dirty="0">
              <a:latin typeface="Montserrat "/>
            </a:endParaRPr>
          </a:p>
        </p:txBody>
      </p:sp>
    </p:spTree>
    <p:extLst>
      <p:ext uri="{BB962C8B-B14F-4D97-AF65-F5344CB8AC3E}">
        <p14:creationId xmlns:p14="http://schemas.microsoft.com/office/powerpoint/2010/main" val="307172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13</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551176" y="4638225"/>
            <a:ext cx="425083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học viên (trang 29)</a:t>
            </a:r>
            <a:endParaRPr lang="en-US" sz="1600" dirty="0">
              <a:latin typeface="Montserrat "/>
            </a:endParaRPr>
          </a:p>
        </p:txBody>
      </p:sp>
      <p:pic>
        <p:nvPicPr>
          <p:cNvPr id="6" name="Picture 5">
            <a:extLst>
              <a:ext uri="{FF2B5EF4-FFF2-40B4-BE49-F238E27FC236}">
                <a16:creationId xmlns:a16="http://schemas.microsoft.com/office/drawing/2014/main" id="{B5931ECC-BDD6-4D6B-B1A3-0062EB64C9CE}"/>
              </a:ext>
            </a:extLst>
          </p:cNvPr>
          <p:cNvPicPr>
            <a:picLocks noChangeAspect="1"/>
          </p:cNvPicPr>
          <p:nvPr/>
        </p:nvPicPr>
        <p:blipFill>
          <a:blip r:embed="rId2"/>
          <a:stretch>
            <a:fillRect/>
          </a:stretch>
        </p:blipFill>
        <p:spPr>
          <a:xfrm>
            <a:off x="3710451" y="1531263"/>
            <a:ext cx="1219689" cy="3070508"/>
          </a:xfrm>
          <a:prstGeom prst="rect">
            <a:avLst/>
          </a:prstGeom>
        </p:spPr>
      </p:pic>
    </p:spTree>
    <p:extLst>
      <p:ext uri="{BB962C8B-B14F-4D97-AF65-F5344CB8AC3E}">
        <p14:creationId xmlns:p14="http://schemas.microsoft.com/office/powerpoint/2010/main" val="28039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14</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960856" y="4628902"/>
            <a:ext cx="4116599"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gia sư trang 30)</a:t>
            </a:r>
            <a:endParaRPr lang="en-US" sz="1600" dirty="0">
              <a:latin typeface="Montserrat "/>
            </a:endParaRPr>
          </a:p>
        </p:txBody>
      </p:sp>
      <p:pic>
        <p:nvPicPr>
          <p:cNvPr id="7" name="Picture 6">
            <a:extLst>
              <a:ext uri="{FF2B5EF4-FFF2-40B4-BE49-F238E27FC236}">
                <a16:creationId xmlns:a16="http://schemas.microsoft.com/office/drawing/2014/main" id="{6291808E-A4F7-43B4-9296-0164B9D91D36}"/>
              </a:ext>
            </a:extLst>
          </p:cNvPr>
          <p:cNvPicPr>
            <a:picLocks noChangeAspect="1"/>
          </p:cNvPicPr>
          <p:nvPr/>
        </p:nvPicPr>
        <p:blipFill>
          <a:blip r:embed="rId2"/>
          <a:stretch>
            <a:fillRect/>
          </a:stretch>
        </p:blipFill>
        <p:spPr>
          <a:xfrm>
            <a:off x="2875712" y="1459600"/>
            <a:ext cx="3451936" cy="3025969"/>
          </a:xfrm>
          <a:prstGeom prst="rect">
            <a:avLst/>
          </a:prstGeom>
        </p:spPr>
      </p:pic>
    </p:spTree>
    <p:extLst>
      <p:ext uri="{BB962C8B-B14F-4D97-AF65-F5344CB8AC3E}">
        <p14:creationId xmlns:p14="http://schemas.microsoft.com/office/powerpoint/2010/main" val="4100631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3. Sơ đồ use case</a:t>
            </a:r>
          </a:p>
          <a:p>
            <a:r>
              <a:rPr lang="en-US" sz="1600" dirty="0">
                <a:latin typeface="Montserrat "/>
              </a:rPr>
              <a:t>Sơ đồ use case</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15</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331720" y="4628902"/>
            <a:ext cx="4591594"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hoạt vụ của quản trị viên (trang 31)</a:t>
            </a:r>
            <a:endParaRPr lang="en-US" sz="1600" dirty="0">
              <a:latin typeface="Montserrat "/>
            </a:endParaRPr>
          </a:p>
        </p:txBody>
      </p:sp>
      <p:pic>
        <p:nvPicPr>
          <p:cNvPr id="7" name="Picture 6">
            <a:extLst>
              <a:ext uri="{FF2B5EF4-FFF2-40B4-BE49-F238E27FC236}">
                <a16:creationId xmlns:a16="http://schemas.microsoft.com/office/drawing/2014/main" id="{B0A5E455-BEBB-4AB4-8CB8-ED1C8DC78B86}"/>
              </a:ext>
            </a:extLst>
          </p:cNvPr>
          <p:cNvPicPr>
            <a:picLocks noChangeAspect="1"/>
          </p:cNvPicPr>
          <p:nvPr/>
        </p:nvPicPr>
        <p:blipFill>
          <a:blip r:embed="rId2"/>
          <a:stretch>
            <a:fillRect/>
          </a:stretch>
        </p:blipFill>
        <p:spPr>
          <a:xfrm>
            <a:off x="2898202" y="1466227"/>
            <a:ext cx="4404541" cy="3162675"/>
          </a:xfrm>
          <a:prstGeom prst="rect">
            <a:avLst/>
          </a:prstGeom>
        </p:spPr>
      </p:pic>
    </p:spTree>
    <p:extLst>
      <p:ext uri="{BB962C8B-B14F-4D97-AF65-F5344CB8AC3E}">
        <p14:creationId xmlns:p14="http://schemas.microsoft.com/office/powerpoint/2010/main" val="328804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16</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258350" y="4631197"/>
            <a:ext cx="704710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người dùng không có tài khoản (trang 38)</a:t>
            </a:r>
            <a:endParaRPr lang="en-US" sz="1600" dirty="0">
              <a:latin typeface="Montserrat "/>
            </a:endParaRPr>
          </a:p>
        </p:txBody>
      </p:sp>
      <p:pic>
        <p:nvPicPr>
          <p:cNvPr id="6" name="Picture 5">
            <a:extLst>
              <a:ext uri="{FF2B5EF4-FFF2-40B4-BE49-F238E27FC236}">
                <a16:creationId xmlns:a16="http://schemas.microsoft.com/office/drawing/2014/main" id="{0514452D-5A72-41B2-A338-2AC4246A8F94}"/>
              </a:ext>
            </a:extLst>
          </p:cNvPr>
          <p:cNvPicPr>
            <a:picLocks noChangeAspect="1"/>
          </p:cNvPicPr>
          <p:nvPr/>
        </p:nvPicPr>
        <p:blipFill>
          <a:blip r:embed="rId2"/>
          <a:stretch>
            <a:fillRect/>
          </a:stretch>
        </p:blipFill>
        <p:spPr>
          <a:xfrm>
            <a:off x="2064783" y="1682489"/>
            <a:ext cx="5014434" cy="2621813"/>
          </a:xfrm>
          <a:prstGeom prst="rect">
            <a:avLst/>
          </a:prstGeom>
        </p:spPr>
      </p:pic>
    </p:spTree>
    <p:extLst>
      <p:ext uri="{BB962C8B-B14F-4D97-AF65-F5344CB8AC3E}">
        <p14:creationId xmlns:p14="http://schemas.microsoft.com/office/powerpoint/2010/main" val="1067172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17</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518773" y="4628902"/>
            <a:ext cx="4404541"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học viên (trang 39)</a:t>
            </a:r>
            <a:endParaRPr lang="en-US" sz="1600" dirty="0">
              <a:latin typeface="Montserrat "/>
            </a:endParaRPr>
          </a:p>
        </p:txBody>
      </p:sp>
      <p:pic>
        <p:nvPicPr>
          <p:cNvPr id="7" name="Picture 6">
            <a:extLst>
              <a:ext uri="{FF2B5EF4-FFF2-40B4-BE49-F238E27FC236}">
                <a16:creationId xmlns:a16="http://schemas.microsoft.com/office/drawing/2014/main" id="{7E202BEE-0910-44A3-9F75-63BE5FA9B186}"/>
              </a:ext>
            </a:extLst>
          </p:cNvPr>
          <p:cNvPicPr>
            <a:picLocks noChangeAspect="1"/>
          </p:cNvPicPr>
          <p:nvPr/>
        </p:nvPicPr>
        <p:blipFill>
          <a:blip r:embed="rId2"/>
          <a:stretch>
            <a:fillRect/>
          </a:stretch>
        </p:blipFill>
        <p:spPr>
          <a:xfrm>
            <a:off x="702552" y="1777007"/>
            <a:ext cx="7183098" cy="2584681"/>
          </a:xfrm>
          <a:prstGeom prst="rect">
            <a:avLst/>
          </a:prstGeom>
        </p:spPr>
      </p:pic>
    </p:spTree>
    <p:extLst>
      <p:ext uri="{BB962C8B-B14F-4D97-AF65-F5344CB8AC3E}">
        <p14:creationId xmlns:p14="http://schemas.microsoft.com/office/powerpoint/2010/main" val="1582708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18</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137451" y="4535471"/>
            <a:ext cx="511022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gia sư (trang 39)</a:t>
            </a:r>
            <a:endParaRPr lang="en-US" sz="1600" dirty="0">
              <a:latin typeface="Montserrat "/>
            </a:endParaRPr>
          </a:p>
        </p:txBody>
      </p:sp>
      <p:pic>
        <p:nvPicPr>
          <p:cNvPr id="6" name="Picture 5">
            <a:extLst>
              <a:ext uri="{FF2B5EF4-FFF2-40B4-BE49-F238E27FC236}">
                <a16:creationId xmlns:a16="http://schemas.microsoft.com/office/drawing/2014/main" id="{85C6EED3-8063-4800-B43F-2C9952271F7A}"/>
              </a:ext>
            </a:extLst>
          </p:cNvPr>
          <p:cNvPicPr>
            <a:picLocks noChangeAspect="1"/>
          </p:cNvPicPr>
          <p:nvPr/>
        </p:nvPicPr>
        <p:blipFill>
          <a:blip r:embed="rId2"/>
          <a:stretch>
            <a:fillRect/>
          </a:stretch>
        </p:blipFill>
        <p:spPr>
          <a:xfrm>
            <a:off x="1258350" y="1767717"/>
            <a:ext cx="6627300" cy="2810580"/>
          </a:xfrm>
          <a:prstGeom prst="rect">
            <a:avLst/>
          </a:prstGeom>
        </p:spPr>
      </p:pic>
    </p:spTree>
    <p:extLst>
      <p:ext uri="{BB962C8B-B14F-4D97-AF65-F5344CB8AC3E}">
        <p14:creationId xmlns:p14="http://schemas.microsoft.com/office/powerpoint/2010/main" val="43455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
              </a:rPr>
              <a:t>4. Thiết kế mô hình</a:t>
            </a:r>
          </a:p>
          <a:p>
            <a:r>
              <a:rPr lang="en-US" sz="1600" dirty="0">
                <a:latin typeface="Montserrat "/>
              </a:rPr>
              <a:t>Sơ đồ chức năng</a:t>
            </a:r>
          </a:p>
          <a:p>
            <a:endParaRPr lang="en-US" dirty="0">
              <a:latin typeface="Montserrat "/>
            </a:endParaRPr>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19</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906416" y="4623748"/>
            <a:ext cx="5560817"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Sơ đồ chức năng của quản trị viên (trang 40)</a:t>
            </a:r>
            <a:endParaRPr lang="en-US" sz="1600" dirty="0">
              <a:latin typeface="Montserrat "/>
            </a:endParaRPr>
          </a:p>
        </p:txBody>
      </p:sp>
      <p:pic>
        <p:nvPicPr>
          <p:cNvPr id="7" name="Picture 6">
            <a:extLst>
              <a:ext uri="{FF2B5EF4-FFF2-40B4-BE49-F238E27FC236}">
                <a16:creationId xmlns:a16="http://schemas.microsoft.com/office/drawing/2014/main" id="{932425CF-C03C-4A27-BFC6-8EC07ADD21C7}"/>
              </a:ext>
            </a:extLst>
          </p:cNvPr>
          <p:cNvPicPr>
            <a:picLocks noChangeAspect="1"/>
          </p:cNvPicPr>
          <p:nvPr/>
        </p:nvPicPr>
        <p:blipFill>
          <a:blip r:embed="rId2"/>
          <a:stretch>
            <a:fillRect/>
          </a:stretch>
        </p:blipFill>
        <p:spPr>
          <a:xfrm>
            <a:off x="2308419" y="1721245"/>
            <a:ext cx="4527161" cy="2772138"/>
          </a:xfrm>
          <a:prstGeom prst="rect">
            <a:avLst/>
          </a:prstGeom>
        </p:spPr>
      </p:pic>
    </p:spTree>
    <p:extLst>
      <p:ext uri="{BB962C8B-B14F-4D97-AF65-F5344CB8AC3E}">
        <p14:creationId xmlns:p14="http://schemas.microsoft.com/office/powerpoint/2010/main" val="4193520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BAA0DB-73F8-4BBA-A940-2F754846ABA6}"/>
              </a:ext>
            </a:extLst>
          </p:cNvPr>
          <p:cNvSpPr>
            <a:spLocks noGrp="1"/>
          </p:cNvSpPr>
          <p:nvPr>
            <p:ph type="title"/>
          </p:nvPr>
        </p:nvSpPr>
        <p:spPr>
          <a:xfrm>
            <a:off x="311700" y="314183"/>
            <a:ext cx="8520600" cy="964500"/>
          </a:xfrm>
        </p:spPr>
        <p:txBody>
          <a:bodyPr/>
          <a:lstStyle/>
          <a:p>
            <a:r>
              <a:rPr lang="en-US" dirty="0">
                <a:solidFill>
                  <a:srgbClr val="3E516C"/>
                </a:solidFill>
              </a:rPr>
              <a:t>NỘI DUNG</a:t>
            </a:r>
          </a:p>
        </p:txBody>
      </p:sp>
      <p:sp>
        <p:nvSpPr>
          <p:cNvPr id="17" name="Rectangle 16">
            <a:extLst>
              <a:ext uri="{FF2B5EF4-FFF2-40B4-BE49-F238E27FC236}">
                <a16:creationId xmlns:a16="http://schemas.microsoft.com/office/drawing/2014/main" id="{E3DE3028-05D7-4406-B880-925D497CF275}"/>
              </a:ext>
            </a:extLst>
          </p:cNvPr>
          <p:cNvSpPr/>
          <p:nvPr/>
        </p:nvSpPr>
        <p:spPr>
          <a:xfrm>
            <a:off x="2855095" y="134210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19" name="TextBox 10">
            <a:extLst>
              <a:ext uri="{FF2B5EF4-FFF2-40B4-BE49-F238E27FC236}">
                <a16:creationId xmlns:a16="http://schemas.microsoft.com/office/drawing/2014/main" id="{4FA27636-C1B4-4E9A-AC52-098557810C76}"/>
              </a:ext>
            </a:extLst>
          </p:cNvPr>
          <p:cNvSpPr txBox="1"/>
          <p:nvPr/>
        </p:nvSpPr>
        <p:spPr bwMode="auto">
          <a:xfrm>
            <a:off x="3058572" y="1497025"/>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GIỚI THIỆU</a:t>
            </a:r>
            <a:endParaRPr lang="en-US" altLang="ko-KR" sz="1600" b="1" dirty="0">
              <a:solidFill>
                <a:srgbClr val="3E516C"/>
              </a:solidFill>
              <a:latin typeface="Montserrat" panose="00000500000000000000" pitchFamily="2" charset="0"/>
              <a:cs typeface="Arial" pitchFamily="34" charset="0"/>
            </a:endParaRPr>
          </a:p>
        </p:txBody>
      </p:sp>
      <p:sp>
        <p:nvSpPr>
          <p:cNvPr id="21" name="Chevron 11">
            <a:extLst>
              <a:ext uri="{FF2B5EF4-FFF2-40B4-BE49-F238E27FC236}">
                <a16:creationId xmlns:a16="http://schemas.microsoft.com/office/drawing/2014/main" id="{E5852F9E-3388-497C-98BE-ABE6BE46887D}"/>
              </a:ext>
            </a:extLst>
          </p:cNvPr>
          <p:cNvSpPr/>
          <p:nvPr/>
        </p:nvSpPr>
        <p:spPr>
          <a:xfrm>
            <a:off x="1891393" y="127936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2" name="TextBox 21">
            <a:extLst>
              <a:ext uri="{FF2B5EF4-FFF2-40B4-BE49-F238E27FC236}">
                <a16:creationId xmlns:a16="http://schemas.microsoft.com/office/drawing/2014/main" id="{8E6432A3-253A-45C5-9D2C-C5865CACACAD}"/>
              </a:ext>
            </a:extLst>
          </p:cNvPr>
          <p:cNvSpPr txBox="1"/>
          <p:nvPr/>
        </p:nvSpPr>
        <p:spPr>
          <a:xfrm>
            <a:off x="2076884" y="146972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1</a:t>
            </a:r>
            <a:endParaRPr lang="ko-KR" altLang="en-US" sz="2400" b="1" dirty="0">
              <a:solidFill>
                <a:schemeClr val="bg1"/>
              </a:solidFill>
              <a:latin typeface="Montserrat" panose="00000500000000000000" pitchFamily="2" charset="0"/>
              <a:cs typeface="Arial" pitchFamily="34" charset="0"/>
            </a:endParaRPr>
          </a:p>
        </p:txBody>
      </p:sp>
      <p:sp>
        <p:nvSpPr>
          <p:cNvPr id="23" name="Rectangle 22">
            <a:extLst>
              <a:ext uri="{FF2B5EF4-FFF2-40B4-BE49-F238E27FC236}">
                <a16:creationId xmlns:a16="http://schemas.microsoft.com/office/drawing/2014/main" id="{6D607D11-CD99-434F-A0EF-1E187B55AB60}"/>
              </a:ext>
            </a:extLst>
          </p:cNvPr>
          <p:cNvSpPr/>
          <p:nvPr/>
        </p:nvSpPr>
        <p:spPr>
          <a:xfrm>
            <a:off x="2855095" y="220781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25" name="TextBox 10">
            <a:extLst>
              <a:ext uri="{FF2B5EF4-FFF2-40B4-BE49-F238E27FC236}">
                <a16:creationId xmlns:a16="http://schemas.microsoft.com/office/drawing/2014/main" id="{63366480-0BE8-4882-8440-DBDE9B7F1EAF}"/>
              </a:ext>
            </a:extLst>
          </p:cNvPr>
          <p:cNvSpPr txBox="1"/>
          <p:nvPr/>
        </p:nvSpPr>
        <p:spPr bwMode="auto">
          <a:xfrm>
            <a:off x="3058572" y="2349293"/>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NỘI DUNG VÀ KẾT QUẢ THỰC HIỆN</a:t>
            </a:r>
          </a:p>
        </p:txBody>
      </p:sp>
      <p:sp>
        <p:nvSpPr>
          <p:cNvPr id="27" name="Chevron 30">
            <a:extLst>
              <a:ext uri="{FF2B5EF4-FFF2-40B4-BE49-F238E27FC236}">
                <a16:creationId xmlns:a16="http://schemas.microsoft.com/office/drawing/2014/main" id="{F3EB9AAC-4BC4-4A8A-966D-6257DFE1C5FD}"/>
              </a:ext>
            </a:extLst>
          </p:cNvPr>
          <p:cNvSpPr/>
          <p:nvPr/>
        </p:nvSpPr>
        <p:spPr>
          <a:xfrm>
            <a:off x="1891393" y="214507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28" name="TextBox 27">
            <a:extLst>
              <a:ext uri="{FF2B5EF4-FFF2-40B4-BE49-F238E27FC236}">
                <a16:creationId xmlns:a16="http://schemas.microsoft.com/office/drawing/2014/main" id="{D40D3368-B2B4-4EED-8E5A-1F06682002D0}"/>
              </a:ext>
            </a:extLst>
          </p:cNvPr>
          <p:cNvSpPr txBox="1"/>
          <p:nvPr/>
        </p:nvSpPr>
        <p:spPr>
          <a:xfrm>
            <a:off x="2076884" y="233543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2</a:t>
            </a:r>
            <a:endParaRPr lang="ko-KR" altLang="en-US" sz="2400" b="1" dirty="0">
              <a:solidFill>
                <a:schemeClr val="bg1"/>
              </a:solidFill>
              <a:latin typeface="Montserrat" panose="00000500000000000000" pitchFamily="2" charset="0"/>
              <a:cs typeface="Arial" pitchFamily="34" charset="0"/>
            </a:endParaRPr>
          </a:p>
        </p:txBody>
      </p:sp>
      <p:sp>
        <p:nvSpPr>
          <p:cNvPr id="29" name="Rectangle 28">
            <a:extLst>
              <a:ext uri="{FF2B5EF4-FFF2-40B4-BE49-F238E27FC236}">
                <a16:creationId xmlns:a16="http://schemas.microsoft.com/office/drawing/2014/main" id="{EC719040-B987-4F4C-8261-E9B2DA266D2C}"/>
              </a:ext>
            </a:extLst>
          </p:cNvPr>
          <p:cNvSpPr/>
          <p:nvPr/>
        </p:nvSpPr>
        <p:spPr>
          <a:xfrm>
            <a:off x="2855095" y="307352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1" name="TextBox 10">
            <a:extLst>
              <a:ext uri="{FF2B5EF4-FFF2-40B4-BE49-F238E27FC236}">
                <a16:creationId xmlns:a16="http://schemas.microsoft.com/office/drawing/2014/main" id="{1C1E9961-76D3-4E52-B6C3-D45927EFA2F7}"/>
              </a:ext>
            </a:extLst>
          </p:cNvPr>
          <p:cNvSpPr txBox="1"/>
          <p:nvPr/>
        </p:nvSpPr>
        <p:spPr bwMode="auto">
          <a:xfrm>
            <a:off x="3058572" y="3234657"/>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KẾT LUẬN VÀ HƯỚNG PHÁT TRIỂN</a:t>
            </a:r>
          </a:p>
        </p:txBody>
      </p:sp>
      <p:sp>
        <p:nvSpPr>
          <p:cNvPr id="33" name="Chevron 37">
            <a:extLst>
              <a:ext uri="{FF2B5EF4-FFF2-40B4-BE49-F238E27FC236}">
                <a16:creationId xmlns:a16="http://schemas.microsoft.com/office/drawing/2014/main" id="{35846EEE-F767-403A-92D2-9613D0BC5674}"/>
              </a:ext>
            </a:extLst>
          </p:cNvPr>
          <p:cNvSpPr/>
          <p:nvPr/>
        </p:nvSpPr>
        <p:spPr>
          <a:xfrm>
            <a:off x="1891393" y="301078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34" name="TextBox 33">
            <a:extLst>
              <a:ext uri="{FF2B5EF4-FFF2-40B4-BE49-F238E27FC236}">
                <a16:creationId xmlns:a16="http://schemas.microsoft.com/office/drawing/2014/main" id="{04D50920-BF96-4390-9384-682FAC319AF0}"/>
              </a:ext>
            </a:extLst>
          </p:cNvPr>
          <p:cNvSpPr txBox="1"/>
          <p:nvPr/>
        </p:nvSpPr>
        <p:spPr>
          <a:xfrm>
            <a:off x="2076884" y="320114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3</a:t>
            </a:r>
            <a:endParaRPr lang="ko-KR" altLang="en-US" sz="2400" b="1" dirty="0">
              <a:solidFill>
                <a:schemeClr val="bg1"/>
              </a:solidFill>
              <a:latin typeface="Montserrat" panose="00000500000000000000" pitchFamily="2" charset="0"/>
              <a:cs typeface="Arial" pitchFamily="34" charset="0"/>
            </a:endParaRPr>
          </a:p>
        </p:txBody>
      </p:sp>
      <p:sp>
        <p:nvSpPr>
          <p:cNvPr id="35" name="Rectangle 34">
            <a:extLst>
              <a:ext uri="{FF2B5EF4-FFF2-40B4-BE49-F238E27FC236}">
                <a16:creationId xmlns:a16="http://schemas.microsoft.com/office/drawing/2014/main" id="{4414F3A7-EDFF-4E11-9A1C-B35AFE3B8686}"/>
              </a:ext>
            </a:extLst>
          </p:cNvPr>
          <p:cNvSpPr/>
          <p:nvPr/>
        </p:nvSpPr>
        <p:spPr>
          <a:xfrm>
            <a:off x="2855095" y="3939237"/>
            <a:ext cx="4212021" cy="684000"/>
          </a:xfrm>
          <a:prstGeom prst="rect">
            <a:avLst/>
          </a:prstGeom>
          <a:noFill/>
          <a:ln w="25400">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3E516C"/>
              </a:solidFill>
              <a:latin typeface="Montserrat" panose="00000500000000000000" pitchFamily="2" charset="0"/>
              <a:cs typeface="Arial" pitchFamily="34" charset="0"/>
            </a:endParaRPr>
          </a:p>
        </p:txBody>
      </p:sp>
      <p:sp>
        <p:nvSpPr>
          <p:cNvPr id="37" name="TextBox 10">
            <a:extLst>
              <a:ext uri="{FF2B5EF4-FFF2-40B4-BE49-F238E27FC236}">
                <a16:creationId xmlns:a16="http://schemas.microsoft.com/office/drawing/2014/main" id="{6E605C58-5E1F-467E-B87B-FA3AD0A3278E}"/>
              </a:ext>
            </a:extLst>
          </p:cNvPr>
          <p:cNvSpPr txBox="1"/>
          <p:nvPr/>
        </p:nvSpPr>
        <p:spPr bwMode="auto">
          <a:xfrm>
            <a:off x="3058572" y="4113372"/>
            <a:ext cx="5040560" cy="354925"/>
          </a:xfrm>
          <a:prstGeom prst="round2Same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3E516C"/>
                </a:solidFill>
                <a:latin typeface="Montserrat" panose="00000500000000000000" pitchFamily="2" charset="0"/>
                <a:cs typeface="Times New Roman" panose="02020603050405020304" pitchFamily="18" charset="0"/>
              </a:rPr>
              <a:t>DEMO CHƯƠNG TRÌNH</a:t>
            </a:r>
          </a:p>
        </p:txBody>
      </p:sp>
      <p:sp>
        <p:nvSpPr>
          <p:cNvPr id="39" name="Chevron 44">
            <a:extLst>
              <a:ext uri="{FF2B5EF4-FFF2-40B4-BE49-F238E27FC236}">
                <a16:creationId xmlns:a16="http://schemas.microsoft.com/office/drawing/2014/main" id="{94FC570A-D6B2-4E19-8DD2-AB94057E08A0}"/>
              </a:ext>
            </a:extLst>
          </p:cNvPr>
          <p:cNvSpPr/>
          <p:nvPr/>
        </p:nvSpPr>
        <p:spPr>
          <a:xfrm>
            <a:off x="1891393" y="3876495"/>
            <a:ext cx="838984" cy="792088"/>
          </a:xfrm>
          <a:prstGeom prst="chevron">
            <a:avLst>
              <a:gd name="adj" fmla="val 33915"/>
            </a:avLst>
          </a:prstGeom>
          <a:solidFill>
            <a:srgbClr val="3E516C"/>
          </a:solidFill>
          <a:ln>
            <a:solidFill>
              <a:srgbClr val="3E51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latin typeface="Montserrat" panose="00000500000000000000" pitchFamily="2" charset="0"/>
              <a:cs typeface="Arial" pitchFamily="34" charset="0"/>
            </a:endParaRPr>
          </a:p>
        </p:txBody>
      </p:sp>
      <p:sp>
        <p:nvSpPr>
          <p:cNvPr id="40" name="TextBox 39">
            <a:extLst>
              <a:ext uri="{FF2B5EF4-FFF2-40B4-BE49-F238E27FC236}">
                <a16:creationId xmlns:a16="http://schemas.microsoft.com/office/drawing/2014/main" id="{F3EEF02E-9127-40F0-AEFA-3367D9B59E40}"/>
              </a:ext>
            </a:extLst>
          </p:cNvPr>
          <p:cNvSpPr txBox="1"/>
          <p:nvPr/>
        </p:nvSpPr>
        <p:spPr>
          <a:xfrm>
            <a:off x="2076884" y="4066859"/>
            <a:ext cx="554143" cy="461665"/>
          </a:xfrm>
          <a:prstGeom prst="rect">
            <a:avLst/>
          </a:prstGeom>
          <a:noFill/>
          <a:ln>
            <a:noFill/>
          </a:ln>
        </p:spPr>
        <p:txBody>
          <a:bodyPr wrap="square" rtlCol="0">
            <a:spAutoFit/>
          </a:bodyPr>
          <a:lstStyle/>
          <a:p>
            <a:pPr algn="ctr"/>
            <a:r>
              <a:rPr lang="en-US" altLang="ko-KR" sz="2400" b="1" dirty="0">
                <a:solidFill>
                  <a:schemeClr val="bg1"/>
                </a:solidFill>
                <a:latin typeface="Montserrat" panose="00000500000000000000" pitchFamily="2" charset="0"/>
                <a:cs typeface="Arial" pitchFamily="34" charset="0"/>
              </a:rPr>
              <a:t>4</a:t>
            </a:r>
            <a:endParaRPr lang="ko-KR" altLang="en-US" sz="2400" b="1" dirty="0">
              <a:solidFill>
                <a:schemeClr val="bg1"/>
              </a:solidFill>
              <a:latin typeface="Montserrat" panose="00000500000000000000" pitchFamily="2" charset="0"/>
              <a:cs typeface="Arial" pitchFamily="34" charset="0"/>
            </a:endParaRPr>
          </a:p>
        </p:txBody>
      </p:sp>
      <p:sp>
        <p:nvSpPr>
          <p:cNvPr id="41" name="Slide Number Placeholder 40">
            <a:extLst>
              <a:ext uri="{FF2B5EF4-FFF2-40B4-BE49-F238E27FC236}">
                <a16:creationId xmlns:a16="http://schemas.microsoft.com/office/drawing/2014/main" id="{0A5F1156-F25E-4D8B-8FD6-C7D83347866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a:t>
            </a:fld>
            <a:endParaRPr lang="es"/>
          </a:p>
        </p:txBody>
      </p:sp>
    </p:spTree>
    <p:extLst>
      <p:ext uri="{BB962C8B-B14F-4D97-AF65-F5344CB8AC3E}">
        <p14:creationId xmlns:p14="http://schemas.microsoft.com/office/powerpoint/2010/main" val="4217818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20</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1856232" y="4637913"/>
            <a:ext cx="5366870"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Mô hình dữ liệu mức quan niệm (CDM) (trang 32)</a:t>
            </a:r>
            <a:endParaRPr lang="en-US" sz="1600" dirty="0">
              <a:latin typeface="Montserrat "/>
            </a:endParaRPr>
          </a:p>
        </p:txBody>
      </p:sp>
      <p:pic>
        <p:nvPicPr>
          <p:cNvPr id="6" name="Picture 5">
            <a:extLst>
              <a:ext uri="{FF2B5EF4-FFF2-40B4-BE49-F238E27FC236}">
                <a16:creationId xmlns:a16="http://schemas.microsoft.com/office/drawing/2014/main" id="{6D698042-63AD-478E-A42E-029A1CE09E65}"/>
              </a:ext>
            </a:extLst>
          </p:cNvPr>
          <p:cNvPicPr>
            <a:picLocks noChangeAspect="1"/>
          </p:cNvPicPr>
          <p:nvPr/>
        </p:nvPicPr>
        <p:blipFill>
          <a:blip r:embed="rId2"/>
          <a:stretch>
            <a:fillRect/>
          </a:stretch>
        </p:blipFill>
        <p:spPr>
          <a:xfrm>
            <a:off x="2875328" y="1499879"/>
            <a:ext cx="3317855" cy="3040220"/>
          </a:xfrm>
          <a:prstGeom prst="rect">
            <a:avLst/>
          </a:prstGeom>
        </p:spPr>
      </p:pic>
    </p:spTree>
    <p:extLst>
      <p:ext uri="{BB962C8B-B14F-4D97-AF65-F5344CB8AC3E}">
        <p14:creationId xmlns:p14="http://schemas.microsoft.com/office/powerpoint/2010/main" val="1869140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103685"/>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4. Thiết kế mô hình</a:t>
            </a:r>
          </a:p>
          <a:p>
            <a:endParaRPr lang="en-US" dirty="0"/>
          </a:p>
        </p:txBody>
      </p:sp>
      <p:sp>
        <p:nvSpPr>
          <p:cNvPr id="2" name="Slide Number Placeholder 1">
            <a:extLst>
              <a:ext uri="{FF2B5EF4-FFF2-40B4-BE49-F238E27FC236}">
                <a16:creationId xmlns:a16="http://schemas.microsoft.com/office/drawing/2014/main" id="{917892FE-64D4-4E41-8C1A-708B08D55C5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21</a:t>
            </a:fld>
            <a:endParaRPr lang="es" dirty="0">
              <a:solidFill>
                <a:schemeClr val="bg1"/>
              </a:solidFill>
            </a:endParaRPr>
          </a:p>
        </p:txBody>
      </p:sp>
      <p:sp>
        <p:nvSpPr>
          <p:cNvPr id="8" name="Text Placeholder 3">
            <a:extLst>
              <a:ext uri="{FF2B5EF4-FFF2-40B4-BE49-F238E27FC236}">
                <a16:creationId xmlns:a16="http://schemas.microsoft.com/office/drawing/2014/main" id="{1B6F0749-6199-47FF-9307-12A234F61EA9}"/>
              </a:ext>
            </a:extLst>
          </p:cNvPr>
          <p:cNvSpPr txBox="1">
            <a:spLocks/>
          </p:cNvSpPr>
          <p:nvPr/>
        </p:nvSpPr>
        <p:spPr>
          <a:xfrm>
            <a:off x="2381387" y="4663913"/>
            <a:ext cx="4851517" cy="45841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i="1" dirty="0">
                <a:solidFill>
                  <a:schemeClr val="tx1"/>
                </a:solidFill>
                <a:latin typeface="Montserrat "/>
                <a:cs typeface="Times New Roman" panose="02020603050405020304" pitchFamily="18" charset="0"/>
              </a:rPr>
              <a:t>Mô hình dữ liệu mức vật lý (PDM) (trang 33)</a:t>
            </a:r>
            <a:endParaRPr lang="en-US" sz="1600" dirty="0">
              <a:latin typeface="Montserrat "/>
            </a:endParaRPr>
          </a:p>
        </p:txBody>
      </p:sp>
      <p:pic>
        <p:nvPicPr>
          <p:cNvPr id="7" name="Picture 6">
            <a:extLst>
              <a:ext uri="{FF2B5EF4-FFF2-40B4-BE49-F238E27FC236}">
                <a16:creationId xmlns:a16="http://schemas.microsoft.com/office/drawing/2014/main" id="{A8707971-CCBD-4736-AAE5-AF830340FCDC}"/>
              </a:ext>
            </a:extLst>
          </p:cNvPr>
          <p:cNvPicPr>
            <a:picLocks noChangeAspect="1"/>
          </p:cNvPicPr>
          <p:nvPr/>
        </p:nvPicPr>
        <p:blipFill>
          <a:blip r:embed="rId2"/>
          <a:stretch>
            <a:fillRect/>
          </a:stretch>
        </p:blipFill>
        <p:spPr>
          <a:xfrm>
            <a:off x="2772203" y="1452202"/>
            <a:ext cx="3303889" cy="3092402"/>
          </a:xfrm>
          <a:prstGeom prst="rect">
            <a:avLst/>
          </a:prstGeom>
        </p:spPr>
      </p:pic>
    </p:spTree>
    <p:extLst>
      <p:ext uri="{BB962C8B-B14F-4D97-AF65-F5344CB8AC3E}">
        <p14:creationId xmlns:p14="http://schemas.microsoft.com/office/powerpoint/2010/main" val="911148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dirty="0">
                <a:solidFill>
                  <a:srgbClr val="3E516C"/>
                </a:solidFill>
                <a:latin typeface="Montserrat "/>
              </a:rPr>
              <a:t>3. </a:t>
            </a:r>
            <a:r>
              <a:rPr lang="vi-VN" sz="2800" dirty="0">
                <a:solidFill>
                  <a:srgbClr val="3E516C"/>
                </a:solidFill>
                <a:latin typeface="Montserrat "/>
              </a:rPr>
              <a:t>KẾT LUẬN VÀ HƯỚNG PHÁT TRIỂN</a:t>
            </a:r>
            <a:endParaRPr sz="2800" dirty="0">
              <a:solidFill>
                <a:srgbClr val="3E516C"/>
              </a:solidFill>
              <a:latin typeface="Montserrat "/>
            </a:endParaRPr>
          </a:p>
        </p:txBody>
      </p:sp>
      <p:grpSp>
        <p:nvGrpSpPr>
          <p:cNvPr id="28" name="Group 27">
            <a:extLst>
              <a:ext uri="{FF2B5EF4-FFF2-40B4-BE49-F238E27FC236}">
                <a16:creationId xmlns:a16="http://schemas.microsoft.com/office/drawing/2014/main" id="{4BE0BBF8-ABE9-4180-89F4-399132E5C8F3}"/>
              </a:ext>
            </a:extLst>
          </p:cNvPr>
          <p:cNvGrpSpPr/>
          <p:nvPr/>
        </p:nvGrpSpPr>
        <p:grpSpPr>
          <a:xfrm>
            <a:off x="1653194" y="1424461"/>
            <a:ext cx="864096" cy="1188088"/>
            <a:chOff x="2391994" y="1635646"/>
            <a:chExt cx="805454" cy="1584088"/>
          </a:xfrm>
          <a:solidFill>
            <a:srgbClr val="3E516C"/>
          </a:solidFill>
        </p:grpSpPr>
        <p:sp>
          <p:nvSpPr>
            <p:cNvPr id="29" name="Rectangle 28">
              <a:extLst>
                <a:ext uri="{FF2B5EF4-FFF2-40B4-BE49-F238E27FC236}">
                  <a16:creationId xmlns:a16="http://schemas.microsoft.com/office/drawing/2014/main" id="{D1D396E1-A017-4CF4-ADB0-D9825C56E62C}"/>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30" name="Isosceles Triangle 29">
              <a:extLst>
                <a:ext uri="{FF2B5EF4-FFF2-40B4-BE49-F238E27FC236}">
                  <a16:creationId xmlns:a16="http://schemas.microsoft.com/office/drawing/2014/main" id="{D8C3B94E-0D5A-484E-BBFF-386F57096265}"/>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1" name="TextBox 30">
            <a:extLst>
              <a:ext uri="{FF2B5EF4-FFF2-40B4-BE49-F238E27FC236}">
                <a16:creationId xmlns:a16="http://schemas.microsoft.com/office/drawing/2014/main" id="{A9774FBC-1A78-4206-8376-8C2A1FA98265}"/>
              </a:ext>
            </a:extLst>
          </p:cNvPr>
          <p:cNvSpPr txBox="1"/>
          <p:nvPr/>
        </p:nvSpPr>
        <p:spPr>
          <a:xfrm>
            <a:off x="2617150" y="1473128"/>
            <a:ext cx="2402422" cy="338554"/>
          </a:xfrm>
          <a:prstGeom prst="rect">
            <a:avLst/>
          </a:prstGeom>
          <a:noFill/>
        </p:spPr>
        <p:txBody>
          <a:bodyPr wrap="square" rtlCol="0">
            <a:spAutoFit/>
          </a:bodyPr>
          <a:lstStyle/>
          <a:p>
            <a:r>
              <a:rPr lang="en-US" altLang="ko-KR" sz="1600" b="1" dirty="0">
                <a:solidFill>
                  <a:srgbClr val="404040"/>
                </a:solidFill>
                <a:latin typeface="Montserrat "/>
                <a:cs typeface="Times New Roman" panose="02020603050405020304" pitchFamily="18" charset="0"/>
              </a:rPr>
              <a:t>KẾT QUẢ ĐẠT ĐƯỢC</a:t>
            </a:r>
          </a:p>
        </p:txBody>
      </p:sp>
      <p:sp>
        <p:nvSpPr>
          <p:cNvPr id="32" name="TextBox 31">
            <a:extLst>
              <a:ext uri="{FF2B5EF4-FFF2-40B4-BE49-F238E27FC236}">
                <a16:creationId xmlns:a16="http://schemas.microsoft.com/office/drawing/2014/main" id="{F64F8F5B-A447-4886-BDCF-6CE65E766D84}"/>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3" name="Group 32">
            <a:extLst>
              <a:ext uri="{FF2B5EF4-FFF2-40B4-BE49-F238E27FC236}">
                <a16:creationId xmlns:a16="http://schemas.microsoft.com/office/drawing/2014/main" id="{02EFB978-7840-4FA0-9561-88454B48F964}"/>
              </a:ext>
            </a:extLst>
          </p:cNvPr>
          <p:cNvGrpSpPr/>
          <p:nvPr/>
        </p:nvGrpSpPr>
        <p:grpSpPr>
          <a:xfrm>
            <a:off x="2904335" y="2210857"/>
            <a:ext cx="864096" cy="1188088"/>
            <a:chOff x="2391994" y="1635646"/>
            <a:chExt cx="805454" cy="1584088"/>
          </a:xfrm>
          <a:solidFill>
            <a:srgbClr val="3E516C"/>
          </a:solidFill>
        </p:grpSpPr>
        <p:sp>
          <p:nvSpPr>
            <p:cNvPr id="34" name="Rectangle 33">
              <a:extLst>
                <a:ext uri="{FF2B5EF4-FFF2-40B4-BE49-F238E27FC236}">
                  <a16:creationId xmlns:a16="http://schemas.microsoft.com/office/drawing/2014/main" id="{9C346C01-EDFA-4F89-82F3-4BD456852C12}"/>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5" name="Isosceles Triangle 34">
              <a:extLst>
                <a:ext uri="{FF2B5EF4-FFF2-40B4-BE49-F238E27FC236}">
                  <a16:creationId xmlns:a16="http://schemas.microsoft.com/office/drawing/2014/main" id="{7FAD300B-E0B1-46F0-9F97-C5B73ED2898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7" name="TextBox 56">
            <a:extLst>
              <a:ext uri="{FF2B5EF4-FFF2-40B4-BE49-F238E27FC236}">
                <a16:creationId xmlns:a16="http://schemas.microsoft.com/office/drawing/2014/main" id="{DE062F93-16A8-4112-AD14-227E59DFE041}"/>
              </a:ext>
            </a:extLst>
          </p:cNvPr>
          <p:cNvSpPr txBox="1"/>
          <p:nvPr/>
        </p:nvSpPr>
        <p:spPr>
          <a:xfrm>
            <a:off x="3868290" y="2259524"/>
            <a:ext cx="3073529"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HẠN CHẾ VÀ KHÓ KHĂN</a:t>
            </a:r>
            <a:endParaRPr lang="en-US" altLang="ko-KR" sz="1600" b="1" dirty="0">
              <a:solidFill>
                <a:srgbClr val="404040"/>
              </a:solidFill>
              <a:latin typeface="Montserrat "/>
              <a:cs typeface="Times New Roman" panose="02020603050405020304" pitchFamily="18" charset="0"/>
            </a:endParaRPr>
          </a:p>
        </p:txBody>
      </p:sp>
      <p:grpSp>
        <p:nvGrpSpPr>
          <p:cNvPr id="58" name="Group 57">
            <a:extLst>
              <a:ext uri="{FF2B5EF4-FFF2-40B4-BE49-F238E27FC236}">
                <a16:creationId xmlns:a16="http://schemas.microsoft.com/office/drawing/2014/main" id="{53F812E2-6D66-4479-8375-28C52152B17E}"/>
              </a:ext>
            </a:extLst>
          </p:cNvPr>
          <p:cNvGrpSpPr/>
          <p:nvPr/>
        </p:nvGrpSpPr>
        <p:grpSpPr>
          <a:xfrm>
            <a:off x="4155476" y="2973170"/>
            <a:ext cx="864096" cy="1188088"/>
            <a:chOff x="2391994" y="1635646"/>
            <a:chExt cx="805454" cy="1584088"/>
          </a:xfrm>
          <a:solidFill>
            <a:srgbClr val="3E516C"/>
          </a:solidFill>
        </p:grpSpPr>
        <p:sp>
          <p:nvSpPr>
            <p:cNvPr id="59" name="Rectangle 58">
              <a:extLst>
                <a:ext uri="{FF2B5EF4-FFF2-40B4-BE49-F238E27FC236}">
                  <a16:creationId xmlns:a16="http://schemas.microsoft.com/office/drawing/2014/main" id="{D114683B-3113-42D9-B292-E1CD3C735176}"/>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60" name="Isosceles Triangle 59">
              <a:extLst>
                <a:ext uri="{FF2B5EF4-FFF2-40B4-BE49-F238E27FC236}">
                  <a16:creationId xmlns:a16="http://schemas.microsoft.com/office/drawing/2014/main" id="{D4DFA016-764E-4E8B-9C59-1A69A07EFB78}"/>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61" name="TextBox 60">
            <a:extLst>
              <a:ext uri="{FF2B5EF4-FFF2-40B4-BE49-F238E27FC236}">
                <a16:creationId xmlns:a16="http://schemas.microsoft.com/office/drawing/2014/main" id="{ED451F00-A50B-4ECF-BB88-B49E80A03646}"/>
              </a:ext>
            </a:extLst>
          </p:cNvPr>
          <p:cNvSpPr txBox="1"/>
          <p:nvPr/>
        </p:nvSpPr>
        <p:spPr>
          <a:xfrm>
            <a:off x="5119432" y="3021837"/>
            <a:ext cx="2561528"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HƯỚNG PHÁT TRIỂN</a:t>
            </a:r>
            <a:endParaRPr lang="en-US" altLang="ko-KR" sz="1600" b="1" dirty="0">
              <a:solidFill>
                <a:srgbClr val="404040"/>
              </a:solidFill>
              <a:latin typeface="Montserrat "/>
              <a:cs typeface="Times New Roman" panose="02020603050405020304" pitchFamily="18" charset="0"/>
            </a:endParaRPr>
          </a:p>
        </p:txBody>
      </p:sp>
      <p:sp>
        <p:nvSpPr>
          <p:cNvPr id="2" name="Slide Number Placeholder 1">
            <a:extLst>
              <a:ext uri="{FF2B5EF4-FFF2-40B4-BE49-F238E27FC236}">
                <a16:creationId xmlns:a16="http://schemas.microsoft.com/office/drawing/2014/main" id="{A52FE97C-EEE7-4D8B-BCB3-0AC435C76BA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latin typeface="Montserrat "/>
              </a:rPr>
              <a:t>22</a:t>
            </a:fld>
            <a:endParaRPr lang="es">
              <a:latin typeface="Montserrat "/>
            </a:endParaRPr>
          </a:p>
        </p:txBody>
      </p:sp>
    </p:spTree>
    <p:extLst>
      <p:ext uri="{BB962C8B-B14F-4D97-AF65-F5344CB8AC3E}">
        <p14:creationId xmlns:p14="http://schemas.microsoft.com/office/powerpoint/2010/main" val="67692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48400" y="1069411"/>
            <a:ext cx="706690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Kết quả đạt được</a:t>
            </a:r>
          </a:p>
          <a:p>
            <a:endParaRPr lang="en-US" dirty="0"/>
          </a:p>
        </p:txBody>
      </p:sp>
      <p:sp>
        <p:nvSpPr>
          <p:cNvPr id="2" name="Slide Number Placeholder 1">
            <a:extLst>
              <a:ext uri="{FF2B5EF4-FFF2-40B4-BE49-F238E27FC236}">
                <a16:creationId xmlns:a16="http://schemas.microsoft.com/office/drawing/2014/main" id="{4EFEAFB6-0195-4267-9DF2-8EFA713D655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23</a:t>
            </a:fld>
            <a:endParaRPr lang="es" dirty="0">
              <a:solidFill>
                <a:schemeClr val="bg1"/>
              </a:solidFill>
            </a:endParaRPr>
          </a:p>
        </p:txBody>
      </p:sp>
      <p:grpSp>
        <p:nvGrpSpPr>
          <p:cNvPr id="3" name="Group 2">
            <a:extLst>
              <a:ext uri="{FF2B5EF4-FFF2-40B4-BE49-F238E27FC236}">
                <a16:creationId xmlns:a16="http://schemas.microsoft.com/office/drawing/2014/main" id="{548D2A92-5CB3-4327-BCCE-09F7B8194B1D}"/>
              </a:ext>
            </a:extLst>
          </p:cNvPr>
          <p:cNvGrpSpPr/>
          <p:nvPr/>
        </p:nvGrpSpPr>
        <p:grpSpPr>
          <a:xfrm>
            <a:off x="1048400" y="1828799"/>
            <a:ext cx="7163089" cy="2588221"/>
            <a:chOff x="1048400" y="1828800"/>
            <a:chExt cx="7163089" cy="2459700"/>
          </a:xfrm>
        </p:grpSpPr>
        <p:sp>
          <p:nvSpPr>
            <p:cNvPr id="7" name="Google Shape;1146;p50">
              <a:extLst>
                <a:ext uri="{FF2B5EF4-FFF2-40B4-BE49-F238E27FC236}">
                  <a16:creationId xmlns:a16="http://schemas.microsoft.com/office/drawing/2014/main" id="{4895A29D-C5AD-4F12-95F5-D6700CCCD04F}"/>
                </a:ext>
              </a:extLst>
            </p:cNvPr>
            <p:cNvSpPr txBox="1">
              <a:spLocks/>
            </p:cNvSpPr>
            <p:nvPr/>
          </p:nvSpPr>
          <p:spPr>
            <a:xfrm>
              <a:off x="1048400" y="1828800"/>
              <a:ext cx="2111998"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b="1" dirty="0">
                  <a:solidFill>
                    <a:srgbClr val="F8BC28"/>
                  </a:solidFill>
                  <a:latin typeface="Montserrat"/>
                  <a:sym typeface="Montserrat"/>
                </a:rPr>
                <a:t>Tìm kiếm</a:t>
              </a:r>
              <a:br>
                <a:rPr lang="en-US" dirty="0"/>
              </a:br>
              <a:r>
                <a:rPr lang="en-US" sz="1400" dirty="0"/>
                <a:t>Đáp ứng nhu cầu tìm kiếm gia sư cho người học</a:t>
              </a:r>
              <a:endParaRPr lang="en-US" sz="1200" dirty="0"/>
            </a:p>
          </p:txBody>
        </p:sp>
        <p:sp>
          <p:nvSpPr>
            <p:cNvPr id="8" name="Google Shape;1147;p50">
              <a:extLst>
                <a:ext uri="{FF2B5EF4-FFF2-40B4-BE49-F238E27FC236}">
                  <a16:creationId xmlns:a16="http://schemas.microsoft.com/office/drawing/2014/main" id="{9DC65F95-306D-4341-B074-BEA97874A50E}"/>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spcAft>
                  <a:spcPts val="200"/>
                </a:spcAft>
                <a:buFont typeface="Cabin"/>
                <a:buNone/>
              </a:pPr>
              <a:r>
                <a:rPr lang="en-US" b="1" dirty="0">
                  <a:solidFill>
                    <a:srgbClr val="3E516C"/>
                  </a:solidFill>
                  <a:latin typeface="Montserrat"/>
                  <a:ea typeface="Montserrat"/>
                  <a:cs typeface="Montserrat"/>
                  <a:sym typeface="Montserrat"/>
                </a:rPr>
                <a:t>Trò chuyện</a:t>
              </a:r>
              <a:br>
                <a:rPr lang="en-US" sz="1400" b="1" dirty="0">
                  <a:solidFill>
                    <a:srgbClr val="F8BC28"/>
                  </a:solidFill>
                  <a:latin typeface="Montserrat"/>
                  <a:ea typeface="Montserrat"/>
                  <a:cs typeface="Montserrat"/>
                  <a:sym typeface="Montserrat"/>
                </a:rPr>
              </a:br>
              <a:r>
                <a:rPr lang="en-US" sz="1400" dirty="0"/>
                <a:t>Hỗ trợ trò chuyện trực tuyến giữa gia sư – học viên và trò chuyện trong lớp học</a:t>
              </a:r>
              <a:endParaRPr lang="en-US" sz="1400" b="1" dirty="0">
                <a:solidFill>
                  <a:srgbClr val="F8BC28"/>
                </a:solidFill>
                <a:latin typeface="Montserrat"/>
                <a:ea typeface="Montserrat"/>
                <a:cs typeface="Montserrat"/>
                <a:sym typeface="Montserrat"/>
              </a:endParaRPr>
            </a:p>
          </p:txBody>
        </p:sp>
        <p:sp>
          <p:nvSpPr>
            <p:cNvPr id="9" name="Google Shape;1148;p50">
              <a:extLst>
                <a:ext uri="{FF2B5EF4-FFF2-40B4-BE49-F238E27FC236}">
                  <a16:creationId xmlns:a16="http://schemas.microsoft.com/office/drawing/2014/main" id="{62AB7496-9484-4198-B1C2-AD91A86A23FF}"/>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F8BC28"/>
                  </a:solidFill>
                  <a:latin typeface="Montserrat"/>
                  <a:ea typeface="Montserrat"/>
                  <a:cs typeface="Montserrat"/>
                  <a:sym typeface="Montserrat"/>
                </a:rPr>
                <a:t>Quản lý tài liệu</a:t>
              </a:r>
              <a:br>
                <a:rPr lang="en-US" sz="1400" dirty="0"/>
              </a:br>
              <a:r>
                <a:rPr lang="en-US" sz="1400" dirty="0"/>
                <a:t>Hỗ trợ quản lý tài liệu cá nhân cũng như tài liệu của khoá học</a:t>
              </a:r>
              <a:endParaRPr lang="en-US" sz="1200" dirty="0"/>
            </a:p>
          </p:txBody>
        </p:sp>
        <p:sp>
          <p:nvSpPr>
            <p:cNvPr id="10" name="Google Shape;1149;p50">
              <a:extLst>
                <a:ext uri="{FF2B5EF4-FFF2-40B4-BE49-F238E27FC236}">
                  <a16:creationId xmlns:a16="http://schemas.microsoft.com/office/drawing/2014/main" id="{9A5D8D95-D0C3-440E-8072-1619BD3A2D06}"/>
                </a:ext>
              </a:extLst>
            </p:cNvPr>
            <p:cNvSpPr txBox="1">
              <a:spLocks/>
            </p:cNvSpPr>
            <p:nvPr/>
          </p:nvSpPr>
          <p:spPr>
            <a:xfrm>
              <a:off x="1048400" y="3140625"/>
              <a:ext cx="21120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sym typeface="Montserrat"/>
                </a:rPr>
                <a:t>Bản đồ</a:t>
              </a:r>
              <a:br>
                <a:rPr lang="en-US" sz="1400" dirty="0"/>
              </a:br>
              <a:r>
                <a:rPr lang="en-US" sz="1400" dirty="0"/>
                <a:t>Hiển thị được bản đồ gia sư cũng như vị trí, đường đi và khoảng cách đến gia sư đó</a:t>
              </a:r>
              <a:endParaRPr lang="en-US" sz="1200" dirty="0"/>
            </a:p>
          </p:txBody>
        </p:sp>
        <p:sp>
          <p:nvSpPr>
            <p:cNvPr id="11" name="Google Shape;1150;p50">
              <a:extLst>
                <a:ext uri="{FF2B5EF4-FFF2-40B4-BE49-F238E27FC236}">
                  <a16:creationId xmlns:a16="http://schemas.microsoft.com/office/drawing/2014/main" id="{B321CF8D-3BCF-46E0-B615-F1660CE97FD4}"/>
                </a:ext>
              </a:extLst>
            </p:cNvPr>
            <p:cNvSpPr txBox="1">
              <a:spLocks/>
            </p:cNvSpPr>
            <p:nvPr/>
          </p:nvSpPr>
          <p:spPr>
            <a:xfrm>
              <a:off x="3490299" y="3140625"/>
              <a:ext cx="2224695"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F8BC28"/>
                  </a:solidFill>
                  <a:latin typeface="Montserrat"/>
                  <a:ea typeface="Montserrat"/>
                  <a:cs typeface="Montserrat"/>
                  <a:sym typeface="Montserrat"/>
                </a:rPr>
                <a:t>Học trực tuyến</a:t>
              </a:r>
              <a:br>
                <a:rPr lang="en-US" sz="1400" dirty="0"/>
              </a:br>
              <a:r>
                <a:rPr lang="en-US" sz="1200" dirty="0"/>
                <a:t>Cung cấp nền tảng học tập trực tuyến cho người dùng</a:t>
              </a:r>
            </a:p>
          </p:txBody>
        </p:sp>
        <p:sp>
          <p:nvSpPr>
            <p:cNvPr id="12" name="Google Shape;1151;p50">
              <a:extLst>
                <a:ext uri="{FF2B5EF4-FFF2-40B4-BE49-F238E27FC236}">
                  <a16:creationId xmlns:a16="http://schemas.microsoft.com/office/drawing/2014/main" id="{14FF9136-D95A-4D56-90ED-D23A4CA82C6E}"/>
                </a:ext>
              </a:extLst>
            </p:cNvPr>
            <p:cNvSpPr txBox="1">
              <a:spLocks/>
            </p:cNvSpPr>
            <p:nvPr/>
          </p:nvSpPr>
          <p:spPr>
            <a:xfrm>
              <a:off x="5986799" y="3140617"/>
              <a:ext cx="222469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3E516C"/>
                  </a:solidFill>
                  <a:latin typeface="Montserrat"/>
                  <a:ea typeface="Montserrat"/>
                  <a:cs typeface="Montserrat"/>
                  <a:sym typeface="Montserrat"/>
                </a:rPr>
                <a:t>Quản lý</a:t>
              </a:r>
              <a:br>
                <a:rPr lang="en-US" sz="1400" dirty="0"/>
              </a:br>
              <a:r>
                <a:rPr lang="en-US" sz="1400" dirty="0"/>
                <a:t>Quản lý được người dùng trên hệ thống</a:t>
              </a:r>
            </a:p>
            <a:p>
              <a:pPr marL="0" indent="0">
                <a:buFont typeface="Cabin"/>
                <a:buNone/>
              </a:pPr>
              <a:r>
                <a:rPr lang="en-US" sz="1400" dirty="0"/>
                <a:t>Thống kê được dữ liệu người dùng</a:t>
              </a:r>
              <a:endParaRPr lang="en-US" dirty="0"/>
            </a:p>
          </p:txBody>
        </p:sp>
        <p:cxnSp>
          <p:nvCxnSpPr>
            <p:cNvPr id="13" name="Google Shape;1152;p50">
              <a:extLst>
                <a:ext uri="{FF2B5EF4-FFF2-40B4-BE49-F238E27FC236}">
                  <a16:creationId xmlns:a16="http://schemas.microsoft.com/office/drawing/2014/main" id="{11FA1C65-DDF7-4684-89A7-C82E46EC9400}"/>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14" name="Google Shape;1153;p50">
              <a:extLst>
                <a:ext uri="{FF2B5EF4-FFF2-40B4-BE49-F238E27FC236}">
                  <a16:creationId xmlns:a16="http://schemas.microsoft.com/office/drawing/2014/main" id="{B82224E9-FDCD-4F85-BC3F-41F94C5872C8}"/>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grpSp>
    </p:spTree>
    <p:extLst>
      <p:ext uri="{BB962C8B-B14F-4D97-AF65-F5344CB8AC3E}">
        <p14:creationId xmlns:p14="http://schemas.microsoft.com/office/powerpoint/2010/main" val="60883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48399" y="1069411"/>
            <a:ext cx="7066901"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Hạn chế và khó khăn</a:t>
            </a:r>
          </a:p>
          <a:p>
            <a:endParaRPr lang="en-US" dirty="0"/>
          </a:p>
        </p:txBody>
      </p:sp>
      <p:grpSp>
        <p:nvGrpSpPr>
          <p:cNvPr id="25" name="Group 24">
            <a:extLst>
              <a:ext uri="{FF2B5EF4-FFF2-40B4-BE49-F238E27FC236}">
                <a16:creationId xmlns:a16="http://schemas.microsoft.com/office/drawing/2014/main" id="{F9A7AB87-60F5-4B70-A529-17778F5C8163}"/>
              </a:ext>
            </a:extLst>
          </p:cNvPr>
          <p:cNvGrpSpPr/>
          <p:nvPr/>
        </p:nvGrpSpPr>
        <p:grpSpPr>
          <a:xfrm>
            <a:off x="1048399" y="1513366"/>
            <a:ext cx="7759692" cy="2459700"/>
            <a:chOff x="1048399" y="1828800"/>
            <a:chExt cx="7759692" cy="2459700"/>
          </a:xfrm>
        </p:grpSpPr>
        <p:sp>
          <p:nvSpPr>
            <p:cNvPr id="26" name="Google Shape;1146;p50">
              <a:extLst>
                <a:ext uri="{FF2B5EF4-FFF2-40B4-BE49-F238E27FC236}">
                  <a16:creationId xmlns:a16="http://schemas.microsoft.com/office/drawing/2014/main" id="{9F37A70F-F981-4B8D-BF39-C8F8DBA8504B}"/>
                </a:ext>
              </a:extLst>
            </p:cNvPr>
            <p:cNvSpPr txBox="1">
              <a:spLocks/>
            </p:cNvSpPr>
            <p:nvPr/>
          </p:nvSpPr>
          <p:spPr>
            <a:xfrm>
              <a:off x="1048400" y="1828800"/>
              <a:ext cx="1918731"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b="1" dirty="0">
                  <a:solidFill>
                    <a:srgbClr val="E8A81A"/>
                  </a:solidFill>
                  <a:latin typeface="Montserrat"/>
                  <a:ea typeface="Montserrat"/>
                  <a:cs typeface="Montserrat"/>
                  <a:sym typeface="Montserrat"/>
                </a:rPr>
                <a:t>Quản lý</a:t>
              </a:r>
              <a:br>
                <a:rPr lang="en-US" dirty="0"/>
              </a:br>
              <a:r>
                <a:rPr lang="en-US" sz="1400" dirty="0"/>
                <a:t>Chưa tối ưu công cụ quản lý</a:t>
              </a:r>
            </a:p>
            <a:p>
              <a:pPr marL="0" indent="0">
                <a:buFont typeface="Cabin"/>
                <a:buNone/>
              </a:pPr>
              <a:endParaRPr lang="en-US" sz="1800" dirty="0"/>
            </a:p>
          </p:txBody>
        </p:sp>
        <p:sp>
          <p:nvSpPr>
            <p:cNvPr id="27" name="Google Shape;1147;p50">
              <a:extLst>
                <a:ext uri="{FF2B5EF4-FFF2-40B4-BE49-F238E27FC236}">
                  <a16:creationId xmlns:a16="http://schemas.microsoft.com/office/drawing/2014/main" id="{DD316538-9406-480A-8DFF-667E988A1AD2}"/>
                </a:ext>
              </a:extLst>
            </p:cNvPr>
            <p:cNvSpPr txBox="1">
              <a:spLocks/>
            </p:cNvSpPr>
            <p:nvPr/>
          </p:nvSpPr>
          <p:spPr>
            <a:xfrm>
              <a:off x="34903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600" b="1" dirty="0">
                  <a:solidFill>
                    <a:srgbClr val="3E516C"/>
                  </a:solidFill>
                  <a:latin typeface="Montserrat"/>
                  <a:ea typeface="Montserrat"/>
                  <a:cs typeface="Montserrat"/>
                  <a:sym typeface="Montserrat"/>
                </a:rPr>
                <a:t>Thanh toán</a:t>
              </a:r>
              <a:br>
                <a:rPr lang="en-US" sz="1600" dirty="0"/>
              </a:br>
              <a:r>
                <a:rPr lang="en-US" sz="1400" dirty="0"/>
                <a:t>Chưa quản lý thu nhập của lớp học</a:t>
              </a:r>
            </a:p>
            <a:p>
              <a:pPr marL="0" indent="0">
                <a:buFont typeface="Cabin"/>
                <a:buNone/>
              </a:pPr>
              <a:r>
                <a:rPr lang="en-US" sz="1400" dirty="0"/>
                <a:t>Gia sư chưa thể rút tiền về tài khoản</a:t>
              </a:r>
            </a:p>
          </p:txBody>
        </p:sp>
        <p:sp>
          <p:nvSpPr>
            <p:cNvPr id="28" name="Google Shape;1148;p50">
              <a:extLst>
                <a:ext uri="{FF2B5EF4-FFF2-40B4-BE49-F238E27FC236}">
                  <a16:creationId xmlns:a16="http://schemas.microsoft.com/office/drawing/2014/main" id="{B95CDBBC-4E49-4384-A348-94F0BC386533}"/>
                </a:ext>
              </a:extLst>
            </p:cNvPr>
            <p:cNvSpPr txBox="1">
              <a:spLocks/>
            </p:cNvSpPr>
            <p:nvPr/>
          </p:nvSpPr>
          <p:spPr>
            <a:xfrm>
              <a:off x="5986800" y="1828800"/>
              <a:ext cx="216660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Quy mô</a:t>
              </a:r>
              <a:br>
                <a:rPr lang="en-US" sz="1400" dirty="0"/>
              </a:br>
              <a:r>
                <a:rPr lang="en-US" sz="1400" dirty="0"/>
                <a:t>Đề tài có quy mô lớn</a:t>
              </a:r>
              <a:br>
                <a:rPr lang="en-US" sz="1400" dirty="0"/>
              </a:br>
              <a:r>
                <a:rPr lang="en-US" sz="1400" dirty="0"/>
                <a:t>Tích hợp nhiều công nghệ</a:t>
              </a:r>
              <a:endParaRPr lang="en-US" sz="1200" dirty="0"/>
            </a:p>
          </p:txBody>
        </p:sp>
        <p:sp>
          <p:nvSpPr>
            <p:cNvPr id="29" name="Google Shape;1149;p50">
              <a:extLst>
                <a:ext uri="{FF2B5EF4-FFF2-40B4-BE49-F238E27FC236}">
                  <a16:creationId xmlns:a16="http://schemas.microsoft.com/office/drawing/2014/main" id="{C987B824-ADD6-4392-B97D-67536F366C25}"/>
                </a:ext>
              </a:extLst>
            </p:cNvPr>
            <p:cNvSpPr txBox="1">
              <a:spLocks/>
            </p:cNvSpPr>
            <p:nvPr/>
          </p:nvSpPr>
          <p:spPr>
            <a:xfrm>
              <a:off x="1048399" y="3140625"/>
              <a:ext cx="2238849"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600" b="1" dirty="0">
                  <a:solidFill>
                    <a:srgbClr val="3E516C"/>
                  </a:solidFill>
                  <a:latin typeface="Montserrat"/>
                  <a:ea typeface="Montserrat"/>
                  <a:cs typeface="Montserrat"/>
                  <a:sym typeface="Montserrat"/>
                </a:rPr>
                <a:t>Thông tin cá nhân</a:t>
              </a:r>
              <a:br>
                <a:rPr lang="en-US" sz="1600" dirty="0"/>
              </a:br>
              <a:r>
                <a:rPr lang="en-US" sz="1400" dirty="0"/>
                <a:t>Chưa cập nhật được ảnh đại diện</a:t>
              </a:r>
            </a:p>
          </p:txBody>
        </p:sp>
        <p:sp>
          <p:nvSpPr>
            <p:cNvPr id="30" name="Google Shape;1150;p50">
              <a:extLst>
                <a:ext uri="{FF2B5EF4-FFF2-40B4-BE49-F238E27FC236}">
                  <a16:creationId xmlns:a16="http://schemas.microsoft.com/office/drawing/2014/main" id="{AA95D196-3E30-4EAF-AE9E-11BE84FAF177}"/>
                </a:ext>
              </a:extLst>
            </p:cNvPr>
            <p:cNvSpPr txBox="1">
              <a:spLocks/>
            </p:cNvSpPr>
            <p:nvPr/>
          </p:nvSpPr>
          <p:spPr>
            <a:xfrm>
              <a:off x="3490299" y="3140625"/>
              <a:ext cx="2306350"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r>
                <a:rPr lang="en-US" sz="1400" b="1" dirty="0">
                  <a:solidFill>
                    <a:srgbClr val="E8A81A"/>
                  </a:solidFill>
                  <a:latin typeface="Montserrat"/>
                  <a:ea typeface="Montserrat"/>
                  <a:cs typeface="Montserrat"/>
                  <a:sym typeface="Montserrat"/>
                </a:rPr>
                <a:t>Thời gian</a:t>
              </a:r>
              <a:br>
                <a:rPr lang="en-US" sz="1400" dirty="0"/>
              </a:br>
              <a:r>
                <a:rPr lang="en-US" sz="1400" dirty="0"/>
                <a:t>Vừa làm luận văn vừa đi làm</a:t>
              </a:r>
              <a:br>
                <a:rPr lang="en-US" sz="1400" dirty="0"/>
              </a:br>
              <a:r>
                <a:rPr lang="en-US" sz="1400" dirty="0"/>
                <a:t>Làm nghiên cứu khoa học</a:t>
              </a:r>
              <a:endParaRPr lang="en-US" sz="1200" dirty="0"/>
            </a:p>
          </p:txBody>
        </p:sp>
        <p:sp>
          <p:nvSpPr>
            <p:cNvPr id="31" name="Google Shape;1151;p50">
              <a:extLst>
                <a:ext uri="{FF2B5EF4-FFF2-40B4-BE49-F238E27FC236}">
                  <a16:creationId xmlns:a16="http://schemas.microsoft.com/office/drawing/2014/main" id="{2A1DB381-FE07-4FE5-BCC9-E0CC3083D7AC}"/>
                </a:ext>
              </a:extLst>
            </p:cNvPr>
            <p:cNvSpPr txBox="1">
              <a:spLocks/>
            </p:cNvSpPr>
            <p:nvPr/>
          </p:nvSpPr>
          <p:spPr>
            <a:xfrm>
              <a:off x="5986799" y="3140617"/>
              <a:ext cx="2821292" cy="1136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1pPr>
              <a:lvl2pPr marL="914400" marR="0" lvl="1" indent="-330200" algn="l" rtl="0">
                <a:lnSpc>
                  <a:spcPct val="115000"/>
                </a:lnSpc>
                <a:spcBef>
                  <a:spcPts val="0"/>
                </a:spcBef>
                <a:spcAft>
                  <a:spcPts val="0"/>
                </a:spcAft>
                <a:buClr>
                  <a:srgbClr val="E9AA1B"/>
                </a:buClr>
                <a:buSzPts val="1600"/>
                <a:buFont typeface="Cabin"/>
                <a:buChar char="○"/>
                <a:defRPr sz="1600" b="0" i="0" u="none" strike="noStrike" cap="none">
                  <a:solidFill>
                    <a:srgbClr val="999999"/>
                  </a:solidFill>
                  <a:latin typeface="Cabin"/>
                  <a:ea typeface="Cabin"/>
                  <a:cs typeface="Cabin"/>
                  <a:sym typeface="Cabin"/>
                </a:defRPr>
              </a:lvl2pPr>
              <a:lvl3pPr marL="1371600" marR="0" lvl="2"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3pPr>
              <a:lvl4pPr marL="1828800" marR="0" lvl="3" indent="-323850" algn="l" rtl="0">
                <a:lnSpc>
                  <a:spcPct val="115000"/>
                </a:lnSpc>
                <a:spcBef>
                  <a:spcPts val="0"/>
                </a:spcBef>
                <a:spcAft>
                  <a:spcPts val="0"/>
                </a:spcAft>
                <a:buClr>
                  <a:srgbClr val="E9AA1B"/>
                </a:buClr>
                <a:buSzPts val="1500"/>
                <a:buFont typeface="Cabin"/>
                <a:buChar char="●"/>
                <a:defRPr sz="1500" b="0" i="0" u="none" strike="noStrike" cap="none">
                  <a:solidFill>
                    <a:srgbClr val="999999"/>
                  </a:solidFill>
                  <a:latin typeface="Cabin"/>
                  <a:ea typeface="Cabin"/>
                  <a:cs typeface="Cabin"/>
                  <a:sym typeface="Cabin"/>
                </a:defRPr>
              </a:lvl4pPr>
              <a:lvl5pPr marL="2286000" marR="0" lvl="4"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5pPr>
              <a:lvl6pPr marL="2743200" marR="0" lvl="5" indent="-317500" algn="l" rtl="0">
                <a:lnSpc>
                  <a:spcPct val="115000"/>
                </a:lnSpc>
                <a:spcBef>
                  <a:spcPts val="0"/>
                </a:spcBef>
                <a:spcAft>
                  <a:spcPts val="0"/>
                </a:spcAft>
                <a:buClr>
                  <a:srgbClr val="E9AA1B"/>
                </a:buClr>
                <a:buSzPts val="1400"/>
                <a:buFont typeface="Cabin"/>
                <a:buChar char="■"/>
                <a:defRPr sz="1400" b="0" i="0" u="none" strike="noStrike" cap="none">
                  <a:solidFill>
                    <a:srgbClr val="999999"/>
                  </a:solidFill>
                  <a:latin typeface="Cabin"/>
                  <a:ea typeface="Cabin"/>
                  <a:cs typeface="Cabin"/>
                  <a:sym typeface="Cabin"/>
                </a:defRPr>
              </a:lvl6pPr>
              <a:lvl7pPr marL="3200400" marR="0" lvl="6"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7pPr>
              <a:lvl8pPr marL="3657600" marR="0" lvl="7" indent="-311150" algn="l" rtl="0">
                <a:lnSpc>
                  <a:spcPct val="115000"/>
                </a:lnSpc>
                <a:spcBef>
                  <a:spcPts val="0"/>
                </a:spcBef>
                <a:spcAft>
                  <a:spcPts val="0"/>
                </a:spcAft>
                <a:buClr>
                  <a:srgbClr val="999999"/>
                </a:buClr>
                <a:buSzPts val="1300"/>
                <a:buFont typeface="Cabin"/>
                <a:buChar char="○"/>
                <a:defRPr sz="1300" b="0" i="0" u="none" strike="noStrike" cap="none">
                  <a:solidFill>
                    <a:srgbClr val="999999"/>
                  </a:solidFill>
                  <a:latin typeface="Cabin"/>
                  <a:ea typeface="Cabin"/>
                  <a:cs typeface="Cabin"/>
                  <a:sym typeface="Cabin"/>
                </a:defRPr>
              </a:lvl8pPr>
              <a:lvl9pPr marL="4114800" marR="0" lvl="8" indent="-304800" algn="l" rtl="0">
                <a:lnSpc>
                  <a:spcPct val="115000"/>
                </a:lnSpc>
                <a:spcBef>
                  <a:spcPts val="0"/>
                </a:spcBef>
                <a:spcAft>
                  <a:spcPts val="0"/>
                </a:spcAft>
                <a:buClr>
                  <a:srgbClr val="999999"/>
                </a:buClr>
                <a:buSzPts val="1200"/>
                <a:buFont typeface="Cabin"/>
                <a:buChar char="■"/>
                <a:defRPr sz="1200" b="0" i="0" u="none" strike="noStrike" cap="none">
                  <a:solidFill>
                    <a:srgbClr val="999999"/>
                  </a:solidFill>
                  <a:latin typeface="Cabin"/>
                  <a:ea typeface="Cabin"/>
                  <a:cs typeface="Cabin"/>
                  <a:sym typeface="Cabin"/>
                </a:defRPr>
              </a:lvl9pPr>
            </a:lstStyle>
            <a:p>
              <a:pPr marL="0" indent="0">
                <a:buFont typeface="Cabin"/>
                <a:buNone/>
              </a:pPr>
              <a:endParaRPr lang="en-US" sz="1200" dirty="0"/>
            </a:p>
          </p:txBody>
        </p:sp>
        <p:cxnSp>
          <p:nvCxnSpPr>
            <p:cNvPr id="32" name="Google Shape;1152;p50">
              <a:extLst>
                <a:ext uri="{FF2B5EF4-FFF2-40B4-BE49-F238E27FC236}">
                  <a16:creationId xmlns:a16="http://schemas.microsoft.com/office/drawing/2014/main" id="{C0AE9967-2BD8-43CF-B883-D5A230E3C9EC}"/>
                </a:ext>
              </a:extLst>
            </p:cNvPr>
            <p:cNvCxnSpPr/>
            <p:nvPr/>
          </p:nvCxnSpPr>
          <p:spPr>
            <a:xfrm>
              <a:off x="3325350" y="1828800"/>
              <a:ext cx="0" cy="2459700"/>
            </a:xfrm>
            <a:prstGeom prst="straightConnector1">
              <a:avLst/>
            </a:prstGeom>
            <a:noFill/>
            <a:ln w="9525" cap="flat" cmpd="sng">
              <a:solidFill>
                <a:srgbClr val="F8BC28"/>
              </a:solidFill>
              <a:prstDash val="dash"/>
              <a:round/>
              <a:headEnd type="none" w="med" len="med"/>
              <a:tailEnd type="none" w="med" len="med"/>
            </a:ln>
          </p:spPr>
        </p:cxnSp>
        <p:cxnSp>
          <p:nvCxnSpPr>
            <p:cNvPr id="33" name="Google Shape;1153;p50">
              <a:extLst>
                <a:ext uri="{FF2B5EF4-FFF2-40B4-BE49-F238E27FC236}">
                  <a16:creationId xmlns:a16="http://schemas.microsoft.com/office/drawing/2014/main" id="{CBD9F075-F99A-4E71-8D7D-8647DDDA5316}"/>
                </a:ext>
              </a:extLst>
            </p:cNvPr>
            <p:cNvCxnSpPr/>
            <p:nvPr/>
          </p:nvCxnSpPr>
          <p:spPr>
            <a:xfrm>
              <a:off x="5821850" y="1828800"/>
              <a:ext cx="0" cy="2459700"/>
            </a:xfrm>
            <a:prstGeom prst="straightConnector1">
              <a:avLst/>
            </a:prstGeom>
            <a:noFill/>
            <a:ln w="9525" cap="flat" cmpd="sng">
              <a:solidFill>
                <a:srgbClr val="F8BC28"/>
              </a:solidFill>
              <a:prstDash val="dash"/>
              <a:round/>
              <a:headEnd type="none" w="med" len="med"/>
              <a:tailEnd type="none" w="med" len="med"/>
            </a:ln>
          </p:spPr>
        </p:cxnSp>
      </p:grpSp>
    </p:spTree>
    <p:extLst>
      <p:ext uri="{BB962C8B-B14F-4D97-AF65-F5344CB8AC3E}">
        <p14:creationId xmlns:p14="http://schemas.microsoft.com/office/powerpoint/2010/main" val="447988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3. Kết luận và hướng phát triển</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060704" y="1069411"/>
            <a:ext cx="7054596"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Hướng phát triển</a:t>
            </a:r>
          </a:p>
          <a:p>
            <a:endParaRPr lang="en-US" dirty="0"/>
          </a:p>
        </p:txBody>
      </p:sp>
      <p:sp>
        <p:nvSpPr>
          <p:cNvPr id="2" name="Slide Number Placeholder 1">
            <a:extLst>
              <a:ext uri="{FF2B5EF4-FFF2-40B4-BE49-F238E27FC236}">
                <a16:creationId xmlns:a16="http://schemas.microsoft.com/office/drawing/2014/main" id="{591CA685-C035-4F5B-8260-BE65B02E15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25</a:t>
            </a:fld>
            <a:endParaRPr lang="es" dirty="0">
              <a:solidFill>
                <a:schemeClr val="bg1"/>
              </a:solidFill>
            </a:endParaRPr>
          </a:p>
        </p:txBody>
      </p:sp>
      <p:sp>
        <p:nvSpPr>
          <p:cNvPr id="7" name="Google Shape;1161;p51">
            <a:extLst>
              <a:ext uri="{FF2B5EF4-FFF2-40B4-BE49-F238E27FC236}">
                <a16:creationId xmlns:a16="http://schemas.microsoft.com/office/drawing/2014/main" id="{EAE67009-5C8B-448E-8385-031D03E78367}"/>
              </a:ext>
            </a:extLst>
          </p:cNvPr>
          <p:cNvSpPr txBox="1"/>
          <p:nvPr/>
        </p:nvSpPr>
        <p:spPr>
          <a:xfrm>
            <a:off x="6325149" y="1782600"/>
            <a:ext cx="2309465" cy="7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Tăng cường bảo mật</a:t>
            </a:r>
            <a:endParaRPr dirty="0">
              <a:solidFill>
                <a:srgbClr val="4D43A3"/>
              </a:solidFill>
              <a:latin typeface="Cabin"/>
              <a:ea typeface="Cabin"/>
              <a:cs typeface="Cabin"/>
              <a:sym typeface="Cabin"/>
            </a:endParaRPr>
          </a:p>
          <a:p>
            <a:pPr marL="0" lvl="0" indent="0" algn="l" rtl="0">
              <a:spcBef>
                <a:spcPts val="200"/>
              </a:spcBef>
              <a:spcAft>
                <a:spcPts val="0"/>
              </a:spcAft>
              <a:buClr>
                <a:srgbClr val="000000"/>
              </a:buClr>
              <a:buSzPts val="1100"/>
              <a:buFont typeface="Arial"/>
              <a:buNone/>
            </a:pPr>
            <a:r>
              <a:rPr lang="es" sz="1200" dirty="0">
                <a:solidFill>
                  <a:srgbClr val="999999"/>
                </a:solidFill>
                <a:latin typeface="Cabin"/>
                <a:ea typeface="Cabin"/>
                <a:cs typeface="Cabin"/>
                <a:sym typeface="Cabin"/>
              </a:rPr>
              <a:t>Tăng cường bảo mật cho quản lý tài liệu và thanh toán khoá học</a:t>
            </a:r>
            <a:endParaRPr sz="1200" dirty="0">
              <a:solidFill>
                <a:srgbClr val="999999"/>
              </a:solidFill>
              <a:latin typeface="Cabin"/>
              <a:ea typeface="Cabin"/>
              <a:cs typeface="Cabin"/>
              <a:sym typeface="Cabin"/>
            </a:endParaRPr>
          </a:p>
        </p:txBody>
      </p:sp>
      <p:sp>
        <p:nvSpPr>
          <p:cNvPr id="8" name="Google Shape;1162;p51">
            <a:extLst>
              <a:ext uri="{FF2B5EF4-FFF2-40B4-BE49-F238E27FC236}">
                <a16:creationId xmlns:a16="http://schemas.microsoft.com/office/drawing/2014/main" id="{2C07553C-F96C-410E-A111-5D5D16EC439D}"/>
              </a:ext>
            </a:extLst>
          </p:cNvPr>
          <p:cNvSpPr txBox="1"/>
          <p:nvPr/>
        </p:nvSpPr>
        <p:spPr>
          <a:xfrm>
            <a:off x="555001" y="3797004"/>
            <a:ext cx="2117400" cy="7044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Chia sẻ tài liệu</a:t>
            </a:r>
          </a:p>
          <a:p>
            <a:pPr marL="0" lvl="0" indent="0" algn="r" rtl="0">
              <a:spcBef>
                <a:spcPts val="200"/>
              </a:spcBef>
              <a:spcAft>
                <a:spcPts val="0"/>
              </a:spcAft>
              <a:buClr>
                <a:srgbClr val="000000"/>
              </a:buClr>
              <a:buSzPts val="1100"/>
              <a:buFont typeface="Arial"/>
              <a:buNone/>
            </a:pPr>
            <a:r>
              <a:rPr lang="en-US" sz="1200" dirty="0">
                <a:solidFill>
                  <a:srgbClr val="999999"/>
                </a:solidFill>
                <a:latin typeface="Cabin"/>
                <a:ea typeface="Cabin"/>
                <a:cs typeface="Cabin"/>
                <a:sym typeface="Cabin"/>
              </a:rPr>
              <a:t>Hỗ trợ chia sẻ tài liệu giữa mọi người trong hệ thống với nhau</a:t>
            </a:r>
          </a:p>
        </p:txBody>
      </p:sp>
      <p:sp>
        <p:nvSpPr>
          <p:cNvPr id="9" name="Google Shape;1163;p51">
            <a:extLst>
              <a:ext uri="{FF2B5EF4-FFF2-40B4-BE49-F238E27FC236}">
                <a16:creationId xmlns:a16="http://schemas.microsoft.com/office/drawing/2014/main" id="{C2AB1B91-E09A-44FB-ADF6-F220153CF95E}"/>
              </a:ext>
            </a:extLst>
          </p:cNvPr>
          <p:cNvSpPr txBox="1"/>
          <p:nvPr/>
        </p:nvSpPr>
        <p:spPr>
          <a:xfrm>
            <a:off x="6325150" y="2790913"/>
            <a:ext cx="2416552" cy="66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dirty="0">
                <a:solidFill>
                  <a:srgbClr val="3E516C"/>
                </a:solidFill>
                <a:latin typeface="Cabin Regular"/>
                <a:ea typeface="Cabin Regular"/>
                <a:cs typeface="Cabin Regular"/>
                <a:sym typeface="Cabin Regular"/>
              </a:rPr>
              <a:t>Kiểm tra và giao bài tập</a:t>
            </a:r>
            <a:endParaRPr dirty="0">
              <a:solidFill>
                <a:srgbClr val="D5309A"/>
              </a:solidFill>
              <a:latin typeface="Cabin"/>
              <a:ea typeface="Cabin"/>
              <a:cs typeface="Cabin"/>
              <a:sym typeface="Cabin"/>
            </a:endParaRPr>
          </a:p>
          <a:p>
            <a:pPr marL="0" marR="0" lvl="0" indent="0" algn="l" rtl="0">
              <a:lnSpc>
                <a:spcPct val="100000"/>
              </a:lnSpc>
              <a:spcBef>
                <a:spcPts val="0"/>
              </a:spcBef>
              <a:spcAft>
                <a:spcPts val="0"/>
              </a:spcAft>
              <a:buClr>
                <a:srgbClr val="000000"/>
              </a:buClr>
              <a:buSzPts val="1100"/>
              <a:buFont typeface="Arial"/>
              <a:buNone/>
            </a:pPr>
            <a:r>
              <a:rPr lang="es" sz="1200" dirty="0">
                <a:solidFill>
                  <a:srgbClr val="999999"/>
                </a:solidFill>
                <a:latin typeface="Cabin"/>
                <a:ea typeface="Cabin"/>
                <a:cs typeface="Cabin"/>
                <a:sym typeface="Cabin"/>
              </a:rPr>
              <a:t>Cho phép tạo các bài kiểm tra trực tuyến và giao bài tập về nhà cũng như nộp bài ngay trên hệ thống</a:t>
            </a:r>
            <a:endParaRPr sz="1200" dirty="0">
              <a:solidFill>
                <a:srgbClr val="999999"/>
              </a:solidFill>
              <a:latin typeface="PT Sans"/>
              <a:ea typeface="PT Sans"/>
              <a:cs typeface="PT Sans"/>
              <a:sym typeface="PT Sans"/>
            </a:endParaRPr>
          </a:p>
        </p:txBody>
      </p:sp>
      <p:sp>
        <p:nvSpPr>
          <p:cNvPr id="10" name="Google Shape;1164;p51">
            <a:extLst>
              <a:ext uri="{FF2B5EF4-FFF2-40B4-BE49-F238E27FC236}">
                <a16:creationId xmlns:a16="http://schemas.microsoft.com/office/drawing/2014/main" id="{0E5E1161-65EB-4242-97CD-DD0AD5689473}"/>
              </a:ext>
            </a:extLst>
          </p:cNvPr>
          <p:cNvSpPr txBox="1"/>
          <p:nvPr/>
        </p:nvSpPr>
        <p:spPr>
          <a:xfrm>
            <a:off x="807720" y="1769250"/>
            <a:ext cx="1849680" cy="80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200"/>
              </a:spcAft>
              <a:buNone/>
            </a:pPr>
            <a:r>
              <a:rPr lang="es" dirty="0">
                <a:solidFill>
                  <a:srgbClr val="3E516C"/>
                </a:solidFill>
                <a:latin typeface="Cabin Regular"/>
                <a:ea typeface="Cabin Regular"/>
                <a:cs typeface="Cabin Regular"/>
                <a:sym typeface="Cabin Regular"/>
              </a:rPr>
              <a:t>Triển khai vào thực tế</a:t>
            </a:r>
            <a:br>
              <a:rPr lang="es" dirty="0">
                <a:solidFill>
                  <a:srgbClr val="3E516C"/>
                </a:solidFill>
                <a:latin typeface="Cabin Regular"/>
                <a:ea typeface="Cabin Regular"/>
                <a:cs typeface="Cabin Regular"/>
                <a:sym typeface="Cabin Regular"/>
              </a:rPr>
            </a:br>
            <a:r>
              <a:rPr lang="es" sz="1200" dirty="0">
                <a:solidFill>
                  <a:srgbClr val="999999"/>
                </a:solidFill>
                <a:latin typeface="Cabin"/>
                <a:ea typeface="Cabin"/>
                <a:cs typeface="Cabin"/>
                <a:sym typeface="Cabin"/>
              </a:rPr>
              <a:t>Triển khai hệ thống vào thực tế</a:t>
            </a:r>
            <a:endParaRPr sz="1200" dirty="0">
              <a:solidFill>
                <a:srgbClr val="999999"/>
              </a:solidFill>
              <a:latin typeface="PT Sans"/>
              <a:ea typeface="PT Sans"/>
              <a:cs typeface="PT Sans"/>
              <a:sym typeface="PT Sans"/>
            </a:endParaRPr>
          </a:p>
        </p:txBody>
      </p:sp>
      <p:sp>
        <p:nvSpPr>
          <p:cNvPr id="11" name="Google Shape;1165;p51">
            <a:extLst>
              <a:ext uri="{FF2B5EF4-FFF2-40B4-BE49-F238E27FC236}">
                <a16:creationId xmlns:a16="http://schemas.microsoft.com/office/drawing/2014/main" id="{14EE737B-D5B5-4C9C-8B33-0A2D70B90375}"/>
              </a:ext>
            </a:extLst>
          </p:cNvPr>
          <p:cNvSpPr txBox="1"/>
          <p:nvPr/>
        </p:nvSpPr>
        <p:spPr>
          <a:xfrm>
            <a:off x="877049" y="2597639"/>
            <a:ext cx="1780351" cy="928500"/>
          </a:xfrm>
          <a:prstGeom prst="rect">
            <a:avLst/>
          </a:prstGeom>
          <a:noFill/>
          <a:ln>
            <a:noFill/>
          </a:ln>
        </p:spPr>
        <p:txBody>
          <a:bodyPr spcFirstLastPara="1" wrap="square" lIns="91425" tIns="91425" rIns="91425" bIns="91425" anchor="ctr" anchorCtr="0">
            <a:noAutofit/>
          </a:bodyPr>
          <a:lstStyle/>
          <a:p>
            <a:pPr algn="r"/>
            <a:r>
              <a:rPr lang="en-US" dirty="0">
                <a:solidFill>
                  <a:srgbClr val="3E516C"/>
                </a:solidFill>
                <a:latin typeface="Cabin Regular"/>
                <a:ea typeface="Cabin Regular"/>
                <a:cs typeface="Cabin Regular"/>
                <a:sym typeface="Cabin Regular"/>
              </a:rPr>
              <a:t>Theo dõi tiến độ</a:t>
            </a:r>
            <a:br>
              <a:rPr lang="es" b="1" dirty="0">
                <a:solidFill>
                  <a:srgbClr val="785CB4"/>
                </a:solidFill>
                <a:latin typeface="Open Sans"/>
                <a:ea typeface="Open Sans"/>
                <a:cs typeface="Open Sans"/>
                <a:sym typeface="Open Sans"/>
              </a:rPr>
            </a:br>
            <a:r>
              <a:rPr lang="es" sz="1200" dirty="0">
                <a:solidFill>
                  <a:srgbClr val="999999"/>
                </a:solidFill>
                <a:latin typeface="Cabin"/>
                <a:ea typeface="Cabin"/>
                <a:cs typeface="Cabin"/>
                <a:sym typeface="Cabin"/>
              </a:rPr>
              <a:t>Theo dõi tiến độ học tập của học viên</a:t>
            </a:r>
            <a:endParaRPr sz="1100" dirty="0">
              <a:solidFill>
                <a:srgbClr val="999999"/>
              </a:solidFill>
              <a:latin typeface="Cabin"/>
              <a:ea typeface="Cabin"/>
              <a:cs typeface="Cabin"/>
              <a:sym typeface="Cabin"/>
            </a:endParaRPr>
          </a:p>
        </p:txBody>
      </p:sp>
      <p:sp>
        <p:nvSpPr>
          <p:cNvPr id="12" name="Google Shape;1166;p51">
            <a:extLst>
              <a:ext uri="{FF2B5EF4-FFF2-40B4-BE49-F238E27FC236}">
                <a16:creationId xmlns:a16="http://schemas.microsoft.com/office/drawing/2014/main" id="{7429C355-A510-4AF8-B848-45F70310D242}"/>
              </a:ext>
            </a:extLst>
          </p:cNvPr>
          <p:cNvSpPr txBox="1"/>
          <p:nvPr/>
        </p:nvSpPr>
        <p:spPr>
          <a:xfrm>
            <a:off x="6325149" y="3775370"/>
            <a:ext cx="1919479" cy="847800"/>
          </a:xfrm>
          <a:prstGeom prst="rect">
            <a:avLst/>
          </a:prstGeom>
          <a:noFill/>
          <a:ln>
            <a:noFill/>
          </a:ln>
        </p:spPr>
        <p:txBody>
          <a:bodyPr spcFirstLastPara="1" wrap="square" lIns="91425" tIns="91425" rIns="91425" bIns="91425" anchor="t" anchorCtr="0">
            <a:noAutofit/>
          </a:bodyPr>
          <a:lstStyle/>
          <a:p>
            <a:pPr>
              <a:spcAft>
                <a:spcPts val="200"/>
              </a:spcAft>
            </a:pPr>
            <a:r>
              <a:rPr lang="en-US" b="1" dirty="0">
                <a:solidFill>
                  <a:srgbClr val="3E516C"/>
                </a:solidFill>
                <a:latin typeface="Cabin Regular"/>
                <a:ea typeface="Open Sans"/>
                <a:cs typeface="Open Sans"/>
                <a:sym typeface="Cabin Regular"/>
              </a:rPr>
              <a:t>Thêm các khuyến mãi</a:t>
            </a:r>
            <a:br>
              <a:rPr lang="es" b="1" dirty="0">
                <a:solidFill>
                  <a:srgbClr val="7D245C"/>
                </a:solidFill>
                <a:latin typeface="Open Sans"/>
                <a:ea typeface="Open Sans"/>
                <a:cs typeface="Open Sans"/>
                <a:sym typeface="Open Sans"/>
              </a:rPr>
            </a:br>
            <a:r>
              <a:rPr lang="es" sz="1200" dirty="0">
                <a:solidFill>
                  <a:srgbClr val="999999"/>
                </a:solidFill>
                <a:latin typeface="Cabin"/>
                <a:ea typeface="Cabin"/>
                <a:cs typeface="Cabin"/>
                <a:sym typeface="Cabin"/>
              </a:rPr>
              <a:t>Thêm các khuyến mãi hấp dẫn cho các khoá học</a:t>
            </a:r>
            <a:endParaRPr sz="1100" dirty="0">
              <a:solidFill>
                <a:srgbClr val="999999"/>
              </a:solidFill>
              <a:latin typeface="PT Sans"/>
              <a:ea typeface="PT Sans"/>
              <a:cs typeface="PT Sans"/>
              <a:sym typeface="PT Sans"/>
            </a:endParaRPr>
          </a:p>
        </p:txBody>
      </p:sp>
      <p:cxnSp>
        <p:nvCxnSpPr>
          <p:cNvPr id="13" name="Google Shape;1167;p51">
            <a:extLst>
              <a:ext uri="{FF2B5EF4-FFF2-40B4-BE49-F238E27FC236}">
                <a16:creationId xmlns:a16="http://schemas.microsoft.com/office/drawing/2014/main" id="{594A3E82-F2CF-41C3-9E66-A977A47109FC}"/>
              </a:ext>
            </a:extLst>
          </p:cNvPr>
          <p:cNvCxnSpPr/>
          <p:nvPr/>
        </p:nvCxnSpPr>
        <p:spPr>
          <a:xfrm>
            <a:off x="2657475" y="1962150"/>
            <a:ext cx="1105200" cy="283200"/>
          </a:xfrm>
          <a:prstGeom prst="bentConnector3">
            <a:avLst>
              <a:gd name="adj1" fmla="val 50000"/>
            </a:avLst>
          </a:prstGeom>
          <a:noFill/>
          <a:ln w="9525" cap="flat" cmpd="sng">
            <a:solidFill>
              <a:srgbClr val="FDD66C"/>
            </a:solidFill>
            <a:prstDash val="solid"/>
            <a:round/>
            <a:headEnd type="oval" w="med" len="med"/>
            <a:tailEnd type="oval" w="med" len="med"/>
          </a:ln>
        </p:spPr>
      </p:cxnSp>
      <p:cxnSp>
        <p:nvCxnSpPr>
          <p:cNvPr id="14" name="Google Shape;1168;p51">
            <a:extLst>
              <a:ext uri="{FF2B5EF4-FFF2-40B4-BE49-F238E27FC236}">
                <a16:creationId xmlns:a16="http://schemas.microsoft.com/office/drawing/2014/main" id="{A598750A-8998-4865-8415-71F420701E15}"/>
              </a:ext>
            </a:extLst>
          </p:cNvPr>
          <p:cNvCxnSpPr/>
          <p:nvPr/>
        </p:nvCxnSpPr>
        <p:spPr>
          <a:xfrm rot="10800000" flipH="1">
            <a:off x="2667000" y="2781000"/>
            <a:ext cx="657900" cy="114600"/>
          </a:xfrm>
          <a:prstGeom prst="bentConnector3">
            <a:avLst>
              <a:gd name="adj1" fmla="val 50000"/>
            </a:avLst>
          </a:prstGeom>
          <a:noFill/>
          <a:ln w="9525" cap="flat" cmpd="sng">
            <a:solidFill>
              <a:srgbClr val="FCCC3B"/>
            </a:solidFill>
            <a:prstDash val="solid"/>
            <a:round/>
            <a:headEnd type="oval" w="med" len="med"/>
            <a:tailEnd type="oval" w="med" len="med"/>
          </a:ln>
        </p:spPr>
      </p:cxnSp>
      <p:cxnSp>
        <p:nvCxnSpPr>
          <p:cNvPr id="15" name="Google Shape;1169;p51">
            <a:extLst>
              <a:ext uri="{FF2B5EF4-FFF2-40B4-BE49-F238E27FC236}">
                <a16:creationId xmlns:a16="http://schemas.microsoft.com/office/drawing/2014/main" id="{F8CB42D6-F2CF-4429-8FD8-0A455AE137DA}"/>
              </a:ext>
            </a:extLst>
          </p:cNvPr>
          <p:cNvCxnSpPr/>
          <p:nvPr/>
        </p:nvCxnSpPr>
        <p:spPr>
          <a:xfrm rot="10800000" flipH="1">
            <a:off x="2657475" y="3714750"/>
            <a:ext cx="638100" cy="266700"/>
          </a:xfrm>
          <a:prstGeom prst="bentConnector3">
            <a:avLst>
              <a:gd name="adj1" fmla="val 50000"/>
            </a:avLst>
          </a:prstGeom>
          <a:noFill/>
          <a:ln w="9525" cap="flat" cmpd="sng">
            <a:solidFill>
              <a:srgbClr val="5F7D95"/>
            </a:solidFill>
            <a:prstDash val="solid"/>
            <a:round/>
            <a:headEnd type="oval" w="med" len="med"/>
            <a:tailEnd type="oval" w="med" len="med"/>
          </a:ln>
        </p:spPr>
      </p:cxnSp>
      <p:cxnSp>
        <p:nvCxnSpPr>
          <p:cNvPr id="16" name="Google Shape;1170;p51">
            <a:extLst>
              <a:ext uri="{FF2B5EF4-FFF2-40B4-BE49-F238E27FC236}">
                <a16:creationId xmlns:a16="http://schemas.microsoft.com/office/drawing/2014/main" id="{4261F05E-2930-40AF-A3F4-C8C792B355AA}"/>
              </a:ext>
            </a:extLst>
          </p:cNvPr>
          <p:cNvCxnSpPr/>
          <p:nvPr/>
        </p:nvCxnSpPr>
        <p:spPr>
          <a:xfrm rot="10800000" flipH="1">
            <a:off x="5361850" y="1986950"/>
            <a:ext cx="963300" cy="204600"/>
          </a:xfrm>
          <a:prstGeom prst="bentConnector3">
            <a:avLst>
              <a:gd name="adj1" fmla="val 50000"/>
            </a:avLst>
          </a:prstGeom>
          <a:noFill/>
          <a:ln w="9525" cap="flat" cmpd="sng">
            <a:solidFill>
              <a:srgbClr val="FCCC3B"/>
            </a:solidFill>
            <a:prstDash val="solid"/>
            <a:round/>
            <a:headEnd type="diamond" w="med" len="med"/>
            <a:tailEnd type="diamond" w="med" len="med"/>
          </a:ln>
        </p:spPr>
      </p:cxnSp>
      <p:cxnSp>
        <p:nvCxnSpPr>
          <p:cNvPr id="17" name="Google Shape;1171;p51">
            <a:extLst>
              <a:ext uri="{FF2B5EF4-FFF2-40B4-BE49-F238E27FC236}">
                <a16:creationId xmlns:a16="http://schemas.microsoft.com/office/drawing/2014/main" id="{A6A3FA8E-4501-4962-9795-2475FEF5ED05}"/>
              </a:ext>
            </a:extLst>
          </p:cNvPr>
          <p:cNvCxnSpPr/>
          <p:nvPr/>
        </p:nvCxnSpPr>
        <p:spPr>
          <a:xfrm>
            <a:off x="5486400" y="2843225"/>
            <a:ext cx="838800" cy="158100"/>
          </a:xfrm>
          <a:prstGeom prst="bentConnector3">
            <a:avLst>
              <a:gd name="adj1" fmla="val 50000"/>
            </a:avLst>
          </a:prstGeom>
          <a:noFill/>
          <a:ln w="9525" cap="flat" cmpd="sng">
            <a:solidFill>
              <a:srgbClr val="E9AA1B"/>
            </a:solidFill>
            <a:prstDash val="solid"/>
            <a:round/>
            <a:headEnd type="diamond" w="med" len="med"/>
            <a:tailEnd type="diamond" w="med" len="med"/>
          </a:ln>
        </p:spPr>
      </p:cxnSp>
      <p:cxnSp>
        <p:nvCxnSpPr>
          <p:cNvPr id="18" name="Google Shape;1172;p51">
            <a:extLst>
              <a:ext uri="{FF2B5EF4-FFF2-40B4-BE49-F238E27FC236}">
                <a16:creationId xmlns:a16="http://schemas.microsoft.com/office/drawing/2014/main" id="{43AAF87C-1A0A-4BC1-B8BB-E4E37E9998FA}"/>
              </a:ext>
            </a:extLst>
          </p:cNvPr>
          <p:cNvCxnSpPr/>
          <p:nvPr/>
        </p:nvCxnSpPr>
        <p:spPr>
          <a:xfrm>
            <a:off x="5895975" y="3800475"/>
            <a:ext cx="453000" cy="182400"/>
          </a:xfrm>
          <a:prstGeom prst="bentConnector3">
            <a:avLst>
              <a:gd name="adj1" fmla="val 50000"/>
            </a:avLst>
          </a:prstGeom>
          <a:noFill/>
          <a:ln w="9525" cap="flat" cmpd="sng">
            <a:solidFill>
              <a:srgbClr val="435D74"/>
            </a:solidFill>
            <a:prstDash val="solid"/>
            <a:round/>
            <a:headEnd type="diamond" w="med" len="med"/>
            <a:tailEnd type="diamond" w="med" len="med"/>
          </a:ln>
        </p:spPr>
      </p:cxnSp>
      <p:grpSp>
        <p:nvGrpSpPr>
          <p:cNvPr id="19" name="Google Shape;1173;p51">
            <a:extLst>
              <a:ext uri="{FF2B5EF4-FFF2-40B4-BE49-F238E27FC236}">
                <a16:creationId xmlns:a16="http://schemas.microsoft.com/office/drawing/2014/main" id="{FC9E6AE3-6489-4A1F-AC05-E875AE52B720}"/>
              </a:ext>
            </a:extLst>
          </p:cNvPr>
          <p:cNvGrpSpPr/>
          <p:nvPr/>
        </p:nvGrpSpPr>
        <p:grpSpPr>
          <a:xfrm>
            <a:off x="3183576" y="1829017"/>
            <a:ext cx="2781183" cy="2776077"/>
            <a:chOff x="3573813" y="1821300"/>
            <a:chExt cx="1711918" cy="1708776"/>
          </a:xfrm>
        </p:grpSpPr>
        <p:sp>
          <p:nvSpPr>
            <p:cNvPr id="20" name="Google Shape;1174;p51">
              <a:extLst>
                <a:ext uri="{FF2B5EF4-FFF2-40B4-BE49-F238E27FC236}">
                  <a16:creationId xmlns:a16="http://schemas.microsoft.com/office/drawing/2014/main" id="{780B524E-D591-49D2-B32D-189045D3A7D4}"/>
                </a:ext>
              </a:extLst>
            </p:cNvPr>
            <p:cNvSpPr/>
            <p:nvPr/>
          </p:nvSpPr>
          <p:spPr>
            <a:xfrm>
              <a:off x="4339547" y="2255413"/>
              <a:ext cx="751015" cy="604197"/>
            </a:xfrm>
            <a:custGeom>
              <a:avLst/>
              <a:gdLst/>
              <a:ahLst/>
              <a:cxnLst/>
              <a:rect l="l" t="t" r="r" b="b"/>
              <a:pathLst>
                <a:path w="13622" h="10959" extrusionOk="0">
                  <a:moveTo>
                    <a:pt x="4106" y="0"/>
                  </a:moveTo>
                  <a:cubicBezTo>
                    <a:pt x="1855" y="0"/>
                    <a:pt x="33" y="1825"/>
                    <a:pt x="33" y="4076"/>
                  </a:cubicBezTo>
                  <a:cubicBezTo>
                    <a:pt x="33" y="6327"/>
                    <a:pt x="1" y="10958"/>
                    <a:pt x="1" y="10958"/>
                  </a:cubicBezTo>
                  <a:cubicBezTo>
                    <a:pt x="1" y="10958"/>
                    <a:pt x="1035" y="8686"/>
                    <a:pt x="3530" y="8314"/>
                  </a:cubicBezTo>
                  <a:cubicBezTo>
                    <a:pt x="3845" y="8267"/>
                    <a:pt x="9521" y="8203"/>
                    <a:pt x="9521" y="8203"/>
                  </a:cubicBezTo>
                  <a:cubicBezTo>
                    <a:pt x="11786" y="8203"/>
                    <a:pt x="13622" y="6367"/>
                    <a:pt x="13622" y="4101"/>
                  </a:cubicBezTo>
                  <a:cubicBezTo>
                    <a:pt x="13622" y="1836"/>
                    <a:pt x="11786" y="0"/>
                    <a:pt x="9521" y="0"/>
                  </a:cubicBezTo>
                  <a:close/>
                </a:path>
              </a:pathLst>
            </a:custGeom>
            <a:solidFill>
              <a:srgbClr val="E8A8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75;p51">
              <a:extLst>
                <a:ext uri="{FF2B5EF4-FFF2-40B4-BE49-F238E27FC236}">
                  <a16:creationId xmlns:a16="http://schemas.microsoft.com/office/drawing/2014/main" id="{C5136FA9-D190-4C88-A11B-B68A1AFB4BA0}"/>
                </a:ext>
              </a:extLst>
            </p:cNvPr>
            <p:cNvSpPr/>
            <p:nvPr/>
          </p:nvSpPr>
          <p:spPr>
            <a:xfrm>
              <a:off x="4339547" y="1821300"/>
              <a:ext cx="628510" cy="505786"/>
            </a:xfrm>
            <a:custGeom>
              <a:avLst/>
              <a:gdLst/>
              <a:ahLst/>
              <a:cxnLst/>
              <a:rect l="l" t="t" r="r" b="b"/>
              <a:pathLst>
                <a:path w="11400" h="9174" extrusionOk="0">
                  <a:moveTo>
                    <a:pt x="3437" y="1"/>
                  </a:moveTo>
                  <a:cubicBezTo>
                    <a:pt x="1551" y="1"/>
                    <a:pt x="26" y="1529"/>
                    <a:pt x="26" y="3411"/>
                  </a:cubicBezTo>
                  <a:cubicBezTo>
                    <a:pt x="26" y="5294"/>
                    <a:pt x="1" y="9173"/>
                    <a:pt x="1" y="9173"/>
                  </a:cubicBezTo>
                  <a:cubicBezTo>
                    <a:pt x="1" y="9173"/>
                    <a:pt x="867" y="7269"/>
                    <a:pt x="2953" y="6958"/>
                  </a:cubicBezTo>
                  <a:cubicBezTo>
                    <a:pt x="3215" y="6919"/>
                    <a:pt x="7967" y="6865"/>
                    <a:pt x="7967" y="6865"/>
                  </a:cubicBezTo>
                  <a:cubicBezTo>
                    <a:pt x="9861" y="6865"/>
                    <a:pt x="11400" y="5330"/>
                    <a:pt x="11400" y="3433"/>
                  </a:cubicBezTo>
                  <a:cubicBezTo>
                    <a:pt x="11400" y="1540"/>
                    <a:pt x="9861" y="1"/>
                    <a:pt x="7967" y="1"/>
                  </a:cubicBezTo>
                  <a:close/>
                </a:path>
              </a:pathLst>
            </a:custGeom>
            <a:solidFill>
              <a:srgbClr val="FDD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176;p51">
              <a:extLst>
                <a:ext uri="{FF2B5EF4-FFF2-40B4-BE49-F238E27FC236}">
                  <a16:creationId xmlns:a16="http://schemas.microsoft.com/office/drawing/2014/main" id="{2F7B0D8A-AC80-4CC5-A1BA-8706617FE4EC}"/>
                </a:ext>
              </a:extLst>
            </p:cNvPr>
            <p:cNvSpPr/>
            <p:nvPr/>
          </p:nvSpPr>
          <p:spPr>
            <a:xfrm>
              <a:off x="3893470" y="1951743"/>
              <a:ext cx="431577" cy="347114"/>
            </a:xfrm>
            <a:custGeom>
              <a:avLst/>
              <a:gdLst/>
              <a:ahLst/>
              <a:cxnLst/>
              <a:rect l="l" t="t" r="r" b="b"/>
              <a:pathLst>
                <a:path w="7828" h="6296" extrusionOk="0">
                  <a:moveTo>
                    <a:pt x="2359" y="0"/>
                  </a:moveTo>
                  <a:cubicBezTo>
                    <a:pt x="1056" y="0"/>
                    <a:pt x="0" y="1056"/>
                    <a:pt x="0" y="2355"/>
                  </a:cubicBezTo>
                  <a:cubicBezTo>
                    <a:pt x="0" y="3658"/>
                    <a:pt x="1056" y="4710"/>
                    <a:pt x="2359" y="4710"/>
                  </a:cubicBezTo>
                  <a:cubicBezTo>
                    <a:pt x="2359" y="4710"/>
                    <a:pt x="5619" y="4749"/>
                    <a:pt x="5798" y="4774"/>
                  </a:cubicBezTo>
                  <a:cubicBezTo>
                    <a:pt x="7229" y="4989"/>
                    <a:pt x="7827" y="6295"/>
                    <a:pt x="7827" y="6295"/>
                  </a:cubicBezTo>
                  <a:cubicBezTo>
                    <a:pt x="7827" y="6295"/>
                    <a:pt x="7809" y="3633"/>
                    <a:pt x="7809" y="2341"/>
                  </a:cubicBezTo>
                  <a:cubicBezTo>
                    <a:pt x="7809" y="1049"/>
                    <a:pt x="6761" y="0"/>
                    <a:pt x="5469" y="0"/>
                  </a:cubicBezTo>
                  <a:close/>
                </a:path>
              </a:pathLst>
            </a:custGeom>
            <a:solidFill>
              <a:srgbClr val="FEDE8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 name="Google Shape;1177;p51">
              <a:extLst>
                <a:ext uri="{FF2B5EF4-FFF2-40B4-BE49-F238E27FC236}">
                  <a16:creationId xmlns:a16="http://schemas.microsoft.com/office/drawing/2014/main" id="{E077A44A-E2F1-4553-BD41-AF9D69C28DC5}"/>
                </a:ext>
              </a:extLst>
            </p:cNvPr>
            <p:cNvSpPr/>
            <p:nvPr/>
          </p:nvSpPr>
          <p:spPr>
            <a:xfrm>
              <a:off x="3573813" y="2255413"/>
              <a:ext cx="751235" cy="604197"/>
            </a:xfrm>
            <a:custGeom>
              <a:avLst/>
              <a:gdLst/>
              <a:ahLst/>
              <a:cxnLst/>
              <a:rect l="l" t="t" r="r" b="b"/>
              <a:pathLst>
                <a:path w="13626" h="10959" extrusionOk="0">
                  <a:moveTo>
                    <a:pt x="4102" y="0"/>
                  </a:moveTo>
                  <a:cubicBezTo>
                    <a:pt x="1836" y="0"/>
                    <a:pt x="0" y="1836"/>
                    <a:pt x="0" y="4101"/>
                  </a:cubicBezTo>
                  <a:cubicBezTo>
                    <a:pt x="0" y="6367"/>
                    <a:pt x="1836" y="8203"/>
                    <a:pt x="4102" y="8203"/>
                  </a:cubicBezTo>
                  <a:cubicBezTo>
                    <a:pt x="4102" y="8203"/>
                    <a:pt x="9781" y="8267"/>
                    <a:pt x="10096" y="8314"/>
                  </a:cubicBezTo>
                  <a:cubicBezTo>
                    <a:pt x="12587" y="8686"/>
                    <a:pt x="13625" y="10958"/>
                    <a:pt x="13625" y="10958"/>
                  </a:cubicBezTo>
                  <a:cubicBezTo>
                    <a:pt x="13625" y="10958"/>
                    <a:pt x="13593" y="6327"/>
                    <a:pt x="13593" y="4076"/>
                  </a:cubicBezTo>
                  <a:cubicBezTo>
                    <a:pt x="13593" y="1825"/>
                    <a:pt x="11768" y="0"/>
                    <a:pt x="9517" y="0"/>
                  </a:cubicBezTo>
                  <a:close/>
                </a:path>
              </a:pathLst>
            </a:custGeom>
            <a:solidFill>
              <a:srgbClr val="FCC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78;p51">
              <a:extLst>
                <a:ext uri="{FF2B5EF4-FFF2-40B4-BE49-F238E27FC236}">
                  <a16:creationId xmlns:a16="http://schemas.microsoft.com/office/drawing/2014/main" id="{57BAEE9E-B675-46D5-ACAD-76261E845D83}"/>
                </a:ext>
              </a:extLst>
            </p:cNvPr>
            <p:cNvSpPr/>
            <p:nvPr/>
          </p:nvSpPr>
          <p:spPr>
            <a:xfrm>
              <a:off x="3573813" y="2767593"/>
              <a:ext cx="751235" cy="604252"/>
            </a:xfrm>
            <a:custGeom>
              <a:avLst/>
              <a:gdLst/>
              <a:ahLst/>
              <a:cxnLst/>
              <a:rect l="l" t="t" r="r" b="b"/>
              <a:pathLst>
                <a:path w="13626" h="10960" extrusionOk="0">
                  <a:moveTo>
                    <a:pt x="4102" y="1"/>
                  </a:moveTo>
                  <a:cubicBezTo>
                    <a:pt x="1836" y="1"/>
                    <a:pt x="0" y="1837"/>
                    <a:pt x="0" y="4102"/>
                  </a:cubicBezTo>
                  <a:cubicBezTo>
                    <a:pt x="0" y="6364"/>
                    <a:pt x="1836" y="8200"/>
                    <a:pt x="4102" y="8200"/>
                  </a:cubicBezTo>
                  <a:cubicBezTo>
                    <a:pt x="4102" y="8200"/>
                    <a:pt x="9781" y="8268"/>
                    <a:pt x="10096" y="8314"/>
                  </a:cubicBezTo>
                  <a:cubicBezTo>
                    <a:pt x="12587" y="8683"/>
                    <a:pt x="13625" y="10959"/>
                    <a:pt x="13625" y="10959"/>
                  </a:cubicBezTo>
                  <a:cubicBezTo>
                    <a:pt x="13625" y="10959"/>
                    <a:pt x="13593" y="6325"/>
                    <a:pt x="13593" y="4073"/>
                  </a:cubicBezTo>
                  <a:cubicBezTo>
                    <a:pt x="13593" y="1822"/>
                    <a:pt x="11768" y="1"/>
                    <a:pt x="951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79;p51">
              <a:extLst>
                <a:ext uri="{FF2B5EF4-FFF2-40B4-BE49-F238E27FC236}">
                  <a16:creationId xmlns:a16="http://schemas.microsoft.com/office/drawing/2014/main" id="{BCF4B5B2-E708-4400-B952-D207676B5CB5}"/>
                </a:ext>
              </a:extLst>
            </p:cNvPr>
            <p:cNvSpPr/>
            <p:nvPr/>
          </p:nvSpPr>
          <p:spPr>
            <a:xfrm>
              <a:off x="4339547" y="2768806"/>
              <a:ext cx="946184" cy="761270"/>
            </a:xfrm>
            <a:custGeom>
              <a:avLst/>
              <a:gdLst/>
              <a:ahLst/>
              <a:cxnLst/>
              <a:rect l="l" t="t" r="r" b="b"/>
              <a:pathLst>
                <a:path w="17162" h="13808" extrusionOk="0">
                  <a:moveTo>
                    <a:pt x="5172" y="0"/>
                  </a:moveTo>
                  <a:cubicBezTo>
                    <a:pt x="2338" y="0"/>
                    <a:pt x="40" y="2298"/>
                    <a:pt x="40" y="5136"/>
                  </a:cubicBezTo>
                  <a:cubicBezTo>
                    <a:pt x="40" y="7970"/>
                    <a:pt x="1" y="13807"/>
                    <a:pt x="1" y="13807"/>
                  </a:cubicBezTo>
                  <a:cubicBezTo>
                    <a:pt x="1" y="13807"/>
                    <a:pt x="1307" y="10944"/>
                    <a:pt x="4446" y="10475"/>
                  </a:cubicBezTo>
                  <a:cubicBezTo>
                    <a:pt x="4843" y="10415"/>
                    <a:pt x="11994" y="10336"/>
                    <a:pt x="11994" y="10336"/>
                  </a:cubicBezTo>
                  <a:cubicBezTo>
                    <a:pt x="14846" y="10336"/>
                    <a:pt x="17161" y="8020"/>
                    <a:pt x="17161" y="5168"/>
                  </a:cubicBezTo>
                  <a:cubicBezTo>
                    <a:pt x="17161" y="2316"/>
                    <a:pt x="14846" y="0"/>
                    <a:pt x="11994"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1190;p51">
            <a:extLst>
              <a:ext uri="{FF2B5EF4-FFF2-40B4-BE49-F238E27FC236}">
                <a16:creationId xmlns:a16="http://schemas.microsoft.com/office/drawing/2014/main" id="{3DD4DD92-DC52-4322-A9D2-95FDAC3F8CA6}"/>
              </a:ext>
            </a:extLst>
          </p:cNvPr>
          <p:cNvSpPr/>
          <p:nvPr/>
        </p:nvSpPr>
        <p:spPr>
          <a:xfrm>
            <a:off x="3324900" y="2725646"/>
            <a:ext cx="360391" cy="358603"/>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1191;p51">
            <a:extLst>
              <a:ext uri="{FF2B5EF4-FFF2-40B4-BE49-F238E27FC236}">
                <a16:creationId xmlns:a16="http://schemas.microsoft.com/office/drawing/2014/main" id="{7C8540CA-238E-4228-A6CA-ED1A80FF65A5}"/>
              </a:ext>
            </a:extLst>
          </p:cNvPr>
          <p:cNvSpPr/>
          <p:nvPr/>
        </p:nvSpPr>
        <p:spPr>
          <a:xfrm>
            <a:off x="5201921" y="2725646"/>
            <a:ext cx="310834" cy="365195"/>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1192;p51">
            <a:extLst>
              <a:ext uri="{FF2B5EF4-FFF2-40B4-BE49-F238E27FC236}">
                <a16:creationId xmlns:a16="http://schemas.microsoft.com/office/drawing/2014/main" id="{D1398968-D907-4FD4-A22F-3563B8B14457}"/>
              </a:ext>
            </a:extLst>
          </p:cNvPr>
          <p:cNvGrpSpPr/>
          <p:nvPr/>
        </p:nvGrpSpPr>
        <p:grpSpPr>
          <a:xfrm>
            <a:off x="3325047" y="3510431"/>
            <a:ext cx="380039" cy="380998"/>
            <a:chOff x="-61784125" y="3377700"/>
            <a:chExt cx="316650" cy="317450"/>
          </a:xfrm>
        </p:grpSpPr>
        <p:sp>
          <p:nvSpPr>
            <p:cNvPr id="39" name="Google Shape;1193;p51">
              <a:extLst>
                <a:ext uri="{FF2B5EF4-FFF2-40B4-BE49-F238E27FC236}">
                  <a16:creationId xmlns:a16="http://schemas.microsoft.com/office/drawing/2014/main" id="{7E738DD1-B966-43D1-A55E-BDA121B8137E}"/>
                </a:ext>
              </a:extLst>
            </p:cNvPr>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4;p51">
              <a:extLst>
                <a:ext uri="{FF2B5EF4-FFF2-40B4-BE49-F238E27FC236}">
                  <a16:creationId xmlns:a16="http://schemas.microsoft.com/office/drawing/2014/main" id="{ED7F2419-8904-4D3B-8CBF-F56AECF81CA2}"/>
                </a:ext>
              </a:extLst>
            </p:cNvPr>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5;p51">
              <a:extLst>
                <a:ext uri="{FF2B5EF4-FFF2-40B4-BE49-F238E27FC236}">
                  <a16:creationId xmlns:a16="http://schemas.microsoft.com/office/drawing/2014/main" id="{4F294E54-2562-4B39-B98F-FABA67A024FE}"/>
                </a:ext>
              </a:extLst>
            </p:cNvPr>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96;p51">
              <a:extLst>
                <a:ext uri="{FF2B5EF4-FFF2-40B4-BE49-F238E27FC236}">
                  <a16:creationId xmlns:a16="http://schemas.microsoft.com/office/drawing/2014/main" id="{1A5FB0ED-AA82-49ED-8337-4F7D75722648}"/>
                </a:ext>
              </a:extLst>
            </p:cNvPr>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97;p51">
              <a:extLst>
                <a:ext uri="{FF2B5EF4-FFF2-40B4-BE49-F238E27FC236}">
                  <a16:creationId xmlns:a16="http://schemas.microsoft.com/office/drawing/2014/main" id="{5D199FEF-8982-4644-9145-B18237546AA6}"/>
                </a:ext>
              </a:extLst>
            </p:cNvPr>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98;p51">
              <a:extLst>
                <a:ext uri="{FF2B5EF4-FFF2-40B4-BE49-F238E27FC236}">
                  <a16:creationId xmlns:a16="http://schemas.microsoft.com/office/drawing/2014/main" id="{1033F6BD-42AD-4F9B-A112-607E25274FC1}"/>
                </a:ext>
              </a:extLst>
            </p:cNvPr>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99;p51">
              <a:extLst>
                <a:ext uri="{FF2B5EF4-FFF2-40B4-BE49-F238E27FC236}">
                  <a16:creationId xmlns:a16="http://schemas.microsoft.com/office/drawing/2014/main" id="{8754A641-D518-4201-A2EF-9F62B2CBF776}"/>
                </a:ext>
              </a:extLst>
            </p:cNvPr>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8823;p72">
            <a:extLst>
              <a:ext uri="{FF2B5EF4-FFF2-40B4-BE49-F238E27FC236}">
                <a16:creationId xmlns:a16="http://schemas.microsoft.com/office/drawing/2014/main" id="{8965A1CA-0432-48F9-8A54-0187E0995498}"/>
              </a:ext>
            </a:extLst>
          </p:cNvPr>
          <p:cNvGrpSpPr/>
          <p:nvPr/>
        </p:nvGrpSpPr>
        <p:grpSpPr>
          <a:xfrm>
            <a:off x="5369109" y="3615288"/>
            <a:ext cx="374904" cy="374904"/>
            <a:chOff x="-5636166" y="2364118"/>
            <a:chExt cx="295400" cy="291450"/>
          </a:xfrm>
          <a:solidFill>
            <a:schemeClr val="bg1"/>
          </a:solidFill>
        </p:grpSpPr>
        <p:sp>
          <p:nvSpPr>
            <p:cNvPr id="56" name="Google Shape;8824;p72">
              <a:extLst>
                <a:ext uri="{FF2B5EF4-FFF2-40B4-BE49-F238E27FC236}">
                  <a16:creationId xmlns:a16="http://schemas.microsoft.com/office/drawing/2014/main" id="{9B02B027-CE6D-4AF0-8D98-FFBC957FC4DF}"/>
                </a:ext>
              </a:extLst>
            </p:cNvPr>
            <p:cNvSpPr/>
            <p:nvPr/>
          </p:nvSpPr>
          <p:spPr>
            <a:xfrm rot="5400000">
              <a:off x="-5578501" y="2421405"/>
              <a:ext cx="78511" cy="89446"/>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825;p72">
              <a:extLst>
                <a:ext uri="{FF2B5EF4-FFF2-40B4-BE49-F238E27FC236}">
                  <a16:creationId xmlns:a16="http://schemas.microsoft.com/office/drawing/2014/main" id="{5FC56A1B-7512-4651-B037-57417D079D76}"/>
                </a:ext>
              </a:extLst>
            </p:cNvPr>
            <p:cNvSpPr/>
            <p:nvPr/>
          </p:nvSpPr>
          <p:spPr>
            <a:xfrm rot="5400000">
              <a:off x="-5525932" y="2472291"/>
              <a:ext cx="83937" cy="82832"/>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826;p72">
              <a:extLst>
                <a:ext uri="{FF2B5EF4-FFF2-40B4-BE49-F238E27FC236}">
                  <a16:creationId xmlns:a16="http://schemas.microsoft.com/office/drawing/2014/main" id="{AD147384-F611-4D4C-965D-64B58B73C82A}"/>
                </a:ext>
              </a:extLst>
            </p:cNvPr>
            <p:cNvSpPr/>
            <p:nvPr/>
          </p:nvSpPr>
          <p:spPr>
            <a:xfrm rot="5400000">
              <a:off x="-5479539" y="2516216"/>
              <a:ext cx="79300" cy="76676"/>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8827;p72">
              <a:extLst>
                <a:ext uri="{FF2B5EF4-FFF2-40B4-BE49-F238E27FC236}">
                  <a16:creationId xmlns:a16="http://schemas.microsoft.com/office/drawing/2014/main" id="{F6608912-DF09-40A2-925B-48E533F7FDF6}"/>
                </a:ext>
              </a:extLst>
            </p:cNvPr>
            <p:cNvSpPr/>
            <p:nvPr/>
          </p:nvSpPr>
          <p:spPr>
            <a:xfrm rot="16200000">
              <a:off x="-5634191" y="2362143"/>
              <a:ext cx="291450" cy="29540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0" name="Google Shape;5272;p64">
            <a:extLst>
              <a:ext uri="{FF2B5EF4-FFF2-40B4-BE49-F238E27FC236}">
                <a16:creationId xmlns:a16="http://schemas.microsoft.com/office/drawing/2014/main" id="{F4E0C9A9-964B-4525-8A86-0978DA18C2EC}"/>
              </a:ext>
            </a:extLst>
          </p:cNvPr>
          <p:cNvSpPr/>
          <p:nvPr/>
        </p:nvSpPr>
        <p:spPr>
          <a:xfrm>
            <a:off x="5061777" y="2008317"/>
            <a:ext cx="246888" cy="274320"/>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bg1"/>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8803;p72">
            <a:extLst>
              <a:ext uri="{FF2B5EF4-FFF2-40B4-BE49-F238E27FC236}">
                <a16:creationId xmlns:a16="http://schemas.microsoft.com/office/drawing/2014/main" id="{FE56DFD4-F08B-47FC-9F18-A01E8F4B3DA4}"/>
              </a:ext>
            </a:extLst>
          </p:cNvPr>
          <p:cNvGrpSpPr/>
          <p:nvPr/>
        </p:nvGrpSpPr>
        <p:grpSpPr>
          <a:xfrm>
            <a:off x="3816706" y="2109979"/>
            <a:ext cx="274320" cy="246888"/>
            <a:chOff x="-4211975" y="2783850"/>
            <a:chExt cx="291450" cy="274100"/>
          </a:xfrm>
          <a:solidFill>
            <a:schemeClr val="bg1"/>
          </a:solidFill>
        </p:grpSpPr>
        <p:sp>
          <p:nvSpPr>
            <p:cNvPr id="51" name="Google Shape;8804;p72">
              <a:extLst>
                <a:ext uri="{FF2B5EF4-FFF2-40B4-BE49-F238E27FC236}">
                  <a16:creationId xmlns:a16="http://schemas.microsoft.com/office/drawing/2014/main" id="{85F0B5C6-A6BC-4975-BB83-946766F2164E}"/>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8805;p72">
              <a:extLst>
                <a:ext uri="{FF2B5EF4-FFF2-40B4-BE49-F238E27FC236}">
                  <a16:creationId xmlns:a16="http://schemas.microsoft.com/office/drawing/2014/main" id="{275CAB95-82EC-4B97-AAA3-5ABCF9850DC0}"/>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806;p72">
              <a:extLst>
                <a:ext uri="{FF2B5EF4-FFF2-40B4-BE49-F238E27FC236}">
                  <a16:creationId xmlns:a16="http://schemas.microsoft.com/office/drawing/2014/main" id="{A6D6E9F1-E858-4AFE-B1AC-360A74A725B1}"/>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496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10" name="Picture 9">
            <a:extLst>
              <a:ext uri="{FF2B5EF4-FFF2-40B4-BE49-F238E27FC236}">
                <a16:creationId xmlns:a16="http://schemas.microsoft.com/office/drawing/2014/main" id="{F713C910-A8FC-40AF-9774-969C0A876009}"/>
              </a:ext>
            </a:extLst>
          </p:cNvPr>
          <p:cNvPicPr>
            <a:picLocks noChangeAspect="1"/>
          </p:cNvPicPr>
          <p:nvPr/>
        </p:nvPicPr>
        <p:blipFill rotWithShape="1">
          <a:blip r:embed="rId3"/>
          <a:srcRect l="8503" r="-1"/>
          <a:stretch/>
        </p:blipFill>
        <p:spPr>
          <a:xfrm>
            <a:off x="3550921" y="-887"/>
            <a:ext cx="7178312" cy="5144387"/>
          </a:xfrm>
          <a:prstGeom prst="parallelogram">
            <a:avLst>
              <a:gd name="adj" fmla="val 57389"/>
            </a:avLst>
          </a:prstGeom>
        </p:spPr>
      </p:pic>
      <p:cxnSp>
        <p:nvCxnSpPr>
          <p:cNvPr id="326" name="Google Shape;326;p32"/>
          <p:cNvCxnSpPr/>
          <p:nvPr/>
        </p:nvCxnSpPr>
        <p:spPr>
          <a:xfrm rot="10800000" flipH="1">
            <a:off x="3392875" y="-121475"/>
            <a:ext cx="3116100" cy="5397600"/>
          </a:xfrm>
          <a:prstGeom prst="straightConnector1">
            <a:avLst/>
          </a:prstGeom>
          <a:noFill/>
          <a:ln w="152400" cap="flat" cmpd="sng">
            <a:solidFill>
              <a:srgbClr val="FCCC3B"/>
            </a:solidFill>
            <a:prstDash val="solid"/>
            <a:round/>
            <a:headEnd type="none" w="med" len="med"/>
            <a:tailEnd type="none" w="med" len="med"/>
          </a:ln>
        </p:spPr>
      </p:cxnSp>
      <p:cxnSp>
        <p:nvCxnSpPr>
          <p:cNvPr id="327" name="Google Shape;327;p32"/>
          <p:cNvCxnSpPr/>
          <p:nvPr/>
        </p:nvCxnSpPr>
        <p:spPr>
          <a:xfrm rot="10800000" flipH="1">
            <a:off x="3234900" y="-75200"/>
            <a:ext cx="3073500" cy="5323500"/>
          </a:xfrm>
          <a:prstGeom prst="straightConnector1">
            <a:avLst/>
          </a:prstGeom>
          <a:noFill/>
          <a:ln w="19050" cap="flat" cmpd="sng">
            <a:solidFill>
              <a:srgbClr val="EFEFEF"/>
            </a:solidFill>
            <a:prstDash val="solid"/>
            <a:round/>
            <a:headEnd type="none" w="med" len="med"/>
            <a:tailEnd type="none" w="med" len="med"/>
          </a:ln>
        </p:spPr>
      </p:cxnSp>
      <p:sp>
        <p:nvSpPr>
          <p:cNvPr id="8" name="Google Shape;297;p31">
            <a:extLst>
              <a:ext uri="{FF2B5EF4-FFF2-40B4-BE49-F238E27FC236}">
                <a16:creationId xmlns:a16="http://schemas.microsoft.com/office/drawing/2014/main" id="{F01915C1-4850-40F5-82AC-B99DB999CF97}"/>
              </a:ext>
            </a:extLst>
          </p:cNvPr>
          <p:cNvSpPr txBox="1">
            <a:spLocks/>
          </p:cNvSpPr>
          <p:nvPr/>
        </p:nvSpPr>
        <p:spPr>
          <a:xfrm>
            <a:off x="488370" y="654895"/>
            <a:ext cx="7866000" cy="73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rgbClr val="FCCC3B"/>
              </a:buClr>
              <a:buSzPts val="2400"/>
              <a:buFont typeface="Montserrat"/>
              <a:buNone/>
              <a:defRPr sz="2400" b="1" i="0" u="none" strike="noStrike" cap="none">
                <a:solidFill>
                  <a:srgbClr val="FCCC3B"/>
                </a:solidFill>
                <a:latin typeface="Montserrat"/>
                <a:ea typeface="Montserrat"/>
                <a:cs typeface="Montserrat"/>
                <a:sym typeface="Montserrat"/>
              </a:defRPr>
            </a:lvl1pPr>
            <a:lvl2pPr marR="0" lvl="1"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2pPr>
            <a:lvl3pPr marR="0" lvl="2"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3pPr>
            <a:lvl4pPr marR="0" lvl="3"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4pPr>
            <a:lvl5pPr marR="0" lvl="4"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5pPr>
            <a:lvl6pPr marR="0" lvl="5"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6pPr>
            <a:lvl7pPr marR="0" lvl="6"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7pPr>
            <a:lvl8pPr marR="0" lvl="7"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8pPr>
            <a:lvl9pPr marR="0" lvl="8" algn="l" rtl="0">
              <a:lnSpc>
                <a:spcPct val="100000"/>
              </a:lnSpc>
              <a:spcBef>
                <a:spcPts val="0"/>
              </a:spcBef>
              <a:spcAft>
                <a:spcPts val="0"/>
              </a:spcAft>
              <a:buClr>
                <a:srgbClr val="FCCC3B"/>
              </a:buClr>
              <a:buSzPts val="4000"/>
              <a:buFont typeface="Montserrat"/>
              <a:buNone/>
              <a:defRPr sz="4000" b="1" i="0" u="none" strike="noStrike" cap="none">
                <a:solidFill>
                  <a:srgbClr val="FCCC3B"/>
                </a:solidFill>
                <a:latin typeface="Montserrat"/>
                <a:ea typeface="Montserrat"/>
                <a:cs typeface="Montserrat"/>
                <a:sym typeface="Montserrat"/>
              </a:defRPr>
            </a:lvl9pPr>
          </a:lstStyle>
          <a:p>
            <a:r>
              <a:rPr lang="en-US" sz="2800" dirty="0">
                <a:solidFill>
                  <a:srgbClr val="E9AA1B"/>
                </a:solidFill>
              </a:rPr>
              <a:t>4</a:t>
            </a:r>
            <a:r>
              <a:rPr lang="vi-VN" sz="2800" dirty="0">
                <a:solidFill>
                  <a:srgbClr val="E9AA1B"/>
                </a:solidFill>
              </a:rPr>
              <a:t>. </a:t>
            </a:r>
            <a:r>
              <a:rPr lang="en-US" sz="2800" dirty="0">
                <a:solidFill>
                  <a:srgbClr val="E9AA1B"/>
                </a:solidFill>
              </a:rPr>
              <a:t>DEMO CHƯƠNG TRÌNH</a:t>
            </a:r>
            <a:endParaRPr lang="vi-VN" sz="2800" dirty="0">
              <a:solidFill>
                <a:srgbClr val="E9AA1B"/>
              </a:solidFill>
            </a:endParaRPr>
          </a:p>
        </p:txBody>
      </p:sp>
      <p:sp>
        <p:nvSpPr>
          <p:cNvPr id="11" name="Slide Number Placeholder 10">
            <a:extLst>
              <a:ext uri="{FF2B5EF4-FFF2-40B4-BE49-F238E27FC236}">
                <a16:creationId xmlns:a16="http://schemas.microsoft.com/office/drawing/2014/main" id="{91A480CA-2E77-4B01-AB29-23EBAA54865F}"/>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26</a:t>
            </a:fld>
            <a:endParaRPr lang="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2" name="Google Shape;1102;p47"/>
          <p:cNvSpPr txBox="1">
            <a:spLocks noGrp="1"/>
          </p:cNvSpPr>
          <p:nvPr>
            <p:ph type="title"/>
          </p:nvPr>
        </p:nvSpPr>
        <p:spPr>
          <a:xfrm>
            <a:off x="314550" y="1919975"/>
            <a:ext cx="8520600" cy="9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b="0" dirty="0">
                <a:solidFill>
                  <a:schemeClr val="lt1"/>
                </a:solidFill>
                <a:latin typeface="Montserrat Black"/>
                <a:ea typeface="Montserrat Black"/>
                <a:cs typeface="Montserrat Black"/>
                <a:sym typeface="Montserrat Black"/>
              </a:rPr>
              <a:t>LỜI CẢM ƠN</a:t>
            </a:r>
            <a:endParaRPr dirty="0"/>
          </a:p>
        </p:txBody>
      </p:sp>
      <p:sp>
        <p:nvSpPr>
          <p:cNvPr id="2" name="Slide Number Placeholder 1">
            <a:extLst>
              <a:ext uri="{FF2B5EF4-FFF2-40B4-BE49-F238E27FC236}">
                <a16:creationId xmlns:a16="http://schemas.microsoft.com/office/drawing/2014/main" id="{E092A84B-4420-4EE5-8630-5C29CFCD462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27</a:t>
            </a:fld>
            <a:endParaRPr lang="es"/>
          </a:p>
        </p:txBody>
      </p:sp>
    </p:spTree>
    <p:extLst>
      <p:ext uri="{BB962C8B-B14F-4D97-AF65-F5344CB8AC3E}">
        <p14:creationId xmlns:p14="http://schemas.microsoft.com/office/powerpoint/2010/main" val="9762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1. GIỚI THIỆU</a:t>
            </a:r>
            <a:endParaRPr sz="3200" dirty="0">
              <a:solidFill>
                <a:srgbClr val="3E516C"/>
              </a:solidFill>
            </a:endParaRPr>
          </a:p>
        </p:txBody>
      </p:sp>
      <p:sp>
        <p:nvSpPr>
          <p:cNvPr id="57" name="Slide Number Placeholder 56">
            <a:extLst>
              <a:ext uri="{FF2B5EF4-FFF2-40B4-BE49-F238E27FC236}">
                <a16:creationId xmlns:a16="http://schemas.microsoft.com/office/drawing/2014/main" id="{26152A7A-1363-48DC-82C7-0811A89487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3</a:t>
            </a:fld>
            <a:endParaRPr lang="es"/>
          </a:p>
        </p:txBody>
      </p:sp>
      <p:grpSp>
        <p:nvGrpSpPr>
          <p:cNvPr id="27" name="Group 26">
            <a:extLst>
              <a:ext uri="{FF2B5EF4-FFF2-40B4-BE49-F238E27FC236}">
                <a16:creationId xmlns:a16="http://schemas.microsoft.com/office/drawing/2014/main" id="{BBFA70F9-1CC8-4CA7-8A41-915CD4673855}"/>
              </a:ext>
            </a:extLst>
          </p:cNvPr>
          <p:cNvGrpSpPr/>
          <p:nvPr/>
        </p:nvGrpSpPr>
        <p:grpSpPr>
          <a:xfrm>
            <a:off x="1653194" y="1424461"/>
            <a:ext cx="864096" cy="1188088"/>
            <a:chOff x="2391994" y="1635646"/>
            <a:chExt cx="805454" cy="1584088"/>
          </a:xfrm>
          <a:solidFill>
            <a:srgbClr val="3E516C"/>
          </a:solidFill>
        </p:grpSpPr>
        <p:sp>
          <p:nvSpPr>
            <p:cNvPr id="28" name="Rectangle 27">
              <a:extLst>
                <a:ext uri="{FF2B5EF4-FFF2-40B4-BE49-F238E27FC236}">
                  <a16:creationId xmlns:a16="http://schemas.microsoft.com/office/drawing/2014/main" id="{27BAF76D-BB5D-4FB8-8057-43B782678174}"/>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29" name="Isosceles Triangle 28">
              <a:extLst>
                <a:ext uri="{FF2B5EF4-FFF2-40B4-BE49-F238E27FC236}">
                  <a16:creationId xmlns:a16="http://schemas.microsoft.com/office/drawing/2014/main" id="{0E62560B-C978-4E19-8C52-F1F8807C2003}"/>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0" name="TextBox 29">
            <a:extLst>
              <a:ext uri="{FF2B5EF4-FFF2-40B4-BE49-F238E27FC236}">
                <a16:creationId xmlns:a16="http://schemas.microsoft.com/office/drawing/2014/main" id="{AC300E39-8921-4D9B-82EE-29B30EA24BA3}"/>
              </a:ext>
            </a:extLst>
          </p:cNvPr>
          <p:cNvSpPr txBox="1"/>
          <p:nvPr/>
        </p:nvSpPr>
        <p:spPr>
          <a:xfrm>
            <a:off x="2617150" y="1473128"/>
            <a:ext cx="2402422" cy="553998"/>
          </a:xfrm>
          <a:prstGeom prst="rect">
            <a:avLst/>
          </a:prstGeom>
          <a:noFill/>
        </p:spPr>
        <p:txBody>
          <a:bodyPr wrap="square" rtlCol="0">
            <a:spAutoFit/>
          </a:bodyPr>
          <a:lstStyle/>
          <a:p>
            <a:r>
              <a:rPr lang="en-US" altLang="ko-KR" sz="1600" b="1" dirty="0">
                <a:solidFill>
                  <a:srgbClr val="404040"/>
                </a:solidFill>
                <a:latin typeface="Montserrat" panose="00000500000000000000" pitchFamily="2" charset="0"/>
                <a:cs typeface="Times New Roman" panose="02020603050405020304" pitchFamily="18" charset="0"/>
              </a:rPr>
              <a:t>ĐẶT VẤN ĐỀ</a:t>
            </a:r>
          </a:p>
          <a:p>
            <a:endParaRPr lang="en-US" altLang="ko-KR" sz="1400" b="1" dirty="0">
              <a:solidFill>
                <a:srgbClr val="404040"/>
              </a:solidFill>
              <a:latin typeface="Montserrat" panose="00000500000000000000" pitchFamily="2" charset="0"/>
              <a:cs typeface="Times New Roman" panose="02020603050405020304" pitchFamily="18" charset="0"/>
            </a:endParaRPr>
          </a:p>
        </p:txBody>
      </p:sp>
      <p:sp>
        <p:nvSpPr>
          <p:cNvPr id="31" name="TextBox 30">
            <a:extLst>
              <a:ext uri="{FF2B5EF4-FFF2-40B4-BE49-F238E27FC236}">
                <a16:creationId xmlns:a16="http://schemas.microsoft.com/office/drawing/2014/main" id="{E2A1F8C8-DD1A-4946-80AB-1647EB9A1722}"/>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2" name="Group 31">
            <a:extLst>
              <a:ext uri="{FF2B5EF4-FFF2-40B4-BE49-F238E27FC236}">
                <a16:creationId xmlns:a16="http://schemas.microsoft.com/office/drawing/2014/main" id="{B2C8AD07-2596-4B49-A800-2AFB571F7D89}"/>
              </a:ext>
            </a:extLst>
          </p:cNvPr>
          <p:cNvGrpSpPr/>
          <p:nvPr/>
        </p:nvGrpSpPr>
        <p:grpSpPr>
          <a:xfrm>
            <a:off x="2904335" y="2210857"/>
            <a:ext cx="864096" cy="1188088"/>
            <a:chOff x="2391994" y="1635646"/>
            <a:chExt cx="805454" cy="1584088"/>
          </a:xfrm>
          <a:solidFill>
            <a:srgbClr val="3E516C"/>
          </a:solidFill>
        </p:grpSpPr>
        <p:sp>
          <p:nvSpPr>
            <p:cNvPr id="33" name="Rectangle 32">
              <a:extLst>
                <a:ext uri="{FF2B5EF4-FFF2-40B4-BE49-F238E27FC236}">
                  <a16:creationId xmlns:a16="http://schemas.microsoft.com/office/drawing/2014/main" id="{06306D36-A027-49B1-BE3F-8EF2B4DDBDDA}"/>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34" name="Isosceles Triangle 33">
              <a:extLst>
                <a:ext uri="{FF2B5EF4-FFF2-40B4-BE49-F238E27FC236}">
                  <a16:creationId xmlns:a16="http://schemas.microsoft.com/office/drawing/2014/main" id="{88C61DAC-6474-409D-BE46-80851815D95F}"/>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5" name="TextBox 34">
            <a:extLst>
              <a:ext uri="{FF2B5EF4-FFF2-40B4-BE49-F238E27FC236}">
                <a16:creationId xmlns:a16="http://schemas.microsoft.com/office/drawing/2014/main" id="{0770DDC7-0229-42DC-BD38-F8D5D1AFFE10}"/>
              </a:ext>
            </a:extLst>
          </p:cNvPr>
          <p:cNvSpPr txBox="1"/>
          <p:nvPr/>
        </p:nvSpPr>
        <p:spPr>
          <a:xfrm>
            <a:off x="3868291" y="2259524"/>
            <a:ext cx="3622516" cy="338554"/>
          </a:xfrm>
          <a:prstGeom prst="rect">
            <a:avLst/>
          </a:prstGeom>
          <a:noFill/>
        </p:spPr>
        <p:txBody>
          <a:bodyPr wrap="square" rtlCol="0">
            <a:spAutoFit/>
          </a:bodyPr>
          <a:lstStyle/>
          <a:p>
            <a:r>
              <a:rPr lang="es-ES" sz="1600" b="1" dirty="0">
                <a:solidFill>
                  <a:srgbClr val="404040"/>
                </a:solidFill>
                <a:effectLst/>
                <a:latin typeface="Montserrat" panose="00000500000000000000" pitchFamily="2" charset="0"/>
                <a:ea typeface="Times New Roman" panose="02020603050405020304" pitchFamily="18" charset="0"/>
              </a:rPr>
              <a:t>LỊCH SỬ GIẢI QUYẾT VẤN ĐỀ</a:t>
            </a:r>
            <a:endParaRPr lang="en-US" altLang="ko-KR" sz="1600" b="1" dirty="0">
              <a:solidFill>
                <a:srgbClr val="404040"/>
              </a:solidFill>
              <a:latin typeface="Montserrat" panose="00000500000000000000" pitchFamily="2" charset="0"/>
              <a:cs typeface="Times New Roman" panose="02020603050405020304" pitchFamily="18" charset="0"/>
            </a:endParaRPr>
          </a:p>
        </p:txBody>
      </p:sp>
      <p:grpSp>
        <p:nvGrpSpPr>
          <p:cNvPr id="52" name="Group 51">
            <a:extLst>
              <a:ext uri="{FF2B5EF4-FFF2-40B4-BE49-F238E27FC236}">
                <a16:creationId xmlns:a16="http://schemas.microsoft.com/office/drawing/2014/main" id="{067C002A-1B26-4BE7-8088-BDF18E950B8A}"/>
              </a:ext>
            </a:extLst>
          </p:cNvPr>
          <p:cNvGrpSpPr/>
          <p:nvPr/>
        </p:nvGrpSpPr>
        <p:grpSpPr>
          <a:xfrm>
            <a:off x="4155476" y="2981784"/>
            <a:ext cx="864096" cy="1188088"/>
            <a:chOff x="2391994" y="1635646"/>
            <a:chExt cx="805454" cy="1584088"/>
          </a:xfrm>
          <a:solidFill>
            <a:srgbClr val="3E516C"/>
          </a:solidFill>
        </p:grpSpPr>
        <p:sp>
          <p:nvSpPr>
            <p:cNvPr id="53" name="Rectangle 52">
              <a:extLst>
                <a:ext uri="{FF2B5EF4-FFF2-40B4-BE49-F238E27FC236}">
                  <a16:creationId xmlns:a16="http://schemas.microsoft.com/office/drawing/2014/main" id="{3410A3F1-914A-4D71-9E66-FD9B5C7DADA4}"/>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3</a:t>
              </a:r>
              <a:endParaRPr lang="ko-KR" altLang="en-US" sz="3200" b="1" dirty="0">
                <a:solidFill>
                  <a:schemeClr val="bg1"/>
                </a:solidFill>
                <a:latin typeface="Montserrat "/>
                <a:cs typeface="Times New Roman" panose="02020603050405020304" pitchFamily="18" charset="0"/>
              </a:endParaRPr>
            </a:p>
          </p:txBody>
        </p:sp>
        <p:sp>
          <p:nvSpPr>
            <p:cNvPr id="54" name="Isosceles Triangle 53">
              <a:extLst>
                <a:ext uri="{FF2B5EF4-FFF2-40B4-BE49-F238E27FC236}">
                  <a16:creationId xmlns:a16="http://schemas.microsoft.com/office/drawing/2014/main" id="{0356F12B-33FC-48A2-8FB0-7E305A4CFD4E}"/>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55" name="TextBox 54">
            <a:extLst>
              <a:ext uri="{FF2B5EF4-FFF2-40B4-BE49-F238E27FC236}">
                <a16:creationId xmlns:a16="http://schemas.microsoft.com/office/drawing/2014/main" id="{E596639F-DBA5-49C5-8F99-445329348A5E}"/>
              </a:ext>
            </a:extLst>
          </p:cNvPr>
          <p:cNvSpPr txBox="1"/>
          <p:nvPr/>
        </p:nvSpPr>
        <p:spPr>
          <a:xfrm>
            <a:off x="5119432" y="3030451"/>
            <a:ext cx="2174700" cy="338554"/>
          </a:xfrm>
          <a:prstGeom prst="rect">
            <a:avLst/>
          </a:prstGeom>
          <a:noFill/>
        </p:spPr>
        <p:txBody>
          <a:bodyPr wrap="square" rtlCol="0">
            <a:spAutoFit/>
          </a:bodyPr>
          <a:lstStyle/>
          <a:p>
            <a:r>
              <a:rPr lang="es-ES" sz="1600" b="1" dirty="0">
                <a:solidFill>
                  <a:srgbClr val="404040"/>
                </a:solidFill>
                <a:effectLst/>
                <a:latin typeface="Montserrat" panose="00000500000000000000" pitchFamily="2" charset="0"/>
                <a:ea typeface="Times New Roman" panose="02020603050405020304" pitchFamily="18" charset="0"/>
              </a:rPr>
              <a:t>MỤC TIÊU ĐỀ TÀI</a:t>
            </a:r>
            <a:endParaRPr lang="en-US" altLang="ko-KR" sz="1600" b="1" dirty="0">
              <a:solidFill>
                <a:srgbClr val="404040"/>
              </a:solidFill>
              <a:latin typeface="Montserrat"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1001585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60276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Đặt vấn đề</a:t>
            </a:r>
          </a:p>
          <a:p>
            <a:pPr marL="457200" indent="-457200">
              <a:buAutoNum type="arabicPeriod"/>
            </a:pPr>
            <a:endParaRPr lang="en-US" sz="2000" b="1" dirty="0">
              <a:solidFill>
                <a:srgbClr val="3E516C"/>
              </a:solidFill>
              <a:latin typeface="Montserrat" panose="00000500000000000000" pitchFamily="2" charset="0"/>
            </a:endParaRPr>
          </a:p>
          <a:p>
            <a:pPr marL="285750" indent="-285750">
              <a:buFont typeface="Arial" panose="020B0604020202020204" pitchFamily="34" charset="0"/>
              <a:buChar char="•"/>
            </a:pPr>
            <a:r>
              <a:rPr lang="en-US" sz="1600" dirty="0">
                <a:solidFill>
                  <a:srgbClr val="404040"/>
                </a:solidFill>
                <a:latin typeface="Cabin" panose="020B0604020202020204" charset="0"/>
                <a:cs typeface="Times New Roman" panose="02020603050405020304" pitchFamily="18" charset="0"/>
              </a:rPr>
              <a:t>Sự phát triển của ngành công nghệ thông tin</a:t>
            </a:r>
          </a:p>
          <a:p>
            <a:pPr marL="285750" indent="-285750">
              <a:buFont typeface="Arial" panose="020B0604020202020204" pitchFamily="34" charset="0"/>
              <a:buChar char="•"/>
            </a:pPr>
            <a:r>
              <a:rPr lang="en-US" sz="1600" dirty="0">
                <a:solidFill>
                  <a:srgbClr val="404040"/>
                </a:solidFill>
                <a:latin typeface="Cabin" panose="020B0604020202020204" charset="0"/>
                <a:cs typeface="Times New Roman" panose="02020603050405020304" pitchFamily="18" charset="0"/>
              </a:rPr>
              <a:t>Nhu cầu tìm kiếm gia sư cá nhân tăng cao</a:t>
            </a:r>
          </a:p>
          <a:p>
            <a:pPr marL="285750" indent="-285750">
              <a:buFont typeface="Arial" panose="020B0604020202020204" pitchFamily="34" charset="0"/>
              <a:buChar char="•"/>
            </a:pPr>
            <a:r>
              <a:rPr lang="en-US" sz="1600" dirty="0">
                <a:solidFill>
                  <a:srgbClr val="404040"/>
                </a:solidFill>
                <a:latin typeface="Cabin" panose="020B0604020202020204" charset="0"/>
                <a:cs typeface="Times New Roman" panose="02020603050405020304" pitchFamily="18" charset="0"/>
              </a:rPr>
              <a:t>Các nền tảng dạy và học online ra đời ngày càng nhiều</a:t>
            </a:r>
          </a:p>
          <a:p>
            <a:pPr marL="285750" indent="-285750">
              <a:buFont typeface="Arial" panose="020B0604020202020204" pitchFamily="34" charset="0"/>
              <a:buChar char="•"/>
            </a:pPr>
            <a:endParaRPr lang="en-US" sz="1600" dirty="0">
              <a:solidFill>
                <a:srgbClr val="404040"/>
              </a:solidFill>
              <a:latin typeface="Cabin" panose="020B0604020202020204" charset="0"/>
              <a:cs typeface="Times New Roman" panose="02020603050405020304" pitchFamily="18" charset="0"/>
            </a:endParaRPr>
          </a:p>
          <a:p>
            <a:pPr indent="0">
              <a:lnSpc>
                <a:spcPct val="100000"/>
              </a:lnSpc>
              <a:spcBef>
                <a:spcPts val="0"/>
              </a:spcBef>
              <a:spcAft>
                <a:spcPts val="1000"/>
              </a:spcAft>
              <a:buFont typeface="Arial" panose="020B0604020202020204" pitchFamily="34" charset="0"/>
              <a:buNone/>
            </a:pPr>
            <a:r>
              <a:rPr lang="en-US" sz="1600" dirty="0">
                <a:solidFill>
                  <a:srgbClr val="404040"/>
                </a:solidFill>
                <a:latin typeface="Cabin" panose="020B0604020202020204" charset="0"/>
                <a:cs typeface="Times New Roman" panose="02020603050405020304" pitchFamily="18" charset="0"/>
              </a:rPr>
              <a:t>       Xây dựng “</a:t>
            </a:r>
            <a:r>
              <a:rPr lang="es-ES" sz="1600" dirty="0">
                <a:solidFill>
                  <a:srgbClr val="404040"/>
                </a:solidFill>
                <a:effectLst/>
                <a:latin typeface="Cabin" panose="020B0604020202020204" charset="0"/>
                <a:ea typeface="Times New Roman" panose="02020603050405020304" pitchFamily="18" charset="0"/>
              </a:rPr>
              <a:t>Nền tảng chia sẻ khoá học – học tập trực tuyến thông minh</a:t>
            </a:r>
            <a:r>
              <a:rPr lang="en-US" sz="1600" dirty="0">
                <a:solidFill>
                  <a:srgbClr val="404040"/>
                </a:solidFill>
                <a:latin typeface="Cabin" panose="020B0604020202020204" charset="0"/>
                <a:cs typeface="Times New Roman" panose="02020603050405020304" pitchFamily="18" charset="0"/>
              </a:rPr>
              <a:t>” là cần thiết</a:t>
            </a:r>
            <a:endParaRPr lang="en-US" sz="1600" b="1" dirty="0">
              <a:solidFill>
                <a:srgbClr val="404040"/>
              </a:solidFill>
              <a:latin typeface="Montserrat" panose="00000500000000000000" pitchFamily="2" charset="0"/>
              <a:cs typeface="Times New Roman" panose="02020603050405020304" pitchFamily="18" charset="0"/>
            </a:endParaRPr>
          </a:p>
          <a:p>
            <a:endParaRPr lang="en-US" dirty="0">
              <a:solidFill>
                <a:srgbClr val="404040"/>
              </a:solidFill>
              <a:latin typeface="Montserrat" panose="00000500000000000000" pitchFamily="2" charset="0"/>
            </a:endParaRPr>
          </a:p>
        </p:txBody>
      </p:sp>
      <p:sp>
        <p:nvSpPr>
          <p:cNvPr id="6" name="Google Shape;1630;p61">
            <a:extLst>
              <a:ext uri="{FF2B5EF4-FFF2-40B4-BE49-F238E27FC236}">
                <a16:creationId xmlns:a16="http://schemas.microsoft.com/office/drawing/2014/main" id="{94D924E9-EFC2-4578-B3A9-145D39BB539F}"/>
              </a:ext>
            </a:extLst>
          </p:cNvPr>
          <p:cNvSpPr/>
          <p:nvPr/>
        </p:nvSpPr>
        <p:spPr>
          <a:xfrm>
            <a:off x="1371420" y="2743216"/>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Slide Number Placeholder 6">
            <a:extLst>
              <a:ext uri="{FF2B5EF4-FFF2-40B4-BE49-F238E27FC236}">
                <a16:creationId xmlns:a16="http://schemas.microsoft.com/office/drawing/2014/main" id="{93E75F2C-18C4-4BE2-99B0-7623B4FE57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4</a:t>
            </a:fld>
            <a:endParaRPr lang="es">
              <a:solidFill>
                <a:schemeClr val="bg1"/>
              </a:solidFill>
            </a:endParaRPr>
          </a:p>
        </p:txBody>
      </p:sp>
    </p:spTree>
    <p:extLst>
      <p:ext uri="{BB962C8B-B14F-4D97-AF65-F5344CB8AC3E}">
        <p14:creationId xmlns:p14="http://schemas.microsoft.com/office/powerpoint/2010/main" val="1867589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132260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2. Lịch sử giải quyết vấn đề</a:t>
            </a:r>
          </a:p>
          <a:p>
            <a:endParaRPr lang="en-US" sz="2000" b="1" dirty="0">
              <a:solidFill>
                <a:srgbClr val="404040"/>
              </a:solidFill>
              <a:latin typeface="Montserrat" panose="00000500000000000000" pitchFamily="2" charset="0"/>
            </a:endParaRPr>
          </a:p>
          <a:p>
            <a:pPr algn="just">
              <a:spcBef>
                <a:spcPts val="0"/>
              </a:spcBef>
              <a:spcAft>
                <a:spcPts val="500"/>
              </a:spcAft>
            </a:pPr>
            <a:r>
              <a:rPr lang="en-US" sz="1600" dirty="0">
                <a:solidFill>
                  <a:srgbClr val="404040"/>
                </a:solidFill>
                <a:latin typeface="Cabin" panose="020B0604020202020204" charset="0"/>
                <a:cs typeface="Times New Roman" panose="02020603050405020304" pitchFamily="18" charset="0"/>
              </a:rPr>
              <a:t>Trên thực tế hiện nay đã có nhiều nền tảng phục vụ cho học tập trực tuyến như </a:t>
            </a:r>
            <a:r>
              <a:rPr lang="en-US" sz="1600" dirty="0" err="1">
                <a:solidFill>
                  <a:srgbClr val="404040"/>
                </a:solidFill>
                <a:latin typeface="Cabin" panose="020B0604020202020204" charset="0"/>
                <a:cs typeface="Times New Roman" panose="02020603050405020304" pitchFamily="18" charset="0"/>
              </a:rPr>
              <a:t>Skillshare</a:t>
            </a:r>
            <a:r>
              <a:rPr lang="en-US" sz="1600" dirty="0">
                <a:solidFill>
                  <a:srgbClr val="404040"/>
                </a:solidFill>
                <a:latin typeface="Cabin" panose="020B0604020202020204" charset="0"/>
                <a:cs typeface="Times New Roman" panose="02020603050405020304" pitchFamily="18" charset="0"/>
              </a:rPr>
              <a:t>, </a:t>
            </a:r>
            <a:r>
              <a:rPr lang="en-US" sz="1600" b="0" i="0" dirty="0">
                <a:solidFill>
                  <a:srgbClr val="404040"/>
                </a:solidFill>
                <a:effectLst/>
                <a:latin typeface="Cabin" panose="020B0604020202020204" charset="0"/>
              </a:rPr>
              <a:t>Unica</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rPr>
              <a:t>Edumall</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rPr>
              <a:t>Kyna</a:t>
            </a:r>
            <a:r>
              <a:rPr lang="en-US" sz="1600" b="0" i="0" dirty="0">
                <a:solidFill>
                  <a:srgbClr val="404040"/>
                </a:solidFill>
                <a:effectLst/>
                <a:latin typeface="Cabin" panose="020B0604020202020204" charset="0"/>
                <a:cs typeface="Times New Roman" panose="02020603050405020304" pitchFamily="18" charset="0"/>
              </a:rPr>
              <a:t>…Và các nền tảng giúp tìm kiếm gia sư như: </a:t>
            </a:r>
            <a:r>
              <a:rPr lang="en-US" sz="1600" b="0" i="0" dirty="0" err="1">
                <a:solidFill>
                  <a:srgbClr val="404040"/>
                </a:solidFill>
                <a:effectLst/>
                <a:latin typeface="Cabin" panose="020B0604020202020204" charset="0"/>
                <a:cs typeface="Times New Roman" panose="02020603050405020304" pitchFamily="18" charset="0"/>
              </a:rPr>
              <a:t>edubox</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cs typeface="Times New Roman" panose="02020603050405020304" pitchFamily="18" charset="0"/>
              </a:rPr>
              <a:t>blacasa</a:t>
            </a:r>
            <a:r>
              <a:rPr lang="en-US" sz="1600" b="0" i="0" dirty="0">
                <a:solidFill>
                  <a:srgbClr val="404040"/>
                </a:solidFill>
                <a:effectLst/>
                <a:latin typeface="Cabin" panose="020B0604020202020204" charset="0"/>
                <a:cs typeface="Times New Roman" panose="02020603050405020304" pitchFamily="18" charset="0"/>
              </a:rPr>
              <a:t>, </a:t>
            </a:r>
            <a:r>
              <a:rPr lang="en-US" sz="1600" b="0" i="0" dirty="0" err="1">
                <a:solidFill>
                  <a:srgbClr val="404040"/>
                </a:solidFill>
                <a:effectLst/>
                <a:latin typeface="Cabin" panose="020B0604020202020204" charset="0"/>
                <a:cs typeface="Times New Roman" panose="02020603050405020304" pitchFamily="18" charset="0"/>
              </a:rPr>
              <a:t>giasutructuyen</a:t>
            </a:r>
            <a:r>
              <a:rPr lang="en-US" sz="1600" dirty="0">
                <a:solidFill>
                  <a:srgbClr val="404040"/>
                </a:solidFill>
                <a:latin typeface="Cabin" panose="020B0604020202020204" charset="0"/>
                <a:cs typeface="Times New Roman" panose="02020603050405020304" pitchFamily="18" charset="0"/>
              </a:rPr>
              <a:t> với giao diện bắt mắt và các tính năng hữu ích.</a:t>
            </a:r>
          </a:p>
          <a:p>
            <a:pPr algn="just">
              <a:spcBef>
                <a:spcPts val="0"/>
              </a:spcBef>
              <a:spcAft>
                <a:spcPts val="500"/>
              </a:spcAft>
            </a:pPr>
            <a:endParaRPr lang="en-US" dirty="0">
              <a:latin typeface="Cabin" panose="020B0604020202020204" charset="0"/>
              <a:cs typeface="Times New Roman" panose="02020603050405020304" pitchFamily="18" charset="0"/>
            </a:endParaRPr>
          </a:p>
        </p:txBody>
      </p:sp>
      <p:sp>
        <p:nvSpPr>
          <p:cNvPr id="6" name="Google Shape;1630;p61">
            <a:extLst>
              <a:ext uri="{FF2B5EF4-FFF2-40B4-BE49-F238E27FC236}">
                <a16:creationId xmlns:a16="http://schemas.microsoft.com/office/drawing/2014/main" id="{F5B11C6D-629A-428C-8ECC-208467E2DDAD}"/>
              </a:ext>
            </a:extLst>
          </p:cNvPr>
          <p:cNvSpPr/>
          <p:nvPr/>
        </p:nvSpPr>
        <p:spPr>
          <a:xfrm>
            <a:off x="1060370" y="2800803"/>
            <a:ext cx="155995" cy="157274"/>
          </a:xfrm>
          <a:custGeom>
            <a:avLst/>
            <a:gdLst/>
            <a:ahLst/>
            <a:cxnLst/>
            <a:rect l="l" t="t" r="r" b="b"/>
            <a:pathLst>
              <a:path w="2655" h="2677" extrusionOk="0">
                <a:moveTo>
                  <a:pt x="1320" y="0"/>
                </a:moveTo>
                <a:lnTo>
                  <a:pt x="1320" y="751"/>
                </a:lnTo>
                <a:lnTo>
                  <a:pt x="0" y="751"/>
                </a:lnTo>
                <a:lnTo>
                  <a:pt x="0" y="1926"/>
                </a:lnTo>
                <a:lnTo>
                  <a:pt x="1320" y="1926"/>
                </a:lnTo>
                <a:lnTo>
                  <a:pt x="1320" y="2676"/>
                </a:lnTo>
                <a:lnTo>
                  <a:pt x="2654" y="1335"/>
                </a:lnTo>
                <a:lnTo>
                  <a:pt x="1320" y="0"/>
                </a:lnTo>
                <a:close/>
              </a:path>
            </a:pathLst>
          </a:custGeom>
          <a:solidFill>
            <a:srgbClr val="869FB2"/>
          </a:solidFill>
          <a:ln>
            <a:solidFill>
              <a:srgbClr val="3E516C"/>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Slide Number Placeholder 1">
            <a:extLst>
              <a:ext uri="{FF2B5EF4-FFF2-40B4-BE49-F238E27FC236}">
                <a16:creationId xmlns:a16="http://schemas.microsoft.com/office/drawing/2014/main" id="{1EE2BDFC-4250-4D3F-B73A-6DB2BED4DB4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5</a:t>
            </a:fld>
            <a:endParaRPr lang="es">
              <a:solidFill>
                <a:schemeClr val="bg1"/>
              </a:solidFill>
            </a:endParaRPr>
          </a:p>
        </p:txBody>
      </p:sp>
      <p:sp>
        <p:nvSpPr>
          <p:cNvPr id="7" name="Text Placeholder 3">
            <a:extLst>
              <a:ext uri="{FF2B5EF4-FFF2-40B4-BE49-F238E27FC236}">
                <a16:creationId xmlns:a16="http://schemas.microsoft.com/office/drawing/2014/main" id="{9C88C60E-C864-4FB0-9505-A0803CD4F603}"/>
              </a:ext>
            </a:extLst>
          </p:cNvPr>
          <p:cNvSpPr txBox="1">
            <a:spLocks/>
          </p:cNvSpPr>
          <p:nvPr/>
        </p:nvSpPr>
        <p:spPr>
          <a:xfrm>
            <a:off x="1258350" y="2729024"/>
            <a:ext cx="6943818" cy="112382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404040"/>
                </a:solidFill>
                <a:latin typeface="Cabin" panose="020B0604020202020204" charset="0"/>
                <a:cs typeface="Times New Roman" panose="02020603050405020304" pitchFamily="18" charset="0"/>
              </a:rPr>
              <a:t>Tuy nhiên các trang web trên chưa hỗ trợ tìm kiếm gia sư ở gần cũng như quản lý tài liệu cá nhân, học trực tuyến và đăng tải khoá học trong cùng một hệ thống</a:t>
            </a:r>
            <a:endParaRPr lang="en-US" sz="1600" b="1" dirty="0">
              <a:solidFill>
                <a:srgbClr val="404040"/>
              </a:solidFill>
              <a:latin typeface="Cabin" panose="020B0604020202020204" charset="0"/>
              <a:cs typeface="Times New Roman" panose="02020603050405020304" pitchFamily="18" charset="0"/>
            </a:endParaRPr>
          </a:p>
          <a:p>
            <a:endParaRPr lang="en-US" dirty="0">
              <a:latin typeface="Cabin" panose="020B0604020202020204" charset="0"/>
            </a:endParaRPr>
          </a:p>
        </p:txBody>
      </p:sp>
    </p:spTree>
    <p:extLst>
      <p:ext uri="{BB962C8B-B14F-4D97-AF65-F5344CB8AC3E}">
        <p14:creationId xmlns:p14="http://schemas.microsoft.com/office/powerpoint/2010/main" val="373639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1. Giới thiệu</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3. Mục tiêu đề tài</a:t>
            </a:r>
            <a:endParaRPr lang="en-US" dirty="0">
              <a:solidFill>
                <a:srgbClr val="3E516C"/>
              </a:solidFill>
            </a:endParaRPr>
          </a:p>
        </p:txBody>
      </p:sp>
      <p:sp>
        <p:nvSpPr>
          <p:cNvPr id="2" name="Slide Number Placeholder 1">
            <a:extLst>
              <a:ext uri="{FF2B5EF4-FFF2-40B4-BE49-F238E27FC236}">
                <a16:creationId xmlns:a16="http://schemas.microsoft.com/office/drawing/2014/main" id="{F0EA5B0F-3AC6-4B16-8908-86F4BDA177E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solidFill>
                  <a:schemeClr val="bg1"/>
                </a:solidFill>
              </a:rPr>
              <a:t>6</a:t>
            </a:fld>
            <a:endParaRPr lang="es" dirty="0">
              <a:solidFill>
                <a:schemeClr val="bg1"/>
              </a:solidFill>
            </a:endParaRPr>
          </a:p>
        </p:txBody>
      </p:sp>
      <p:sp>
        <p:nvSpPr>
          <p:cNvPr id="7" name="Google Shape;373;p35">
            <a:extLst>
              <a:ext uri="{FF2B5EF4-FFF2-40B4-BE49-F238E27FC236}">
                <a16:creationId xmlns:a16="http://schemas.microsoft.com/office/drawing/2014/main" id="{0DF04BD0-D72C-4187-807C-9DDA1A11FF3A}"/>
              </a:ext>
            </a:extLst>
          </p:cNvPr>
          <p:cNvSpPr txBox="1">
            <a:spLocks/>
          </p:cNvSpPr>
          <p:nvPr/>
        </p:nvSpPr>
        <p:spPr>
          <a:xfrm>
            <a:off x="888100"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Tìm kiếm</a:t>
            </a:r>
          </a:p>
        </p:txBody>
      </p:sp>
      <p:cxnSp>
        <p:nvCxnSpPr>
          <p:cNvPr id="24" name="Google Shape;390;p35">
            <a:extLst>
              <a:ext uri="{FF2B5EF4-FFF2-40B4-BE49-F238E27FC236}">
                <a16:creationId xmlns:a16="http://schemas.microsoft.com/office/drawing/2014/main" id="{AA68DEBB-21F7-4BCE-B86C-D1E33BAD9089}"/>
              </a:ext>
            </a:extLst>
          </p:cNvPr>
          <p:cNvCxnSpPr/>
          <p:nvPr/>
        </p:nvCxnSpPr>
        <p:spPr>
          <a:xfrm>
            <a:off x="2532553"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31" name="Google Shape;399;p35">
            <a:extLst>
              <a:ext uri="{FF2B5EF4-FFF2-40B4-BE49-F238E27FC236}">
                <a16:creationId xmlns:a16="http://schemas.microsoft.com/office/drawing/2014/main" id="{F9EA460E-EA8F-4BF1-AB72-37072B3F2B60}"/>
              </a:ext>
            </a:extLst>
          </p:cNvPr>
          <p:cNvSpPr txBox="1">
            <a:spLocks/>
          </p:cNvSpPr>
          <p:nvPr/>
        </p:nvSpPr>
        <p:spPr>
          <a:xfrm>
            <a:off x="888101" y="2802699"/>
            <a:ext cx="1358826"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Tìm kiếm gia sư phù hợp với nhu cầu</a:t>
            </a:r>
          </a:p>
        </p:txBody>
      </p:sp>
      <p:grpSp>
        <p:nvGrpSpPr>
          <p:cNvPr id="47" name="Group 46">
            <a:extLst>
              <a:ext uri="{FF2B5EF4-FFF2-40B4-BE49-F238E27FC236}">
                <a16:creationId xmlns:a16="http://schemas.microsoft.com/office/drawing/2014/main" id="{FA28E3F8-5EFF-45FC-AC5A-800334C25A3C}"/>
              </a:ext>
            </a:extLst>
          </p:cNvPr>
          <p:cNvGrpSpPr/>
          <p:nvPr/>
        </p:nvGrpSpPr>
        <p:grpSpPr>
          <a:xfrm>
            <a:off x="1317333" y="1896550"/>
            <a:ext cx="454500" cy="393600"/>
            <a:chOff x="1000013" y="1896550"/>
            <a:chExt cx="454500" cy="393600"/>
          </a:xfrm>
        </p:grpSpPr>
        <p:sp>
          <p:nvSpPr>
            <p:cNvPr id="27" name="Google Shape;394;p35">
              <a:extLst>
                <a:ext uri="{FF2B5EF4-FFF2-40B4-BE49-F238E27FC236}">
                  <a16:creationId xmlns:a16="http://schemas.microsoft.com/office/drawing/2014/main" id="{9A730DC8-CCC9-4CDD-B0D1-8487A3DE1E50}"/>
                </a:ext>
              </a:extLst>
            </p:cNvPr>
            <p:cNvSpPr/>
            <p:nvPr/>
          </p:nvSpPr>
          <p:spPr>
            <a:xfrm>
              <a:off x="1000013"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 name="Google Shape;8831;p72">
              <a:extLst>
                <a:ext uri="{FF2B5EF4-FFF2-40B4-BE49-F238E27FC236}">
                  <a16:creationId xmlns:a16="http://schemas.microsoft.com/office/drawing/2014/main" id="{520A2082-6546-4104-8576-404B496D925B}"/>
                </a:ext>
              </a:extLst>
            </p:cNvPr>
            <p:cNvGrpSpPr/>
            <p:nvPr/>
          </p:nvGrpSpPr>
          <p:grpSpPr>
            <a:xfrm>
              <a:off x="1081494" y="1951490"/>
              <a:ext cx="252666" cy="251307"/>
              <a:chOff x="-3854375" y="2046625"/>
              <a:chExt cx="257033" cy="255652"/>
            </a:xfrm>
          </p:grpSpPr>
          <p:sp>
            <p:nvSpPr>
              <p:cNvPr id="45" name="Google Shape;8832;p72">
                <a:extLst>
                  <a:ext uri="{FF2B5EF4-FFF2-40B4-BE49-F238E27FC236}">
                    <a16:creationId xmlns:a16="http://schemas.microsoft.com/office/drawing/2014/main" id="{BDE833CA-9740-4FA9-AC78-AC448A20BC59}"/>
                  </a:ext>
                </a:extLst>
              </p:cNvPr>
              <p:cNvSpPr/>
              <p:nvPr/>
            </p:nvSpPr>
            <p:spPr>
              <a:xfrm>
                <a:off x="-3854375" y="2046625"/>
                <a:ext cx="257033" cy="255652"/>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8833;p72">
                <a:extLst>
                  <a:ext uri="{FF2B5EF4-FFF2-40B4-BE49-F238E27FC236}">
                    <a16:creationId xmlns:a16="http://schemas.microsoft.com/office/drawing/2014/main" id="{E2A3342E-FC8A-479A-9046-223F2704D1A6}"/>
                  </a:ext>
                </a:extLst>
              </p:cNvPr>
              <p:cNvSpPr/>
              <p:nvPr/>
            </p:nvSpPr>
            <p:spPr>
              <a:xfrm>
                <a:off x="-3722930" y="2088089"/>
                <a:ext cx="73679" cy="85494"/>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8" name="Google Shape;373;p35">
            <a:extLst>
              <a:ext uri="{FF2B5EF4-FFF2-40B4-BE49-F238E27FC236}">
                <a16:creationId xmlns:a16="http://schemas.microsoft.com/office/drawing/2014/main" id="{18D30BCC-120B-41EB-863E-A3C3767CA0DD}"/>
              </a:ext>
            </a:extLst>
          </p:cNvPr>
          <p:cNvSpPr txBox="1">
            <a:spLocks/>
          </p:cNvSpPr>
          <p:nvPr/>
        </p:nvSpPr>
        <p:spPr>
          <a:xfrm>
            <a:off x="2813307" y="2521725"/>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Trò chuyện</a:t>
            </a:r>
          </a:p>
        </p:txBody>
      </p:sp>
      <p:cxnSp>
        <p:nvCxnSpPr>
          <p:cNvPr id="49" name="Google Shape;390;p35">
            <a:extLst>
              <a:ext uri="{FF2B5EF4-FFF2-40B4-BE49-F238E27FC236}">
                <a16:creationId xmlns:a16="http://schemas.microsoft.com/office/drawing/2014/main" id="{1DF5C667-DA43-4A16-B405-93E6FBAD8AA5}"/>
              </a:ext>
            </a:extLst>
          </p:cNvPr>
          <p:cNvCxnSpPr/>
          <p:nvPr/>
        </p:nvCxnSpPr>
        <p:spPr>
          <a:xfrm>
            <a:off x="4457760" y="1878350"/>
            <a:ext cx="0" cy="1961100"/>
          </a:xfrm>
          <a:prstGeom prst="straightConnector1">
            <a:avLst/>
          </a:prstGeom>
          <a:noFill/>
          <a:ln w="9525" cap="rnd" cmpd="sng">
            <a:solidFill>
              <a:srgbClr val="E9AA1B"/>
            </a:solidFill>
            <a:prstDash val="dash"/>
            <a:round/>
            <a:headEnd type="none" w="med" len="med"/>
            <a:tailEnd type="none" w="med" len="med"/>
          </a:ln>
        </p:spPr>
      </p:cxnSp>
      <p:sp>
        <p:nvSpPr>
          <p:cNvPr id="50" name="Google Shape;399;p35">
            <a:extLst>
              <a:ext uri="{FF2B5EF4-FFF2-40B4-BE49-F238E27FC236}">
                <a16:creationId xmlns:a16="http://schemas.microsoft.com/office/drawing/2014/main" id="{1D0F49C6-41BA-4B29-A176-275CB497DE43}"/>
              </a:ext>
            </a:extLst>
          </p:cNvPr>
          <p:cNvSpPr txBox="1">
            <a:spLocks/>
          </p:cNvSpPr>
          <p:nvPr/>
        </p:nvSpPr>
        <p:spPr>
          <a:xfrm>
            <a:off x="2813307" y="2802699"/>
            <a:ext cx="1454301"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Trò chuyện trực tuyến giữa gia sư và học viên</a:t>
            </a:r>
          </a:p>
        </p:txBody>
      </p:sp>
      <p:sp>
        <p:nvSpPr>
          <p:cNvPr id="56" name="Google Shape;373;p35">
            <a:extLst>
              <a:ext uri="{FF2B5EF4-FFF2-40B4-BE49-F238E27FC236}">
                <a16:creationId xmlns:a16="http://schemas.microsoft.com/office/drawing/2014/main" id="{88061CE1-D75D-486B-82A7-79870F9CAF21}"/>
              </a:ext>
            </a:extLst>
          </p:cNvPr>
          <p:cNvSpPr txBox="1">
            <a:spLocks/>
          </p:cNvSpPr>
          <p:nvPr/>
        </p:nvSpPr>
        <p:spPr>
          <a:xfrm>
            <a:off x="4743387"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Tài liệu</a:t>
            </a:r>
          </a:p>
        </p:txBody>
      </p:sp>
      <p:cxnSp>
        <p:nvCxnSpPr>
          <p:cNvPr id="57" name="Google Shape;390;p35">
            <a:extLst>
              <a:ext uri="{FF2B5EF4-FFF2-40B4-BE49-F238E27FC236}">
                <a16:creationId xmlns:a16="http://schemas.microsoft.com/office/drawing/2014/main" id="{47519233-AD3A-4E90-8614-DB26A2F9E711}"/>
              </a:ext>
            </a:extLst>
          </p:cNvPr>
          <p:cNvCxnSpPr/>
          <p:nvPr/>
        </p:nvCxnSpPr>
        <p:spPr>
          <a:xfrm>
            <a:off x="6387840" y="1860087"/>
            <a:ext cx="0" cy="1961100"/>
          </a:xfrm>
          <a:prstGeom prst="straightConnector1">
            <a:avLst/>
          </a:prstGeom>
          <a:noFill/>
          <a:ln w="9525" cap="rnd" cmpd="sng">
            <a:solidFill>
              <a:srgbClr val="E9AA1B"/>
            </a:solidFill>
            <a:prstDash val="dash"/>
            <a:round/>
            <a:headEnd type="none" w="med" len="med"/>
            <a:tailEnd type="none" w="med" len="med"/>
          </a:ln>
        </p:spPr>
      </p:cxnSp>
      <p:sp>
        <p:nvSpPr>
          <p:cNvPr id="58" name="Google Shape;399;p35">
            <a:extLst>
              <a:ext uri="{FF2B5EF4-FFF2-40B4-BE49-F238E27FC236}">
                <a16:creationId xmlns:a16="http://schemas.microsoft.com/office/drawing/2014/main" id="{33D85190-5E5E-44ED-848D-3500EE04D824}"/>
              </a:ext>
            </a:extLst>
          </p:cNvPr>
          <p:cNvSpPr txBox="1">
            <a:spLocks/>
          </p:cNvSpPr>
          <p:nvPr/>
        </p:nvSpPr>
        <p:spPr>
          <a:xfrm>
            <a:off x="4743387" y="2784436"/>
            <a:ext cx="1550730"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Quản lý tài liệu cá nhân và tài liệu khoá học</a:t>
            </a:r>
          </a:p>
        </p:txBody>
      </p:sp>
      <p:sp>
        <p:nvSpPr>
          <p:cNvPr id="64" name="Google Shape;373;p35">
            <a:extLst>
              <a:ext uri="{FF2B5EF4-FFF2-40B4-BE49-F238E27FC236}">
                <a16:creationId xmlns:a16="http://schemas.microsoft.com/office/drawing/2014/main" id="{F7F8834A-5901-40F8-B038-A97BA9FEF2CE}"/>
              </a:ext>
            </a:extLst>
          </p:cNvPr>
          <p:cNvSpPr txBox="1">
            <a:spLocks/>
          </p:cNvSpPr>
          <p:nvPr/>
        </p:nvSpPr>
        <p:spPr>
          <a:xfrm>
            <a:off x="6668594" y="2503462"/>
            <a:ext cx="2086200" cy="3111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rgbClr val="3E516C"/>
                </a:solidFill>
                <a:latin typeface="Montserrat ExtraBold"/>
                <a:ea typeface="Montserrat ExtraBold"/>
                <a:cs typeface="Montserrat ExtraBold"/>
                <a:sym typeface="Montserrat ExtraBold"/>
              </a:rPr>
              <a:t>Học trực tuyến</a:t>
            </a:r>
          </a:p>
        </p:txBody>
      </p:sp>
      <p:sp>
        <p:nvSpPr>
          <p:cNvPr id="66" name="Google Shape;399;p35">
            <a:extLst>
              <a:ext uri="{FF2B5EF4-FFF2-40B4-BE49-F238E27FC236}">
                <a16:creationId xmlns:a16="http://schemas.microsoft.com/office/drawing/2014/main" id="{541B7639-D701-4228-AA2E-6676192652D3}"/>
              </a:ext>
            </a:extLst>
          </p:cNvPr>
          <p:cNvSpPr txBox="1">
            <a:spLocks/>
          </p:cNvSpPr>
          <p:nvPr/>
        </p:nvSpPr>
        <p:spPr>
          <a:xfrm>
            <a:off x="6668593" y="2784436"/>
            <a:ext cx="1727447" cy="14824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latin typeface="Montserrat "/>
              </a:rPr>
              <a:t>Học tập trực tuyến trên hệ thống</a:t>
            </a:r>
          </a:p>
        </p:txBody>
      </p:sp>
      <p:grpSp>
        <p:nvGrpSpPr>
          <p:cNvPr id="82" name="Group 81">
            <a:extLst>
              <a:ext uri="{FF2B5EF4-FFF2-40B4-BE49-F238E27FC236}">
                <a16:creationId xmlns:a16="http://schemas.microsoft.com/office/drawing/2014/main" id="{0F7D5D38-C55B-4CBB-9873-AB38844FEB5E}"/>
              </a:ext>
            </a:extLst>
          </p:cNvPr>
          <p:cNvGrpSpPr/>
          <p:nvPr/>
        </p:nvGrpSpPr>
        <p:grpSpPr>
          <a:xfrm>
            <a:off x="3242539" y="1896550"/>
            <a:ext cx="454500" cy="393600"/>
            <a:chOff x="2925220" y="1896550"/>
            <a:chExt cx="454500" cy="393600"/>
          </a:xfrm>
        </p:grpSpPr>
        <p:sp>
          <p:nvSpPr>
            <p:cNvPr id="52" name="Google Shape;394;p35">
              <a:extLst>
                <a:ext uri="{FF2B5EF4-FFF2-40B4-BE49-F238E27FC236}">
                  <a16:creationId xmlns:a16="http://schemas.microsoft.com/office/drawing/2014/main" id="{C8AA2792-4D3C-4DFD-87F7-4EE32AF72EF7}"/>
                </a:ext>
              </a:extLst>
            </p:cNvPr>
            <p:cNvSpPr/>
            <p:nvPr/>
          </p:nvSpPr>
          <p:spPr>
            <a:xfrm>
              <a:off x="2925220" y="1896550"/>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2" name="Google Shape;7067;p68">
              <a:extLst>
                <a:ext uri="{FF2B5EF4-FFF2-40B4-BE49-F238E27FC236}">
                  <a16:creationId xmlns:a16="http://schemas.microsoft.com/office/drawing/2014/main" id="{D1A2B89B-B7F8-40EF-B925-09F72B143BD1}"/>
                </a:ext>
              </a:extLst>
            </p:cNvPr>
            <p:cNvGrpSpPr/>
            <p:nvPr/>
          </p:nvGrpSpPr>
          <p:grpSpPr>
            <a:xfrm>
              <a:off x="3028246" y="1976363"/>
              <a:ext cx="243653" cy="244008"/>
              <a:chOff x="-35134875" y="2272675"/>
              <a:chExt cx="291450" cy="291875"/>
            </a:xfrm>
          </p:grpSpPr>
          <p:sp>
            <p:nvSpPr>
              <p:cNvPr id="73" name="Google Shape;7068;p68">
                <a:extLst>
                  <a:ext uri="{FF2B5EF4-FFF2-40B4-BE49-F238E27FC236}">
                    <a16:creationId xmlns:a16="http://schemas.microsoft.com/office/drawing/2014/main" id="{BB332BCF-C23C-4C51-B9E5-1BC5DD51AB32}"/>
                  </a:ext>
                </a:extLst>
              </p:cNvPr>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069;p68">
                <a:extLst>
                  <a:ext uri="{FF2B5EF4-FFF2-40B4-BE49-F238E27FC236}">
                    <a16:creationId xmlns:a16="http://schemas.microsoft.com/office/drawing/2014/main" id="{99D603FE-A7B0-49D1-95FE-0C0BD83BA848}"/>
                  </a:ext>
                </a:extLst>
              </p:cNvPr>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70;p68">
                <a:extLst>
                  <a:ext uri="{FF2B5EF4-FFF2-40B4-BE49-F238E27FC236}">
                    <a16:creationId xmlns:a16="http://schemas.microsoft.com/office/drawing/2014/main" id="{3F77A34C-C4F7-4407-9566-270FCA5F1D1A}"/>
                  </a:ext>
                </a:extLst>
              </p:cNvPr>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071;p68">
                <a:extLst>
                  <a:ext uri="{FF2B5EF4-FFF2-40B4-BE49-F238E27FC236}">
                    <a16:creationId xmlns:a16="http://schemas.microsoft.com/office/drawing/2014/main" id="{28A28933-058A-4FFA-BBF6-C3FE697567AB}"/>
                  </a:ext>
                </a:extLst>
              </p:cNvPr>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3" name="Group 82">
            <a:extLst>
              <a:ext uri="{FF2B5EF4-FFF2-40B4-BE49-F238E27FC236}">
                <a16:creationId xmlns:a16="http://schemas.microsoft.com/office/drawing/2014/main" id="{76C73EF7-B461-4086-B27C-D3B9419AA7BE}"/>
              </a:ext>
            </a:extLst>
          </p:cNvPr>
          <p:cNvGrpSpPr/>
          <p:nvPr/>
        </p:nvGrpSpPr>
        <p:grpSpPr>
          <a:xfrm>
            <a:off x="5221450" y="1878287"/>
            <a:ext cx="454500" cy="393600"/>
            <a:chOff x="4855300" y="1878287"/>
            <a:chExt cx="454500" cy="393600"/>
          </a:xfrm>
        </p:grpSpPr>
        <p:sp>
          <p:nvSpPr>
            <p:cNvPr id="60" name="Google Shape;394;p35">
              <a:extLst>
                <a:ext uri="{FF2B5EF4-FFF2-40B4-BE49-F238E27FC236}">
                  <a16:creationId xmlns:a16="http://schemas.microsoft.com/office/drawing/2014/main" id="{A1621419-099E-433B-A745-AD6F8439D999}"/>
                </a:ext>
              </a:extLst>
            </p:cNvPr>
            <p:cNvSpPr/>
            <p:nvPr/>
          </p:nvSpPr>
          <p:spPr>
            <a:xfrm>
              <a:off x="4855300"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316;p66">
              <a:extLst>
                <a:ext uri="{FF2B5EF4-FFF2-40B4-BE49-F238E27FC236}">
                  <a16:creationId xmlns:a16="http://schemas.microsoft.com/office/drawing/2014/main" id="{4E0EF44B-035F-4A85-B5BC-92D1FE8963AD}"/>
                </a:ext>
              </a:extLst>
            </p:cNvPr>
            <p:cNvSpPr/>
            <p:nvPr/>
          </p:nvSpPr>
          <p:spPr>
            <a:xfrm>
              <a:off x="4970825" y="1934887"/>
              <a:ext cx="223450" cy="246888"/>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roup 83">
            <a:extLst>
              <a:ext uri="{FF2B5EF4-FFF2-40B4-BE49-F238E27FC236}">
                <a16:creationId xmlns:a16="http://schemas.microsoft.com/office/drawing/2014/main" id="{BBAA7CCD-D181-4EA9-A5B2-CCAC1200BB9C}"/>
              </a:ext>
            </a:extLst>
          </p:cNvPr>
          <p:cNvGrpSpPr/>
          <p:nvPr/>
        </p:nvGrpSpPr>
        <p:grpSpPr>
          <a:xfrm>
            <a:off x="7156597" y="1878287"/>
            <a:ext cx="454500" cy="393600"/>
            <a:chOff x="6780507" y="1878287"/>
            <a:chExt cx="454500" cy="393600"/>
          </a:xfrm>
        </p:grpSpPr>
        <p:sp>
          <p:nvSpPr>
            <p:cNvPr id="68" name="Google Shape;394;p35">
              <a:extLst>
                <a:ext uri="{FF2B5EF4-FFF2-40B4-BE49-F238E27FC236}">
                  <a16:creationId xmlns:a16="http://schemas.microsoft.com/office/drawing/2014/main" id="{24C84AA9-E014-4207-A3EC-519FAB39E4D9}"/>
                </a:ext>
              </a:extLst>
            </p:cNvPr>
            <p:cNvSpPr/>
            <p:nvPr/>
          </p:nvSpPr>
          <p:spPr>
            <a:xfrm>
              <a:off x="6780507" y="1878287"/>
              <a:ext cx="454500" cy="393600"/>
            </a:xfrm>
            <a:prstGeom prst="hexagon">
              <a:avLst>
                <a:gd name="adj" fmla="val 25000"/>
                <a:gd name="vf" fmla="val 115470"/>
              </a:avLst>
            </a:prstGeom>
            <a:solidFill>
              <a:srgbClr val="3E516C"/>
            </a:solidFill>
            <a:ln w="9525" cap="flat" cmpd="sng">
              <a:solidFill>
                <a:srgbClr val="3E516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 name="Google Shape;7101;p68">
              <a:extLst>
                <a:ext uri="{FF2B5EF4-FFF2-40B4-BE49-F238E27FC236}">
                  <a16:creationId xmlns:a16="http://schemas.microsoft.com/office/drawing/2014/main" id="{0FF45555-0DEF-488E-9D87-F20D26BF1C9B}"/>
                </a:ext>
              </a:extLst>
            </p:cNvPr>
            <p:cNvGrpSpPr/>
            <p:nvPr/>
          </p:nvGrpSpPr>
          <p:grpSpPr>
            <a:xfrm>
              <a:off x="6922508" y="1947374"/>
              <a:ext cx="239562" cy="255426"/>
              <a:chOff x="-34767825" y="1914325"/>
              <a:chExt cx="273325" cy="291425"/>
            </a:xfrm>
          </p:grpSpPr>
          <p:sp>
            <p:nvSpPr>
              <p:cNvPr id="79" name="Google Shape;7102;p68">
                <a:extLst>
                  <a:ext uri="{FF2B5EF4-FFF2-40B4-BE49-F238E27FC236}">
                    <a16:creationId xmlns:a16="http://schemas.microsoft.com/office/drawing/2014/main" id="{B85B6B94-0A9B-4CAE-B19B-24D75729031C}"/>
                  </a:ext>
                </a:extLst>
              </p:cNvPr>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7103;p68">
                <a:extLst>
                  <a:ext uri="{FF2B5EF4-FFF2-40B4-BE49-F238E27FC236}">
                    <a16:creationId xmlns:a16="http://schemas.microsoft.com/office/drawing/2014/main" id="{48C63CBA-295A-41D2-B840-46F940578D36}"/>
                  </a:ext>
                </a:extLst>
              </p:cNvPr>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7104;p68">
                <a:extLst>
                  <a:ext uri="{FF2B5EF4-FFF2-40B4-BE49-F238E27FC236}">
                    <a16:creationId xmlns:a16="http://schemas.microsoft.com/office/drawing/2014/main" id="{A5A62368-F973-4177-8708-0EABA72D27A0}"/>
                  </a:ext>
                </a:extLst>
              </p:cNvPr>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3323455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B830627-A98E-4078-A4DB-9FFAD18B77A2}"/>
              </a:ext>
            </a:extLst>
          </p:cNvPr>
          <p:cNvGrpSpPr/>
          <p:nvPr/>
        </p:nvGrpSpPr>
        <p:grpSpPr>
          <a:xfrm>
            <a:off x="1653194" y="1386361"/>
            <a:ext cx="864096" cy="1188088"/>
            <a:chOff x="2391994" y="1635646"/>
            <a:chExt cx="805454" cy="1584088"/>
          </a:xfrm>
          <a:solidFill>
            <a:srgbClr val="3E516C"/>
          </a:solidFill>
        </p:grpSpPr>
        <p:sp>
          <p:nvSpPr>
            <p:cNvPr id="12" name="Rectangle 11">
              <a:extLst>
                <a:ext uri="{FF2B5EF4-FFF2-40B4-BE49-F238E27FC236}">
                  <a16:creationId xmlns:a16="http://schemas.microsoft.com/office/drawing/2014/main" id="{2EFCB5BA-DC72-4AB3-81C9-85F1FBC62559}"/>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404040"/>
                </a:solidFill>
                <a:latin typeface="Montserrat "/>
                <a:cs typeface="Times New Roman" panose="02020603050405020304" pitchFamily="18" charset="0"/>
              </a:endParaRPr>
            </a:p>
          </p:txBody>
        </p:sp>
        <p:sp>
          <p:nvSpPr>
            <p:cNvPr id="13" name="Isosceles Triangle 12">
              <a:extLst>
                <a:ext uri="{FF2B5EF4-FFF2-40B4-BE49-F238E27FC236}">
                  <a16:creationId xmlns:a16="http://schemas.microsoft.com/office/drawing/2014/main" id="{2262F655-D828-4F83-8AE6-48AFCC81BD3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14" name="TextBox 13">
            <a:extLst>
              <a:ext uri="{FF2B5EF4-FFF2-40B4-BE49-F238E27FC236}">
                <a16:creationId xmlns:a16="http://schemas.microsoft.com/office/drawing/2014/main" id="{429CB72C-734E-4C8D-8FF4-B36279891221}"/>
              </a:ext>
            </a:extLst>
          </p:cNvPr>
          <p:cNvSpPr txBox="1"/>
          <p:nvPr/>
        </p:nvSpPr>
        <p:spPr>
          <a:xfrm>
            <a:off x="2617150" y="1435028"/>
            <a:ext cx="2402422"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CƠ SỞ LÝ THUYẾT</a:t>
            </a:r>
            <a:endParaRPr lang="en-US" altLang="ko-KR" sz="1600" b="1" dirty="0">
              <a:solidFill>
                <a:srgbClr val="404040"/>
              </a:solidFill>
              <a:latin typeface="Montserrat "/>
              <a:cs typeface="Times New Roman" panose="02020603050405020304" pitchFamily="18" charset="0"/>
            </a:endParaRPr>
          </a:p>
        </p:txBody>
      </p:sp>
      <p:sp>
        <p:nvSpPr>
          <p:cNvPr id="15" name="TextBox 14">
            <a:extLst>
              <a:ext uri="{FF2B5EF4-FFF2-40B4-BE49-F238E27FC236}">
                <a16:creationId xmlns:a16="http://schemas.microsoft.com/office/drawing/2014/main" id="{CEC226F6-2399-44AB-B0EC-EB46E2DBF785}"/>
              </a:ext>
            </a:extLst>
          </p:cNvPr>
          <p:cNvSpPr txBox="1"/>
          <p:nvPr/>
        </p:nvSpPr>
        <p:spPr>
          <a:xfrm>
            <a:off x="1753054" y="1424363"/>
            <a:ext cx="709121" cy="584775"/>
          </a:xfrm>
          <a:prstGeom prst="rect">
            <a:avLst/>
          </a:prstGeom>
          <a:solidFill>
            <a:srgbClr val="3E516C"/>
          </a:solidFill>
        </p:spPr>
        <p:txBody>
          <a:bodyPr wrap="square" rtlCol="0">
            <a:spAutoFit/>
          </a:bodyPr>
          <a:lstStyle/>
          <a:p>
            <a:pPr algn="ctr"/>
            <a:r>
              <a:rPr lang="en-US" altLang="ko-KR" sz="3200" b="1" dirty="0">
                <a:solidFill>
                  <a:schemeClr val="bg1"/>
                </a:solidFill>
                <a:latin typeface="Montserrat "/>
                <a:cs typeface="Times New Roman" panose="02020603050405020304" pitchFamily="18" charset="0"/>
              </a:rPr>
              <a:t>1</a:t>
            </a:r>
          </a:p>
        </p:txBody>
      </p:sp>
      <p:grpSp>
        <p:nvGrpSpPr>
          <p:cNvPr id="36" name="Group 35">
            <a:extLst>
              <a:ext uri="{FF2B5EF4-FFF2-40B4-BE49-F238E27FC236}">
                <a16:creationId xmlns:a16="http://schemas.microsoft.com/office/drawing/2014/main" id="{06C590B6-7B25-4732-A80A-F2E5AE7884BE}"/>
              </a:ext>
            </a:extLst>
          </p:cNvPr>
          <p:cNvGrpSpPr/>
          <p:nvPr/>
        </p:nvGrpSpPr>
        <p:grpSpPr>
          <a:xfrm>
            <a:off x="3898404" y="2790885"/>
            <a:ext cx="864096" cy="1188088"/>
            <a:chOff x="2391994" y="1635646"/>
            <a:chExt cx="805454" cy="1584088"/>
          </a:xfrm>
          <a:solidFill>
            <a:srgbClr val="3E516C"/>
          </a:solidFill>
        </p:grpSpPr>
        <p:sp>
          <p:nvSpPr>
            <p:cNvPr id="37" name="Rectangle 36">
              <a:extLst>
                <a:ext uri="{FF2B5EF4-FFF2-40B4-BE49-F238E27FC236}">
                  <a16:creationId xmlns:a16="http://schemas.microsoft.com/office/drawing/2014/main" id="{7688A576-4C30-4E17-93B0-211F6272C98E}"/>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3</a:t>
              </a:r>
              <a:endParaRPr lang="ko-KR" altLang="en-US" sz="3600" b="1" dirty="0">
                <a:solidFill>
                  <a:schemeClr val="bg1"/>
                </a:solidFill>
                <a:latin typeface="Montserrat "/>
                <a:cs typeface="Times New Roman" panose="02020603050405020304" pitchFamily="18" charset="0"/>
              </a:endParaRPr>
            </a:p>
          </p:txBody>
        </p:sp>
        <p:sp>
          <p:nvSpPr>
            <p:cNvPr id="38" name="Isosceles Triangle 37">
              <a:extLst>
                <a:ext uri="{FF2B5EF4-FFF2-40B4-BE49-F238E27FC236}">
                  <a16:creationId xmlns:a16="http://schemas.microsoft.com/office/drawing/2014/main" id="{5D33C9E2-8A87-49A4-A9FC-3BDF3357B32A}"/>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39" name="TextBox 38">
            <a:extLst>
              <a:ext uri="{FF2B5EF4-FFF2-40B4-BE49-F238E27FC236}">
                <a16:creationId xmlns:a16="http://schemas.microsoft.com/office/drawing/2014/main" id="{154D6EC5-027F-4D9F-8C07-B30B02092A52}"/>
              </a:ext>
            </a:extLst>
          </p:cNvPr>
          <p:cNvSpPr txBox="1"/>
          <p:nvPr/>
        </p:nvSpPr>
        <p:spPr>
          <a:xfrm>
            <a:off x="4862360" y="2839552"/>
            <a:ext cx="2174700"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SƠ ĐỒ USE CASE</a:t>
            </a:r>
            <a:endParaRPr lang="en-US" altLang="ko-KR" sz="1600" b="1" dirty="0">
              <a:solidFill>
                <a:srgbClr val="404040"/>
              </a:solidFill>
              <a:latin typeface="Montserrat "/>
              <a:cs typeface="Times New Roman" panose="02020603050405020304" pitchFamily="18" charset="0"/>
            </a:endParaRPr>
          </a:p>
        </p:txBody>
      </p:sp>
      <p:grpSp>
        <p:nvGrpSpPr>
          <p:cNvPr id="40" name="Group 39">
            <a:extLst>
              <a:ext uri="{FF2B5EF4-FFF2-40B4-BE49-F238E27FC236}">
                <a16:creationId xmlns:a16="http://schemas.microsoft.com/office/drawing/2014/main" id="{3919F202-F1F7-4F3A-AB8B-7351817FD683}"/>
              </a:ext>
            </a:extLst>
          </p:cNvPr>
          <p:cNvGrpSpPr/>
          <p:nvPr/>
        </p:nvGrpSpPr>
        <p:grpSpPr>
          <a:xfrm>
            <a:off x="5050485" y="3546572"/>
            <a:ext cx="864096" cy="1188088"/>
            <a:chOff x="2391994" y="1635646"/>
            <a:chExt cx="805454" cy="1584088"/>
          </a:xfrm>
          <a:solidFill>
            <a:srgbClr val="3E516C"/>
          </a:solidFill>
        </p:grpSpPr>
        <p:sp>
          <p:nvSpPr>
            <p:cNvPr id="41" name="Rectangle 40">
              <a:extLst>
                <a:ext uri="{FF2B5EF4-FFF2-40B4-BE49-F238E27FC236}">
                  <a16:creationId xmlns:a16="http://schemas.microsoft.com/office/drawing/2014/main" id="{ACD0BAC5-8E86-446E-A7DA-0C4599E7EE93}"/>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b="1" dirty="0">
                  <a:solidFill>
                    <a:schemeClr val="bg1"/>
                  </a:solidFill>
                  <a:latin typeface="Montserrat "/>
                  <a:cs typeface="Times New Roman" panose="02020603050405020304" pitchFamily="18" charset="0"/>
                </a:rPr>
                <a:t>4</a:t>
              </a:r>
              <a:endParaRPr lang="ko-KR" altLang="en-US" sz="3200" b="1" dirty="0">
                <a:solidFill>
                  <a:schemeClr val="bg1"/>
                </a:solidFill>
                <a:latin typeface="Montserrat "/>
                <a:cs typeface="Times New Roman" panose="02020603050405020304" pitchFamily="18" charset="0"/>
              </a:endParaRPr>
            </a:p>
          </p:txBody>
        </p:sp>
        <p:sp>
          <p:nvSpPr>
            <p:cNvPr id="42" name="Isosceles Triangle 41">
              <a:extLst>
                <a:ext uri="{FF2B5EF4-FFF2-40B4-BE49-F238E27FC236}">
                  <a16:creationId xmlns:a16="http://schemas.microsoft.com/office/drawing/2014/main" id="{A35F99D6-AEA8-4184-B539-594F0263CD26}"/>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43" name="TextBox 42">
            <a:extLst>
              <a:ext uri="{FF2B5EF4-FFF2-40B4-BE49-F238E27FC236}">
                <a16:creationId xmlns:a16="http://schemas.microsoft.com/office/drawing/2014/main" id="{BA1C1461-E10F-49B2-9B09-E318D327778D}"/>
              </a:ext>
            </a:extLst>
          </p:cNvPr>
          <p:cNvSpPr txBox="1"/>
          <p:nvPr/>
        </p:nvSpPr>
        <p:spPr>
          <a:xfrm>
            <a:off x="6014441" y="3595239"/>
            <a:ext cx="2863280"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THIẾT KẾ MÔ HÌNH</a:t>
            </a:r>
            <a:endParaRPr lang="en-US" altLang="ko-KR" sz="1600" b="1" dirty="0">
              <a:solidFill>
                <a:srgbClr val="404040"/>
              </a:solidFill>
              <a:latin typeface="Montserrat "/>
              <a:cs typeface="Times New Roman" panose="02020603050405020304" pitchFamily="18" charset="0"/>
            </a:endParaRPr>
          </a:p>
        </p:txBody>
      </p:sp>
      <p:sp>
        <p:nvSpPr>
          <p:cNvPr id="56" name="Google Shape;297;p31">
            <a:extLst>
              <a:ext uri="{FF2B5EF4-FFF2-40B4-BE49-F238E27FC236}">
                <a16:creationId xmlns:a16="http://schemas.microsoft.com/office/drawing/2014/main" id="{B2305D87-3F7B-45B8-B0EC-4D75368BDD03}"/>
              </a:ext>
            </a:extLst>
          </p:cNvPr>
          <p:cNvSpPr txBox="1">
            <a:spLocks noGrp="1"/>
          </p:cNvSpPr>
          <p:nvPr>
            <p:ph type="title"/>
          </p:nvPr>
        </p:nvSpPr>
        <p:spPr>
          <a:xfrm>
            <a:off x="1566543" y="198084"/>
            <a:ext cx="7866000" cy="73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rgbClr val="3E516C"/>
                </a:solidFill>
              </a:rPr>
              <a:t>2. NỘI DUNG VÀ KẾT QUẢ</a:t>
            </a:r>
          </a:p>
        </p:txBody>
      </p:sp>
      <p:sp>
        <p:nvSpPr>
          <p:cNvPr id="2" name="Slide Number Placeholder 1">
            <a:extLst>
              <a:ext uri="{FF2B5EF4-FFF2-40B4-BE49-F238E27FC236}">
                <a16:creationId xmlns:a16="http://schemas.microsoft.com/office/drawing/2014/main" id="{8437F64F-FA9B-434F-89F2-209C7370CD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s" smtClean="0"/>
              <a:t>7</a:t>
            </a:fld>
            <a:endParaRPr lang="es" dirty="0"/>
          </a:p>
        </p:txBody>
      </p:sp>
      <p:grpSp>
        <p:nvGrpSpPr>
          <p:cNvPr id="17" name="Group 16">
            <a:extLst>
              <a:ext uri="{FF2B5EF4-FFF2-40B4-BE49-F238E27FC236}">
                <a16:creationId xmlns:a16="http://schemas.microsoft.com/office/drawing/2014/main" id="{50A8840E-00A7-4ADE-9AB1-6DD7ACDB18D6}"/>
              </a:ext>
            </a:extLst>
          </p:cNvPr>
          <p:cNvGrpSpPr/>
          <p:nvPr/>
        </p:nvGrpSpPr>
        <p:grpSpPr>
          <a:xfrm>
            <a:off x="2767548" y="2080382"/>
            <a:ext cx="864096" cy="1188088"/>
            <a:chOff x="2391994" y="1635646"/>
            <a:chExt cx="805454" cy="1584088"/>
          </a:xfrm>
          <a:solidFill>
            <a:srgbClr val="3E516C"/>
          </a:solidFill>
        </p:grpSpPr>
        <p:sp>
          <p:nvSpPr>
            <p:cNvPr id="18" name="Rectangle 17">
              <a:extLst>
                <a:ext uri="{FF2B5EF4-FFF2-40B4-BE49-F238E27FC236}">
                  <a16:creationId xmlns:a16="http://schemas.microsoft.com/office/drawing/2014/main" id="{E80DB22E-6197-4CBE-BFC5-F27AF876E288}"/>
                </a:ext>
              </a:extLst>
            </p:cNvPr>
            <p:cNvSpPr/>
            <p:nvPr/>
          </p:nvSpPr>
          <p:spPr>
            <a:xfrm>
              <a:off x="2391994" y="1635646"/>
              <a:ext cx="805454" cy="792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b="1" dirty="0">
                  <a:solidFill>
                    <a:schemeClr val="bg1"/>
                  </a:solidFill>
                  <a:latin typeface="Montserrat "/>
                  <a:cs typeface="Times New Roman" panose="02020603050405020304" pitchFamily="18" charset="0"/>
                </a:rPr>
                <a:t>2</a:t>
              </a:r>
              <a:endParaRPr lang="ko-KR" altLang="en-US" sz="3600" b="1" dirty="0">
                <a:solidFill>
                  <a:schemeClr val="bg1"/>
                </a:solidFill>
                <a:latin typeface="Montserrat "/>
                <a:cs typeface="Times New Roman" panose="02020603050405020304" pitchFamily="18" charset="0"/>
              </a:endParaRPr>
            </a:p>
          </p:txBody>
        </p:sp>
        <p:sp>
          <p:nvSpPr>
            <p:cNvPr id="19" name="Isosceles Triangle 18">
              <a:extLst>
                <a:ext uri="{FF2B5EF4-FFF2-40B4-BE49-F238E27FC236}">
                  <a16:creationId xmlns:a16="http://schemas.microsoft.com/office/drawing/2014/main" id="{3A14A496-6233-4632-ABFB-7F797731F3F2}"/>
                </a:ext>
              </a:extLst>
            </p:cNvPr>
            <p:cNvSpPr/>
            <p:nvPr/>
          </p:nvSpPr>
          <p:spPr>
            <a:xfrm rot="10800000">
              <a:off x="2391994" y="2427734"/>
              <a:ext cx="805454" cy="792000"/>
            </a:xfrm>
            <a:prstGeom prst="triangle">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a:solidFill>
                  <a:srgbClr val="404040"/>
                </a:solidFill>
                <a:latin typeface="Montserrat "/>
                <a:cs typeface="Times New Roman" panose="02020603050405020304" pitchFamily="18" charset="0"/>
              </a:endParaRPr>
            </a:p>
          </p:txBody>
        </p:sp>
      </p:grpSp>
      <p:sp>
        <p:nvSpPr>
          <p:cNvPr id="20" name="TextBox 19">
            <a:extLst>
              <a:ext uri="{FF2B5EF4-FFF2-40B4-BE49-F238E27FC236}">
                <a16:creationId xmlns:a16="http://schemas.microsoft.com/office/drawing/2014/main" id="{7C26341B-516B-48DF-B5EC-7C3E6F4FA1B4}"/>
              </a:ext>
            </a:extLst>
          </p:cNvPr>
          <p:cNvSpPr txBox="1"/>
          <p:nvPr/>
        </p:nvSpPr>
        <p:spPr>
          <a:xfrm>
            <a:off x="3731504" y="2129049"/>
            <a:ext cx="3305556" cy="338554"/>
          </a:xfrm>
          <a:prstGeom prst="rect">
            <a:avLst/>
          </a:prstGeom>
          <a:noFill/>
        </p:spPr>
        <p:txBody>
          <a:bodyPr wrap="square" rtlCol="0">
            <a:spAutoFit/>
          </a:bodyPr>
          <a:lstStyle/>
          <a:p>
            <a:r>
              <a:rPr lang="es-ES" sz="1600" b="1" dirty="0">
                <a:solidFill>
                  <a:srgbClr val="404040"/>
                </a:solidFill>
                <a:effectLst/>
                <a:latin typeface="Montserrat "/>
                <a:ea typeface="Times New Roman" panose="02020603050405020304" pitchFamily="18" charset="0"/>
              </a:rPr>
              <a:t>QUY TRÌNH HOẠT ĐỘNG</a:t>
            </a:r>
            <a:endParaRPr lang="en-US" altLang="ko-KR" sz="1600" b="1" dirty="0">
              <a:solidFill>
                <a:srgbClr val="404040"/>
              </a:solidFill>
              <a:latin typeface="Montserrat "/>
              <a:cs typeface="Times New Roman" panose="02020603050405020304" pitchFamily="18" charset="0"/>
            </a:endParaRPr>
          </a:p>
        </p:txBody>
      </p:sp>
    </p:spTree>
    <p:extLst>
      <p:ext uri="{BB962C8B-B14F-4D97-AF65-F5344CB8AC3E}">
        <p14:creationId xmlns:p14="http://schemas.microsoft.com/office/powerpoint/2010/main" val="322547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7" name="Text Box 3">
            <a:extLst>
              <a:ext uri="{FF2B5EF4-FFF2-40B4-BE49-F238E27FC236}">
                <a16:creationId xmlns:a16="http://schemas.microsoft.com/office/drawing/2014/main" id="{2495B42A-D9D0-4C54-B637-EE69E23DF548}"/>
              </a:ext>
            </a:extLst>
          </p:cNvPr>
          <p:cNvSpPr txBox="1"/>
          <p:nvPr/>
        </p:nvSpPr>
        <p:spPr>
          <a:xfrm>
            <a:off x="961938" y="1467652"/>
            <a:ext cx="7487118" cy="584775"/>
          </a:xfrm>
          <a:prstGeom prst="rect">
            <a:avLst/>
          </a:prstGeom>
          <a:noFill/>
        </p:spPr>
        <p:txBody>
          <a:bodyPr wrap="square" rtlCol="0">
            <a:spAutoFit/>
          </a:bodyPr>
          <a:lstStyle/>
          <a:p>
            <a:r>
              <a:rPr lang="en-US" sz="1600" dirty="0">
                <a:latin typeface="Montserrat "/>
                <a:cs typeface="Times New Roman" panose="02020603050405020304" pitchFamily="18" charset="0"/>
              </a:rPr>
              <a:t>Hệ thống “Nền tảng chia sẻ khoá học – học tập trực tuyến thông minh” được xây dựng dựa trên các nền tảng và công nghệ sau: </a:t>
            </a:r>
            <a:endParaRPr lang="en-US" dirty="0">
              <a:latin typeface="Montserrat "/>
              <a:cs typeface="Times New Roman" panose="02020603050405020304" pitchFamily="18" charset="0"/>
            </a:endParaRPr>
          </a:p>
        </p:txBody>
      </p:sp>
      <p:grpSp>
        <p:nvGrpSpPr>
          <p:cNvPr id="6" name="Group 5">
            <a:extLst>
              <a:ext uri="{FF2B5EF4-FFF2-40B4-BE49-F238E27FC236}">
                <a16:creationId xmlns:a16="http://schemas.microsoft.com/office/drawing/2014/main" id="{F76EE8FC-1899-4B39-95C2-5B2E31F4F3A2}"/>
              </a:ext>
            </a:extLst>
          </p:cNvPr>
          <p:cNvGrpSpPr/>
          <p:nvPr/>
        </p:nvGrpSpPr>
        <p:grpSpPr>
          <a:xfrm>
            <a:off x="1021088" y="2159695"/>
            <a:ext cx="7629290" cy="2303458"/>
            <a:chOff x="1021088" y="2159695"/>
            <a:chExt cx="7629290" cy="2303458"/>
          </a:xfrm>
        </p:grpSpPr>
        <p:grpSp>
          <p:nvGrpSpPr>
            <p:cNvPr id="16" name="Group 15">
              <a:extLst>
                <a:ext uri="{FF2B5EF4-FFF2-40B4-BE49-F238E27FC236}">
                  <a16:creationId xmlns:a16="http://schemas.microsoft.com/office/drawing/2014/main" id="{1B5896EC-0127-4311-A246-A41D475F443F}"/>
                </a:ext>
              </a:extLst>
            </p:cNvPr>
            <p:cNvGrpSpPr/>
            <p:nvPr/>
          </p:nvGrpSpPr>
          <p:grpSpPr>
            <a:xfrm>
              <a:off x="1021088" y="2159695"/>
              <a:ext cx="7629290" cy="2303458"/>
              <a:chOff x="1021088" y="2159695"/>
              <a:chExt cx="7629290" cy="2303458"/>
            </a:xfrm>
          </p:grpSpPr>
          <p:grpSp>
            <p:nvGrpSpPr>
              <p:cNvPr id="15" name="Group 14">
                <a:extLst>
                  <a:ext uri="{FF2B5EF4-FFF2-40B4-BE49-F238E27FC236}">
                    <a16:creationId xmlns:a16="http://schemas.microsoft.com/office/drawing/2014/main" id="{A8D365B2-6F61-465A-B0C8-837CAC607B21}"/>
                  </a:ext>
                </a:extLst>
              </p:cNvPr>
              <p:cNvGrpSpPr/>
              <p:nvPr/>
            </p:nvGrpSpPr>
            <p:grpSpPr>
              <a:xfrm>
                <a:off x="1021088" y="2159695"/>
                <a:ext cx="7629290" cy="2303458"/>
                <a:chOff x="1021088" y="1994042"/>
                <a:chExt cx="7629290" cy="2303458"/>
              </a:xfrm>
            </p:grpSpPr>
            <p:pic>
              <p:nvPicPr>
                <p:cNvPr id="1026" name="Picture 2" descr="Glitch (company) - Wikipedia">
                  <a:extLst>
                    <a:ext uri="{FF2B5EF4-FFF2-40B4-BE49-F238E27FC236}">
                      <a16:creationId xmlns:a16="http://schemas.microsoft.com/office/drawing/2014/main" id="{95C854CC-59BD-475C-9D2D-7B8BF1C39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411" y="2588341"/>
                  <a:ext cx="388048" cy="3017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et an API Key | Maps JavaScript API | Google Developers">
                  <a:extLst>
                    <a:ext uri="{FF2B5EF4-FFF2-40B4-BE49-F238E27FC236}">
                      <a16:creationId xmlns:a16="http://schemas.microsoft.com/office/drawing/2014/main" id="{7AAD7605-6A33-4F54-A2BA-A19C58C2B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2746" y="3686318"/>
                  <a:ext cx="386836" cy="3868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ebase, Bài mở đầu: Giới thiệu về Firebase. - Eitguide">
                  <a:extLst>
                    <a:ext uri="{FF2B5EF4-FFF2-40B4-BE49-F238E27FC236}">
                      <a16:creationId xmlns:a16="http://schemas.microsoft.com/office/drawing/2014/main" id="{B2F5C067-ECB7-48CD-80EA-C19CC0B927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7485" y="2931274"/>
                  <a:ext cx="691276" cy="628432"/>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Kết quả hình ảnh cho bootstrap icon">
                  <a:extLst>
                    <a:ext uri="{FF2B5EF4-FFF2-40B4-BE49-F238E27FC236}">
                      <a16:creationId xmlns:a16="http://schemas.microsoft.com/office/drawing/2014/main" id="{95E153A7-8C85-48E4-9A89-00A1B071938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1021088" y="2474222"/>
                  <a:ext cx="540228" cy="453707"/>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Kết quả hình ảnh cho jquery">
                  <a:extLst>
                    <a:ext uri="{FF2B5EF4-FFF2-40B4-BE49-F238E27FC236}">
                      <a16:creationId xmlns:a16="http://schemas.microsoft.com/office/drawing/2014/main" id="{240E86CD-4245-4FE7-AF96-C9BB3F1A4C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96951" y="3665810"/>
                  <a:ext cx="395970" cy="395970"/>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6" descr="Kết quả hình ảnh cho html">
                  <a:extLst>
                    <a:ext uri="{FF2B5EF4-FFF2-40B4-BE49-F238E27FC236}">
                      <a16:creationId xmlns:a16="http://schemas.microsoft.com/office/drawing/2014/main" id="{6FC06DBE-6FE1-4802-9E60-D8F6D64AF60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1035" y="2023821"/>
                  <a:ext cx="567731" cy="31934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8" descr="Kết quả hình ảnh cho php">
                  <a:extLst>
                    <a:ext uri="{FF2B5EF4-FFF2-40B4-BE49-F238E27FC236}">
                      <a16:creationId xmlns:a16="http://schemas.microsoft.com/office/drawing/2014/main" id="{616B3E50-45A5-410C-B37C-69920D4C615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80913" y="2580400"/>
                  <a:ext cx="523742" cy="32822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71" descr="Kết quả hình ảnh cho ajax php">
                  <a:extLst>
                    <a:ext uri="{FF2B5EF4-FFF2-40B4-BE49-F238E27FC236}">
                      <a16:creationId xmlns:a16="http://schemas.microsoft.com/office/drawing/2014/main" id="{4B67E992-59DB-4889-948E-162AF0DC6228}"/>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59480" y="2034376"/>
                  <a:ext cx="620108" cy="3249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Kết quả hình ảnh cho mysql">
                  <a:extLst>
                    <a:ext uri="{FF2B5EF4-FFF2-40B4-BE49-F238E27FC236}">
                      <a16:creationId xmlns:a16="http://schemas.microsoft.com/office/drawing/2014/main" id="{D01AE965-EFB5-4059-90F0-A6958F2768B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912912" y="3195868"/>
                  <a:ext cx="537796" cy="2783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4" descr="Kết quả hình ảnh cho mvc model icon">
                  <a:extLst>
                    <a:ext uri="{FF2B5EF4-FFF2-40B4-BE49-F238E27FC236}">
                      <a16:creationId xmlns:a16="http://schemas.microsoft.com/office/drawing/2014/main" id="{0EECD2F8-52D6-4BA4-B2EF-25D45351241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36071" y="3662609"/>
                  <a:ext cx="598736" cy="398587"/>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a:extLst>
                    <a:ext uri="{FF2B5EF4-FFF2-40B4-BE49-F238E27FC236}">
                      <a16:creationId xmlns:a16="http://schemas.microsoft.com/office/drawing/2014/main" id="{339EB042-8F5F-45BA-8A4F-ACD97C79915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44394" y="3108115"/>
                  <a:ext cx="540228" cy="369678"/>
                </a:xfrm>
                <a:prstGeom prst="rect">
                  <a:avLst/>
                </a:prstGeom>
              </p:spPr>
            </p:pic>
            <p:pic>
              <p:nvPicPr>
                <p:cNvPr id="65" name="Picture 64">
                  <a:extLst>
                    <a:ext uri="{FF2B5EF4-FFF2-40B4-BE49-F238E27FC236}">
                      <a16:creationId xmlns:a16="http://schemas.microsoft.com/office/drawing/2014/main" id="{CB72C95A-E761-453C-9D48-47DF9173BD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026014" y="1994042"/>
                  <a:ext cx="347038" cy="347038"/>
                </a:xfrm>
                <a:prstGeom prst="rect">
                  <a:avLst/>
                </a:prstGeom>
              </p:spPr>
            </p:pic>
            <p:pic>
              <p:nvPicPr>
                <p:cNvPr id="1040" name="Picture 16" descr="GitHub Logos and Usage · GitHub">
                  <a:extLst>
                    <a:ext uri="{FF2B5EF4-FFF2-40B4-BE49-F238E27FC236}">
                      <a16:creationId xmlns:a16="http://schemas.microsoft.com/office/drawing/2014/main" id="{3D57E4BF-10F3-46BB-8ACA-FBD7CD55E69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75107" y="3616350"/>
                  <a:ext cx="471696" cy="471696"/>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a:extLst>
                    <a:ext uri="{FF2B5EF4-FFF2-40B4-BE49-F238E27FC236}">
                      <a16:creationId xmlns:a16="http://schemas.microsoft.com/office/drawing/2014/main" id="{5A84AAC9-D655-4CB5-B9B0-DA099F5F09B6}"/>
                    </a:ext>
                  </a:extLst>
                </p:cNvPr>
                <p:cNvSpPr/>
                <p:nvPr/>
              </p:nvSpPr>
              <p:spPr>
                <a:xfrm>
                  <a:off x="3345871" y="3180937"/>
                  <a:ext cx="1233285"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Laravel</a:t>
                  </a:r>
                </a:p>
              </p:txBody>
            </p:sp>
            <p:sp>
              <p:nvSpPr>
                <p:cNvPr id="88" name="Rectangle 87">
                  <a:extLst>
                    <a:ext uri="{FF2B5EF4-FFF2-40B4-BE49-F238E27FC236}">
                      <a16:creationId xmlns:a16="http://schemas.microsoft.com/office/drawing/2014/main" id="{8D0688F4-3017-4A38-8E46-775C4FCECD08}"/>
                    </a:ext>
                  </a:extLst>
                </p:cNvPr>
                <p:cNvSpPr/>
                <p:nvPr/>
              </p:nvSpPr>
              <p:spPr>
                <a:xfrm>
                  <a:off x="1429081" y="2040028"/>
                  <a:ext cx="1439322" cy="535531"/>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HTML – CSS </a:t>
                  </a:r>
                </a:p>
              </p:txBody>
            </p:sp>
            <p:sp>
              <p:nvSpPr>
                <p:cNvPr id="89" name="Rectangle 88">
                  <a:extLst>
                    <a:ext uri="{FF2B5EF4-FFF2-40B4-BE49-F238E27FC236}">
                      <a16:creationId xmlns:a16="http://schemas.microsoft.com/office/drawing/2014/main" id="{E01542BF-560B-4551-ADD0-0385AFF69083}"/>
                    </a:ext>
                  </a:extLst>
                </p:cNvPr>
                <p:cNvSpPr/>
                <p:nvPr/>
              </p:nvSpPr>
              <p:spPr>
                <a:xfrm>
                  <a:off x="1424796" y="2601112"/>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Bootstrap</a:t>
                  </a:r>
                </a:p>
              </p:txBody>
            </p:sp>
            <p:sp>
              <p:nvSpPr>
                <p:cNvPr id="90" name="Rectangle 89">
                  <a:extLst>
                    <a:ext uri="{FF2B5EF4-FFF2-40B4-BE49-F238E27FC236}">
                      <a16:creationId xmlns:a16="http://schemas.microsoft.com/office/drawing/2014/main" id="{550C1665-A3F0-4A6D-B583-C48248B12F12}"/>
                    </a:ext>
                  </a:extLst>
                </p:cNvPr>
                <p:cNvSpPr/>
                <p:nvPr/>
              </p:nvSpPr>
              <p:spPr>
                <a:xfrm>
                  <a:off x="1413258" y="3746610"/>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Jquery</a:t>
                  </a:r>
                  <a:endParaRPr lang="en-US" sz="1600" dirty="0">
                    <a:ln w="0"/>
                    <a:latin typeface="Montserrat "/>
                    <a:ea typeface="Tahoma" panose="020B0604030504040204" pitchFamily="34" charset="0"/>
                    <a:cs typeface="Tahoma" panose="020B0604030504040204" pitchFamily="34" charset="0"/>
                  </a:endParaRPr>
                </a:p>
              </p:txBody>
            </p:sp>
            <p:sp>
              <p:nvSpPr>
                <p:cNvPr id="91" name="Rectangle 90">
                  <a:extLst>
                    <a:ext uri="{FF2B5EF4-FFF2-40B4-BE49-F238E27FC236}">
                      <a16:creationId xmlns:a16="http://schemas.microsoft.com/office/drawing/2014/main" id="{192CB603-D57E-4B3F-B581-4C26229F48F3}"/>
                    </a:ext>
                  </a:extLst>
                </p:cNvPr>
                <p:cNvSpPr/>
                <p:nvPr/>
              </p:nvSpPr>
              <p:spPr>
                <a:xfrm>
                  <a:off x="3345871" y="2605738"/>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PHP</a:t>
                  </a:r>
                </a:p>
              </p:txBody>
            </p:sp>
            <p:sp>
              <p:nvSpPr>
                <p:cNvPr id="93" name="Rectangle 92">
                  <a:extLst>
                    <a:ext uri="{FF2B5EF4-FFF2-40B4-BE49-F238E27FC236}">
                      <a16:creationId xmlns:a16="http://schemas.microsoft.com/office/drawing/2014/main" id="{BBA2B925-C272-44B3-967B-99F49EF59900}"/>
                    </a:ext>
                  </a:extLst>
                </p:cNvPr>
                <p:cNvSpPr/>
                <p:nvPr/>
              </p:nvSpPr>
              <p:spPr>
                <a:xfrm>
                  <a:off x="3364872" y="2015029"/>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Ajax</a:t>
                  </a:r>
                </a:p>
              </p:txBody>
            </p:sp>
            <p:sp>
              <p:nvSpPr>
                <p:cNvPr id="94" name="Rectangle 93">
                  <a:extLst>
                    <a:ext uri="{FF2B5EF4-FFF2-40B4-BE49-F238E27FC236}">
                      <a16:creationId xmlns:a16="http://schemas.microsoft.com/office/drawing/2014/main" id="{7CC12660-A281-490E-B17A-A9B9C00C9361}"/>
                    </a:ext>
                  </a:extLst>
                </p:cNvPr>
                <p:cNvSpPr/>
                <p:nvPr/>
              </p:nvSpPr>
              <p:spPr>
                <a:xfrm>
                  <a:off x="3345870" y="3761969"/>
                  <a:ext cx="1680143" cy="535531"/>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Mô hình MVC</a:t>
                  </a:r>
                </a:p>
              </p:txBody>
            </p:sp>
            <p:sp>
              <p:nvSpPr>
                <p:cNvPr id="95" name="Rectangle 94">
                  <a:extLst>
                    <a:ext uri="{FF2B5EF4-FFF2-40B4-BE49-F238E27FC236}">
                      <a16:creationId xmlns:a16="http://schemas.microsoft.com/office/drawing/2014/main" id="{FA6437E2-E696-4D45-AAC5-F83B64C2E40A}"/>
                    </a:ext>
                  </a:extLst>
                </p:cNvPr>
                <p:cNvSpPr/>
                <p:nvPr/>
              </p:nvSpPr>
              <p:spPr>
                <a:xfrm>
                  <a:off x="5265308" y="2013932"/>
                  <a:ext cx="1645407"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Visual Code</a:t>
                  </a:r>
                </a:p>
              </p:txBody>
            </p:sp>
            <p:sp>
              <p:nvSpPr>
                <p:cNvPr id="96" name="Rectangle 95">
                  <a:extLst>
                    <a:ext uri="{FF2B5EF4-FFF2-40B4-BE49-F238E27FC236}">
                      <a16:creationId xmlns:a16="http://schemas.microsoft.com/office/drawing/2014/main" id="{38AD3D3B-A396-4D76-8984-24833B182382}"/>
                    </a:ext>
                  </a:extLst>
                </p:cNvPr>
                <p:cNvSpPr/>
                <p:nvPr/>
              </p:nvSpPr>
              <p:spPr>
                <a:xfrm>
                  <a:off x="5284164" y="2576136"/>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Stringee</a:t>
                  </a:r>
                  <a:endParaRPr lang="en-US" sz="1600" dirty="0">
                    <a:ln w="0"/>
                    <a:latin typeface="Montserrat "/>
                    <a:ea typeface="Tahoma" panose="020B0604030504040204" pitchFamily="34" charset="0"/>
                    <a:cs typeface="Tahoma" panose="020B0604030504040204" pitchFamily="34" charset="0"/>
                  </a:endParaRPr>
                </a:p>
              </p:txBody>
            </p:sp>
            <p:sp>
              <p:nvSpPr>
                <p:cNvPr id="97" name="Rectangle 96">
                  <a:extLst>
                    <a:ext uri="{FF2B5EF4-FFF2-40B4-BE49-F238E27FC236}">
                      <a16:creationId xmlns:a16="http://schemas.microsoft.com/office/drawing/2014/main" id="{0A6E5986-0E25-45B0-B751-8C41EE255800}"/>
                    </a:ext>
                  </a:extLst>
                </p:cNvPr>
                <p:cNvSpPr/>
                <p:nvPr/>
              </p:nvSpPr>
              <p:spPr>
                <a:xfrm>
                  <a:off x="5300870" y="3147028"/>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MySQL</a:t>
                  </a:r>
                </a:p>
              </p:txBody>
            </p:sp>
            <p:sp>
              <p:nvSpPr>
                <p:cNvPr id="98" name="Rectangle 97">
                  <a:extLst>
                    <a:ext uri="{FF2B5EF4-FFF2-40B4-BE49-F238E27FC236}">
                      <a16:creationId xmlns:a16="http://schemas.microsoft.com/office/drawing/2014/main" id="{DE2ACCD9-4F5E-49B8-86C1-480679104582}"/>
                    </a:ext>
                  </a:extLst>
                </p:cNvPr>
                <p:cNvSpPr/>
                <p:nvPr/>
              </p:nvSpPr>
              <p:spPr>
                <a:xfrm>
                  <a:off x="5277812" y="3731731"/>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Github</a:t>
                  </a:r>
                  <a:endParaRPr lang="en-US" sz="1600" dirty="0">
                    <a:ln w="0"/>
                    <a:latin typeface="Montserrat "/>
                    <a:ea typeface="Tahoma" panose="020B0604030504040204" pitchFamily="34" charset="0"/>
                    <a:cs typeface="Tahoma" panose="020B0604030504040204" pitchFamily="34" charset="0"/>
                  </a:endParaRPr>
                </a:p>
              </p:txBody>
            </p:sp>
            <p:sp>
              <p:nvSpPr>
                <p:cNvPr id="99" name="Rectangle 98">
                  <a:extLst>
                    <a:ext uri="{FF2B5EF4-FFF2-40B4-BE49-F238E27FC236}">
                      <a16:creationId xmlns:a16="http://schemas.microsoft.com/office/drawing/2014/main" id="{DC20614E-4494-45D6-8FD7-8B8FA7964A41}"/>
                    </a:ext>
                  </a:extLst>
                </p:cNvPr>
                <p:cNvSpPr/>
                <p:nvPr/>
              </p:nvSpPr>
              <p:spPr>
                <a:xfrm>
                  <a:off x="7211056" y="2024445"/>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VNPay</a:t>
                  </a:r>
                  <a:endParaRPr lang="en-US" sz="1600" dirty="0">
                    <a:ln w="0"/>
                    <a:latin typeface="Montserrat "/>
                    <a:ea typeface="Tahoma" panose="020B0604030504040204" pitchFamily="34" charset="0"/>
                    <a:cs typeface="Tahoma" panose="020B0604030504040204" pitchFamily="34" charset="0"/>
                  </a:endParaRPr>
                </a:p>
              </p:txBody>
            </p:sp>
            <p:sp>
              <p:nvSpPr>
                <p:cNvPr id="100" name="Rectangle 99">
                  <a:extLst>
                    <a:ext uri="{FF2B5EF4-FFF2-40B4-BE49-F238E27FC236}">
                      <a16:creationId xmlns:a16="http://schemas.microsoft.com/office/drawing/2014/main" id="{19D25FE0-183C-4779-8BB9-3B4EAE2A2364}"/>
                    </a:ext>
                  </a:extLst>
                </p:cNvPr>
                <p:cNvSpPr/>
                <p:nvPr/>
              </p:nvSpPr>
              <p:spPr>
                <a:xfrm>
                  <a:off x="7193773" y="2586427"/>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Glitch</a:t>
                  </a:r>
                </a:p>
              </p:txBody>
            </p:sp>
            <p:sp>
              <p:nvSpPr>
                <p:cNvPr id="101" name="Rectangle 100">
                  <a:extLst>
                    <a:ext uri="{FF2B5EF4-FFF2-40B4-BE49-F238E27FC236}">
                      <a16:creationId xmlns:a16="http://schemas.microsoft.com/office/drawing/2014/main" id="{3E9DEEAE-9A8E-4A0A-8E4D-206B1FA47E60}"/>
                    </a:ext>
                  </a:extLst>
                </p:cNvPr>
                <p:cNvSpPr/>
                <p:nvPr/>
              </p:nvSpPr>
              <p:spPr>
                <a:xfrm>
                  <a:off x="7211056" y="3174303"/>
                  <a:ext cx="1439322" cy="313932"/>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Firebase</a:t>
                  </a:r>
                </a:p>
              </p:txBody>
            </p:sp>
            <p:sp>
              <p:nvSpPr>
                <p:cNvPr id="102" name="Rectangle 101">
                  <a:extLst>
                    <a:ext uri="{FF2B5EF4-FFF2-40B4-BE49-F238E27FC236}">
                      <a16:creationId xmlns:a16="http://schemas.microsoft.com/office/drawing/2014/main" id="{6551590A-9886-4408-863F-0277CA83CB81}"/>
                    </a:ext>
                  </a:extLst>
                </p:cNvPr>
                <p:cNvSpPr/>
                <p:nvPr/>
              </p:nvSpPr>
              <p:spPr>
                <a:xfrm>
                  <a:off x="7211056" y="3726877"/>
                  <a:ext cx="1439322" cy="535531"/>
                </a:xfrm>
                <a:prstGeom prst="rect">
                  <a:avLst/>
                </a:prstGeom>
              </p:spPr>
              <p:txBody>
                <a:bodyPr wrap="square">
                  <a:spAutoFit/>
                </a:bodyPr>
                <a:lstStyle/>
                <a:p>
                  <a:pPr marL="161100">
                    <a:lnSpc>
                      <a:spcPct val="90000"/>
                    </a:lnSpc>
                  </a:pPr>
                  <a:r>
                    <a:rPr lang="en-US" sz="1600" dirty="0">
                      <a:ln w="0"/>
                      <a:latin typeface="Montserrat "/>
                      <a:ea typeface="Tahoma" panose="020B0604030504040204" pitchFamily="34" charset="0"/>
                      <a:cs typeface="Tahoma" panose="020B0604030504040204" pitchFamily="34" charset="0"/>
                    </a:rPr>
                    <a:t>Google API</a:t>
                  </a:r>
                </a:p>
              </p:txBody>
            </p:sp>
            <p:pic>
              <p:nvPicPr>
                <p:cNvPr id="1048" name="Picture 24" descr="Javascript Icon Png #393508 - Free Icons Library">
                  <a:extLst>
                    <a:ext uri="{FF2B5EF4-FFF2-40B4-BE49-F238E27FC236}">
                      <a16:creationId xmlns:a16="http://schemas.microsoft.com/office/drawing/2014/main" id="{7082A3EE-1A07-40DE-868B-14C1670A4AE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6275" y="3093377"/>
                  <a:ext cx="406985" cy="406985"/>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a:extLst>
                    <a:ext uri="{FF2B5EF4-FFF2-40B4-BE49-F238E27FC236}">
                      <a16:creationId xmlns:a16="http://schemas.microsoft.com/office/drawing/2014/main" id="{FA30FBA7-4627-420D-B9C0-F10038A0354A}"/>
                    </a:ext>
                  </a:extLst>
                </p:cNvPr>
                <p:cNvSpPr/>
                <p:nvPr/>
              </p:nvSpPr>
              <p:spPr>
                <a:xfrm>
                  <a:off x="1424796" y="3174303"/>
                  <a:ext cx="1439322" cy="313932"/>
                </a:xfrm>
                <a:prstGeom prst="rect">
                  <a:avLst/>
                </a:prstGeom>
              </p:spPr>
              <p:txBody>
                <a:bodyPr wrap="square">
                  <a:spAutoFit/>
                </a:bodyPr>
                <a:lstStyle/>
                <a:p>
                  <a:pPr marL="161100">
                    <a:lnSpc>
                      <a:spcPct val="90000"/>
                    </a:lnSpc>
                  </a:pPr>
                  <a:r>
                    <a:rPr lang="en-US" sz="1600" dirty="0" err="1">
                      <a:ln w="0"/>
                      <a:latin typeface="Montserrat "/>
                      <a:ea typeface="Tahoma" panose="020B0604030504040204" pitchFamily="34" charset="0"/>
                      <a:cs typeface="Tahoma" panose="020B0604030504040204" pitchFamily="34" charset="0"/>
                    </a:rPr>
                    <a:t>Javascript</a:t>
                  </a:r>
                  <a:endParaRPr lang="en-US" sz="1600" dirty="0">
                    <a:ln w="0"/>
                    <a:latin typeface="Montserrat "/>
                    <a:ea typeface="Tahoma" panose="020B0604030504040204" pitchFamily="34" charset="0"/>
                    <a:cs typeface="Tahoma" panose="020B0604030504040204" pitchFamily="34" charset="0"/>
                  </a:endParaRPr>
                </a:p>
              </p:txBody>
            </p:sp>
          </p:grpSp>
          <p:pic>
            <p:nvPicPr>
              <p:cNvPr id="1050" name="Picture 26" descr="VNPAY - Công ty cổ phần giải pháp thanh toán Việt Nam">
                <a:extLst>
                  <a:ext uri="{FF2B5EF4-FFF2-40B4-BE49-F238E27FC236}">
                    <a16:creationId xmlns:a16="http://schemas.microsoft.com/office/drawing/2014/main" id="{70671513-ED9D-4130-855E-EE7AAD2273E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07485" y="2226601"/>
                <a:ext cx="652998" cy="22221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descr="Công ty CP Stringee - Startup VnExpress">
              <a:extLst>
                <a:ext uri="{FF2B5EF4-FFF2-40B4-BE49-F238E27FC236}">
                  <a16:creationId xmlns:a16="http://schemas.microsoft.com/office/drawing/2014/main" id="{DFBE563F-3948-4126-A2CC-A3667C55013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05656" y="2592203"/>
              <a:ext cx="831183" cy="487073"/>
            </a:xfrm>
            <a:prstGeom prst="rect">
              <a:avLst/>
            </a:prstGeom>
            <a:noFill/>
            <a:extLst>
              <a:ext uri="{909E8E84-426E-40DD-AFC4-6F175D3DCCD1}">
                <a14:hiddenFill xmlns:a14="http://schemas.microsoft.com/office/drawing/2010/main">
                  <a:solidFill>
                    <a:srgbClr val="FFFFFF"/>
                  </a:solidFill>
                </a14:hiddenFill>
              </a:ext>
            </a:extLst>
          </p:spPr>
        </p:pic>
      </p:grpSp>
      <p:sp>
        <p:nvSpPr>
          <p:cNvPr id="41" name="Slide Number Placeholder 1">
            <a:extLst>
              <a:ext uri="{FF2B5EF4-FFF2-40B4-BE49-F238E27FC236}">
                <a16:creationId xmlns:a16="http://schemas.microsoft.com/office/drawing/2014/main" id="{BD31253D-5FE2-4D20-8311-3BD9A44E05AD}"/>
              </a:ext>
            </a:extLst>
          </p:cNvPr>
          <p:cNvSpPr txBox="1">
            <a:spLocks/>
          </p:cNvSpPr>
          <p:nvPr/>
        </p:nvSpPr>
        <p:spPr>
          <a:xfrm>
            <a:off x="8741702" y="4749900"/>
            <a:ext cx="402300" cy="39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1pPr>
            <a:lvl2pPr marR="0" lvl="1"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2pPr>
            <a:lvl3pPr marR="0" lvl="2"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3pPr>
            <a:lvl4pPr marR="0" lvl="3"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4pPr>
            <a:lvl5pPr marR="0" lvl="4"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5pPr>
            <a:lvl6pPr marR="0" lvl="5"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6pPr>
            <a:lvl7pPr marR="0" lvl="6"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7pPr>
            <a:lvl8pPr marR="0" lvl="7"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8pPr>
            <a:lvl9pPr marR="0" lvl="8" algn="l" rtl="0">
              <a:lnSpc>
                <a:spcPct val="100000"/>
              </a:lnSpc>
              <a:spcBef>
                <a:spcPts val="0"/>
              </a:spcBef>
              <a:spcAft>
                <a:spcPts val="0"/>
              </a:spcAft>
              <a:buClr>
                <a:srgbClr val="000000"/>
              </a:buClr>
              <a:buFont typeface="Arial"/>
              <a:buNone/>
              <a:defRPr sz="800" b="0" i="0" u="none" strike="noStrike" cap="none">
                <a:solidFill>
                  <a:srgbClr val="3E516C"/>
                </a:solidFill>
                <a:latin typeface="Cabin"/>
                <a:ea typeface="Cabin"/>
                <a:cs typeface="Cabin"/>
                <a:sym typeface="Cabin"/>
              </a:defRPr>
            </a:lvl9pPr>
          </a:lstStyle>
          <a:p>
            <a:fld id="{00000000-1234-1234-1234-123412341234}" type="slidenum">
              <a:rPr lang="es" smtClean="0">
                <a:solidFill>
                  <a:schemeClr val="bg1"/>
                </a:solidFill>
              </a:rPr>
              <a:pPr/>
              <a:t>8</a:t>
            </a:fld>
            <a:endParaRPr lang="es" dirty="0">
              <a:solidFill>
                <a:schemeClr val="bg1"/>
              </a:solidFill>
            </a:endParaRPr>
          </a:p>
        </p:txBody>
      </p:sp>
    </p:spTree>
    <p:extLst>
      <p:ext uri="{BB962C8B-B14F-4D97-AF65-F5344CB8AC3E}">
        <p14:creationId xmlns:p14="http://schemas.microsoft.com/office/powerpoint/2010/main" val="365706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F1456-7EBC-43D3-82FF-0972040834A4}"/>
              </a:ext>
            </a:extLst>
          </p:cNvPr>
          <p:cNvSpPr>
            <a:spLocks noGrp="1"/>
          </p:cNvSpPr>
          <p:nvPr>
            <p:ph type="ctrTitle"/>
          </p:nvPr>
        </p:nvSpPr>
        <p:spPr/>
        <p:txBody>
          <a:bodyPr/>
          <a:lstStyle/>
          <a:p>
            <a:r>
              <a:rPr lang="en-US" b="1" dirty="0"/>
              <a:t>2. Nội dung và kết quả</a:t>
            </a:r>
          </a:p>
        </p:txBody>
      </p:sp>
      <p:sp>
        <p:nvSpPr>
          <p:cNvPr id="5" name="Text Placeholder 3">
            <a:extLst>
              <a:ext uri="{FF2B5EF4-FFF2-40B4-BE49-F238E27FC236}">
                <a16:creationId xmlns:a16="http://schemas.microsoft.com/office/drawing/2014/main" id="{2A31BA36-AD2E-4CD3-A1D5-8CFF0DB3D1EA}"/>
              </a:ext>
            </a:extLst>
          </p:cNvPr>
          <p:cNvSpPr txBox="1">
            <a:spLocks/>
          </p:cNvSpPr>
          <p:nvPr/>
        </p:nvSpPr>
        <p:spPr>
          <a:xfrm>
            <a:off x="1258350" y="1069411"/>
            <a:ext cx="6856950" cy="334761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3E516C"/>
                </a:solidFill>
                <a:latin typeface="Montserrat" panose="00000500000000000000" pitchFamily="2" charset="0"/>
              </a:rPr>
              <a:t>1. Cơ sở lý thuyết</a:t>
            </a:r>
          </a:p>
          <a:p>
            <a:endParaRPr lang="en-US" dirty="0"/>
          </a:p>
        </p:txBody>
      </p:sp>
      <p:sp>
        <p:nvSpPr>
          <p:cNvPr id="2" name="Slide Number Placeholder 1">
            <a:extLst>
              <a:ext uri="{FF2B5EF4-FFF2-40B4-BE49-F238E27FC236}">
                <a16:creationId xmlns:a16="http://schemas.microsoft.com/office/drawing/2014/main" id="{B9FF5875-7D57-4145-B317-6EEE844760BE}"/>
              </a:ext>
            </a:extLst>
          </p:cNvPr>
          <p:cNvSpPr>
            <a:spLocks noGrp="1"/>
          </p:cNvSpPr>
          <p:nvPr>
            <p:ph type="sldNum" idx="12"/>
          </p:nvPr>
        </p:nvSpPr>
        <p:spPr>
          <a:xfrm>
            <a:off x="8741702" y="4915553"/>
            <a:ext cx="402300" cy="393600"/>
          </a:xfrm>
        </p:spPr>
        <p:txBody>
          <a:bodyPr/>
          <a:lstStyle/>
          <a:p>
            <a:pPr marL="0" lvl="0" indent="0" algn="l" rtl="0">
              <a:spcBef>
                <a:spcPts val="0"/>
              </a:spcBef>
              <a:spcAft>
                <a:spcPts val="0"/>
              </a:spcAft>
              <a:buNone/>
            </a:pPr>
            <a:fld id="{00000000-1234-1234-1234-123412341234}" type="slidenum">
              <a:rPr lang="es" smtClean="0">
                <a:solidFill>
                  <a:schemeClr val="bg1"/>
                </a:solidFill>
              </a:rPr>
              <a:t>9</a:t>
            </a:fld>
            <a:endParaRPr lang="es">
              <a:solidFill>
                <a:schemeClr val="bg1"/>
              </a:solidFill>
            </a:endParaRPr>
          </a:p>
        </p:txBody>
      </p:sp>
      <p:pic>
        <p:nvPicPr>
          <p:cNvPr id="8" name="Picture 7">
            <a:extLst>
              <a:ext uri="{FF2B5EF4-FFF2-40B4-BE49-F238E27FC236}">
                <a16:creationId xmlns:a16="http://schemas.microsoft.com/office/drawing/2014/main" id="{DC6B85DB-68F6-4A18-BF60-6C99D415B9D3}"/>
              </a:ext>
            </a:extLst>
          </p:cNvPr>
          <p:cNvPicPr>
            <a:picLocks noChangeAspect="1"/>
          </p:cNvPicPr>
          <p:nvPr/>
        </p:nvPicPr>
        <p:blipFill>
          <a:blip r:embed="rId3"/>
          <a:stretch>
            <a:fillRect/>
          </a:stretch>
        </p:blipFill>
        <p:spPr>
          <a:xfrm>
            <a:off x="1901952" y="1604194"/>
            <a:ext cx="5404104" cy="3311022"/>
          </a:xfrm>
          <a:prstGeom prst="rect">
            <a:avLst/>
          </a:prstGeom>
        </p:spPr>
      </p:pic>
    </p:spTree>
    <p:extLst>
      <p:ext uri="{BB962C8B-B14F-4D97-AF65-F5344CB8AC3E}">
        <p14:creationId xmlns:p14="http://schemas.microsoft.com/office/powerpoint/2010/main" val="4003135097"/>
      </p:ext>
    </p:extLst>
  </p:cSld>
  <p:clrMapOvr>
    <a:masterClrMapping/>
  </p:clrMapOvr>
</p:sld>
</file>

<file path=ppt/theme/theme1.xml><?xml version="1.0" encoding="utf-8"?>
<a:theme xmlns:a="http://schemas.openxmlformats.org/drawingml/2006/main" name="Yellow Abstract Bussin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3143</TotalTime>
  <Words>1789</Words>
  <Application>Microsoft Office PowerPoint</Application>
  <PresentationFormat>On-screen Show (16:9)</PresentationFormat>
  <Paragraphs>228</Paragraphs>
  <Slides>27</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Montserrat Black</vt:lpstr>
      <vt:lpstr>Cabin</vt:lpstr>
      <vt:lpstr>Quicksand</vt:lpstr>
      <vt:lpstr>Montserrat </vt:lpstr>
      <vt:lpstr>Montserrat</vt:lpstr>
      <vt:lpstr>Open Sans</vt:lpstr>
      <vt:lpstr>Cabin Regular</vt:lpstr>
      <vt:lpstr>Arial</vt:lpstr>
      <vt:lpstr>PT Sans</vt:lpstr>
      <vt:lpstr>Montserrat ExtraBold</vt:lpstr>
      <vt:lpstr>Arvo</vt:lpstr>
      <vt:lpstr>Wingdings</vt:lpstr>
      <vt:lpstr>Roboto-Regular</vt:lpstr>
      <vt:lpstr>Montserrat Medium</vt:lpstr>
      <vt:lpstr>Yellow Abstract Bussines</vt:lpstr>
      <vt:lpstr>Đề tài: NỀN TẢNG CHIA SẺ KHOÁ HỌC – HỌC TẬP TRỰC TUYẾN THÔNG MINH</vt:lpstr>
      <vt:lpstr>NỘI DUNG</vt:lpstr>
      <vt:lpstr>1. GIỚI THIỆU</vt:lpstr>
      <vt:lpstr>1. Giới thiệu</vt:lpstr>
      <vt:lpstr>1. Giới thiệu</vt:lpstr>
      <vt:lpstr>1. Giới thiệu</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2. Nội dung và kết quả</vt:lpstr>
      <vt:lpstr>3. KẾT LUẬN VÀ HƯỚNG PHÁT TRIỂN</vt:lpstr>
      <vt:lpstr>3. Kết luận và hướng phát triển</vt:lpstr>
      <vt:lpstr>3. Kết luận và hướng phát triển</vt:lpstr>
      <vt:lpstr>3. Kết luận và hướng phát triển</vt:lpstr>
      <vt:lpstr>PowerPoint Presentation</vt:lpstr>
      <vt:lpstr>LỜI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 is where your presentation begins</dc:title>
  <dc:creator>minhn</dc:creator>
  <cp:lastModifiedBy>Minh Nghia Le</cp:lastModifiedBy>
  <cp:revision>125</cp:revision>
  <dcterms:modified xsi:type="dcterms:W3CDTF">2021-01-14T05:37:40Z</dcterms:modified>
</cp:coreProperties>
</file>