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530"/>
            <a:ext cx="8915400" cy="1218413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Minimal </a:t>
            </a:r>
            <a:r>
              <a:rPr lang="fr-FR" b="1" dirty="0" err="1"/>
              <a:t>Fault</a:t>
            </a:r>
            <a:r>
              <a:rPr lang="fr-FR" b="1" dirty="0"/>
              <a:t> </a:t>
            </a:r>
            <a:r>
              <a:rPr lang="fr-FR" b="1" dirty="0" err="1"/>
              <a:t>Tolerant</a:t>
            </a:r>
            <a:r>
              <a:rPr lang="fr-FR" b="1" dirty="0"/>
              <a:t> Key Value Server - Client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434" y="2957943"/>
            <a:ext cx="8480966" cy="3900057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Group </a:t>
            </a:r>
            <a:r>
              <a:rPr lang="en-US" dirty="0" smtClean="0">
                <a:solidFill>
                  <a:schemeClr val="tx1"/>
                </a:solidFill>
              </a:rPr>
              <a:t>Members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1. Le </a:t>
            </a:r>
            <a:r>
              <a:rPr lang="en-US" dirty="0" err="1" smtClean="0">
                <a:solidFill>
                  <a:schemeClr val="tx1"/>
                </a:solidFill>
              </a:rPr>
              <a:t>Trung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Nghia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2. Ta Nguyen </a:t>
            </a:r>
            <a:r>
              <a:rPr lang="en-US" dirty="0" smtClean="0">
                <a:solidFill>
                  <a:schemeClr val="tx1"/>
                </a:solidFill>
              </a:rPr>
              <a:t>Long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3. Do </a:t>
            </a:r>
            <a:r>
              <a:rPr lang="en-US" dirty="0" err="1" smtClean="0">
                <a:solidFill>
                  <a:schemeClr val="tx1"/>
                </a:solidFill>
              </a:rPr>
              <a:t>Huy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. Nguyen </a:t>
            </a:r>
            <a:r>
              <a:rPr lang="en-US" dirty="0" err="1" smtClean="0">
                <a:solidFill>
                  <a:schemeClr val="tx1"/>
                </a:solidFill>
              </a:rPr>
              <a:t>Trong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2922" y="534769"/>
            <a:ext cx="7118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UNIVERSITY OF SCIENCE AND TECHNOLOGY OF HANOI</a:t>
            </a:r>
          </a:p>
          <a:p>
            <a:pPr algn="ctr"/>
            <a:r>
              <a:rPr lang="en-US" sz="2000" b="1" dirty="0" smtClean="0"/>
              <a:t>DISTRIBUTED SYSTEM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980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159" y="1002693"/>
            <a:ext cx="7301833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TABLE OF CONTENT:</a:t>
            </a:r>
          </a:p>
          <a:p>
            <a:endParaRPr lang="en-US" sz="3200" dirty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3200" dirty="0" smtClean="0"/>
              <a:t> KEY</a:t>
            </a:r>
            <a:r>
              <a:rPr lang="en-US" sz="3200" dirty="0" smtClean="0"/>
              <a:t>-VALUE STORE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3200" dirty="0" smtClean="0"/>
              <a:t> FAULT TOLERANT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DEMO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7669431" y="99425"/>
            <a:ext cx="128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4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5529"/>
            <a:ext cx="8913813" cy="914400"/>
          </a:xfrm>
        </p:spPr>
        <p:txBody>
          <a:bodyPr/>
          <a:lstStyle/>
          <a:p>
            <a:r>
              <a:rPr lang="en-US" dirty="0" smtClean="0"/>
              <a:t>1. KEY-VALUE STORE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60" y="2256058"/>
            <a:ext cx="8475640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3600" dirty="0" smtClean="0"/>
              <a:t>Key-value </a:t>
            </a:r>
            <a:r>
              <a:rPr lang="en-US" sz="3600" dirty="0" smtClean="0"/>
              <a:t>pair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3600" dirty="0" smtClean="0"/>
              <a:t>TCP</a:t>
            </a:r>
            <a:endParaRPr lang="en-US" sz="3600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3600" dirty="0" err="1" smtClean="0"/>
              <a:t>NoSQL</a:t>
            </a:r>
            <a:endParaRPr lang="en-US" sz="3600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sv-SE" sz="3600" dirty="0" err="1"/>
              <a:t>Redis</a:t>
            </a:r>
            <a:r>
              <a:rPr lang="sv-SE" sz="3600" dirty="0"/>
              <a:t>, Cassandra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35759" y="136197"/>
            <a:ext cx="1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321567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2106"/>
            <a:ext cx="8913813" cy="914400"/>
          </a:xfrm>
        </p:spPr>
        <p:txBody>
          <a:bodyPr/>
          <a:lstStyle/>
          <a:p>
            <a:r>
              <a:rPr lang="en-US" dirty="0" smtClean="0"/>
              <a:t>2. FAULT TOLERANT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2286" y="2439886"/>
            <a:ext cx="6432965" cy="3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3200" dirty="0" smtClean="0"/>
              <a:t>Ability to handle system failure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3200" dirty="0" smtClean="0"/>
              <a:t>Hardware, software, etc.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3200" dirty="0" smtClean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60892" y="132852"/>
            <a:ext cx="115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154099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5" y="1650981"/>
            <a:ext cx="7903357" cy="2511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583" y="4293189"/>
            <a:ext cx="29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FAULT TOLERANT SYSTEM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23420" y="216411"/>
            <a:ext cx="54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95550"/>
            <a:ext cx="8913813" cy="914400"/>
          </a:xfrm>
        </p:spPr>
        <p:txBody>
          <a:bodyPr/>
          <a:lstStyle/>
          <a:p>
            <a:pPr algn="ctr"/>
            <a:r>
              <a:rPr lang="en-US" dirty="0" smtClean="0"/>
              <a:t>3.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0066" y="167111"/>
            <a:ext cx="54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0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693" y="2555806"/>
            <a:ext cx="8188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 FOR WATCHING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689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693" y="2555806"/>
            <a:ext cx="8188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 FOR WATCHING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31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693" y="2555806"/>
            <a:ext cx="8188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 FOR WATCHING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467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73</TotalTime>
  <Words>94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Perception</vt:lpstr>
      <vt:lpstr>Minimal Fault Tolerant Key Value Server - Client</vt:lpstr>
      <vt:lpstr>PowerPoint Presentation</vt:lpstr>
      <vt:lpstr>1. KEY-VALUE STORE</vt:lpstr>
      <vt:lpstr>2. FAULT TOLERANT</vt:lpstr>
      <vt:lpstr>PowerPoint Presentation</vt:lpstr>
      <vt:lpstr>3. DEMO</vt:lpstr>
      <vt:lpstr>PowerPoint Presentation</vt:lpstr>
      <vt:lpstr>PowerPoint Presentation</vt:lpstr>
      <vt:lpstr>PowerPoint Presentation</vt:lpstr>
    </vt:vector>
  </TitlesOfParts>
  <Company>USTH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Fault Tolerant Key Value Server - Client</dc:title>
  <dc:creator>DoHuyManh Manh</dc:creator>
  <cp:lastModifiedBy>DoHuyManh Manh</cp:lastModifiedBy>
  <cp:revision>14</cp:revision>
  <dcterms:created xsi:type="dcterms:W3CDTF">2018-03-13T03:16:00Z</dcterms:created>
  <dcterms:modified xsi:type="dcterms:W3CDTF">2018-03-13T06:17:20Z</dcterms:modified>
</cp:coreProperties>
</file>