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66" r:id="rId6"/>
    <p:sldId id="267" r:id="rId7"/>
    <p:sldId id="268" r:id="rId8"/>
    <p:sldId id="26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F365-1912-40DB-875F-2657F80DB65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B353885-9433-4DCF-A12C-F4D43E013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4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F365-1912-40DB-875F-2657F80DB65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3885-9433-4DCF-A12C-F4D43E013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2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F365-1912-40DB-875F-2657F80DB65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3885-9433-4DCF-A12C-F4D43E013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4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F365-1912-40DB-875F-2657F80DB65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3885-9433-4DCF-A12C-F4D43E013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1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5DEF365-1912-40DB-875F-2657F80DB65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B353885-9433-4DCF-A12C-F4D43E013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3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F365-1912-40DB-875F-2657F80DB65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3885-9433-4DCF-A12C-F4D43E013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4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F365-1912-40DB-875F-2657F80DB65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3885-9433-4DCF-A12C-F4D43E013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5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F365-1912-40DB-875F-2657F80DB65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3885-9433-4DCF-A12C-F4D43E013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9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F365-1912-40DB-875F-2657F80DB65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3885-9433-4DCF-A12C-F4D43E013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4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F365-1912-40DB-875F-2657F80DB65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3885-9433-4DCF-A12C-F4D43E013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F365-1912-40DB-875F-2657F80DB65E}" type="datetimeFigureOut">
              <a:rPr lang="en-US" smtClean="0"/>
              <a:t>3/28/2019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3885-9433-4DCF-A12C-F4D43E013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8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5DEF365-1912-40DB-875F-2657F80DB65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B353885-9433-4DCF-A12C-F4D43E013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6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D04E-76B3-42A0-AB35-794F866060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Hotel Management System</a:t>
            </a:r>
            <a:br>
              <a:rPr lang="vi-VN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6114F-F416-4E22-AB31-4E94642630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By Ly Pham Gia Nghia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6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0FCD-8337-4951-A909-A9D08086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709"/>
            <a:ext cx="10515600" cy="939113"/>
          </a:xfrm>
        </p:spPr>
        <p:txBody>
          <a:bodyPr/>
          <a:lstStyle/>
          <a:p>
            <a:r>
              <a:rPr lang="vi-VN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5FF7C-C172-46E1-BE59-0B5186301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125" y="1026318"/>
            <a:ext cx="10515600" cy="480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/>
              <a:t>1.Introduction</a:t>
            </a:r>
          </a:p>
          <a:p>
            <a:pPr marL="0" indent="0">
              <a:buNone/>
            </a:pPr>
            <a:r>
              <a:rPr lang="vi-VN" dirty="0"/>
              <a:t>-What is a Hotel management application ?</a:t>
            </a:r>
          </a:p>
          <a:p>
            <a:pPr marL="0" indent="0">
              <a:buNone/>
            </a:pPr>
            <a:r>
              <a:rPr lang="vi-VN" dirty="0"/>
              <a:t>-Why we use it ?</a:t>
            </a:r>
          </a:p>
          <a:p>
            <a:pPr marL="0" indent="0">
              <a:buNone/>
            </a:pPr>
            <a:r>
              <a:rPr lang="vi-VN" dirty="0"/>
              <a:t>-Use case diagram</a:t>
            </a:r>
          </a:p>
          <a:p>
            <a:pPr marL="0" indent="0">
              <a:buNone/>
            </a:pPr>
            <a:r>
              <a:rPr lang="vi-VN" dirty="0"/>
              <a:t>-Database </a:t>
            </a:r>
          </a:p>
          <a:p>
            <a:pPr marL="0" indent="0">
              <a:buNone/>
            </a:pPr>
            <a:r>
              <a:rPr lang="vi-VN" dirty="0"/>
              <a:t>2.Feture explanation and demo</a:t>
            </a:r>
          </a:p>
        </p:txBody>
      </p:sp>
    </p:spTree>
    <p:extLst>
      <p:ext uri="{BB962C8B-B14F-4D97-AF65-F5344CB8AC3E}">
        <p14:creationId xmlns:p14="http://schemas.microsoft.com/office/powerpoint/2010/main" val="125795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D201-3D9C-44F5-B35B-1B891477C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2048503"/>
          </a:xfrm>
        </p:spPr>
        <p:txBody>
          <a:bodyPr>
            <a:normAutofit/>
          </a:bodyPr>
          <a:lstStyle/>
          <a:p>
            <a:r>
              <a:rPr lang="vi-VN" sz="4400" dirty="0">
                <a:solidFill>
                  <a:srgbClr val="0070C0"/>
                </a:solidFill>
              </a:rPr>
              <a:t>What is a hotel management application and what it do ?</a:t>
            </a:r>
            <a:br>
              <a:rPr lang="vi-VN" sz="4400" dirty="0">
                <a:solidFill>
                  <a:srgbClr val="0070C0"/>
                </a:solidFill>
              </a:rPr>
            </a:b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E85FA-EFB1-4BA3-9351-0FA84B76D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  <a:p>
            <a:pPr marL="0" indent="0">
              <a:buNone/>
            </a:pPr>
            <a:r>
              <a:rPr lang="vi-VN" dirty="0"/>
              <a:t>-A hotel management app is an application used by the Hotel </a:t>
            </a:r>
          </a:p>
          <a:p>
            <a:pPr marL="0" indent="0">
              <a:buNone/>
            </a:pPr>
            <a:r>
              <a:rPr lang="vi-VN" dirty="0"/>
              <a:t>-This app is used to manage customer  information and rooms</a:t>
            </a:r>
          </a:p>
          <a:p>
            <a:pPr marL="0" indent="0">
              <a:buNone/>
            </a:pPr>
            <a:r>
              <a:rPr lang="vi-VN" dirty="0"/>
              <a:t>-Customers have to leave there personal information such as id, name, phone number in order to book a room and use other services</a:t>
            </a:r>
          </a:p>
        </p:txBody>
      </p:sp>
    </p:spTree>
    <p:extLst>
      <p:ext uri="{BB962C8B-B14F-4D97-AF65-F5344CB8AC3E}">
        <p14:creationId xmlns:p14="http://schemas.microsoft.com/office/powerpoint/2010/main" val="187693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F339A0-CEE1-494E-9638-FDF2FAD7B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889" y="419985"/>
            <a:ext cx="5916211" cy="54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2EF7-5A3D-4D0A-B741-3AA8DFBE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7B113-A9BF-4561-A1B2-677225CFD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823" y="1614234"/>
            <a:ext cx="6058746" cy="3629532"/>
          </a:xfrm>
        </p:spPr>
      </p:pic>
    </p:spTree>
    <p:extLst>
      <p:ext uri="{BB962C8B-B14F-4D97-AF65-F5344CB8AC3E}">
        <p14:creationId xmlns:p14="http://schemas.microsoft.com/office/powerpoint/2010/main" val="196111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2F77-677E-4D3C-A143-DC4685DE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5D8E1B-5C17-4D56-8817-2189A3BC0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059" y="1488621"/>
            <a:ext cx="4583469" cy="3169876"/>
          </a:xfrm>
        </p:spPr>
      </p:pic>
    </p:spTree>
    <p:extLst>
      <p:ext uri="{BB962C8B-B14F-4D97-AF65-F5344CB8AC3E}">
        <p14:creationId xmlns:p14="http://schemas.microsoft.com/office/powerpoint/2010/main" val="222437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5EDD-43FD-4314-BB63-B80E9C8E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815D2A-E172-49D9-B0C8-97095E819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09" y="1289304"/>
            <a:ext cx="7135221" cy="3848637"/>
          </a:xfrm>
        </p:spPr>
      </p:pic>
    </p:spTree>
    <p:extLst>
      <p:ext uri="{BB962C8B-B14F-4D97-AF65-F5344CB8AC3E}">
        <p14:creationId xmlns:p14="http://schemas.microsoft.com/office/powerpoint/2010/main" val="233658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6480-AC9C-480E-A11D-4C02010A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84E489-2E0F-456F-A6FA-DBC648D19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143" y="894022"/>
            <a:ext cx="7135221" cy="3839111"/>
          </a:xfrm>
        </p:spPr>
      </p:pic>
    </p:spTree>
    <p:extLst>
      <p:ext uri="{BB962C8B-B14F-4D97-AF65-F5344CB8AC3E}">
        <p14:creationId xmlns:p14="http://schemas.microsoft.com/office/powerpoint/2010/main" val="387121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0356-443C-42AF-BB13-D03FF705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3766092"/>
          </a:xfrm>
        </p:spPr>
        <p:txBody>
          <a:bodyPr/>
          <a:lstStyle/>
          <a:p>
            <a:pPr algn="ctr"/>
            <a:r>
              <a:rPr lang="vi-VN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ADB67-CE54-4051-9BDD-D7C77BFE0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39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442</TotalTime>
  <Words>99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Rockwell</vt:lpstr>
      <vt:lpstr>Rockwell Condensed</vt:lpstr>
      <vt:lpstr>Times New Roman</vt:lpstr>
      <vt:lpstr>Wingdings</vt:lpstr>
      <vt:lpstr>Wood Type</vt:lpstr>
      <vt:lpstr>Hotel Management System </vt:lpstr>
      <vt:lpstr>Overview</vt:lpstr>
      <vt:lpstr>What is a hotel management application and what it do 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</dc:title>
  <dc:creator>nghia291998@gmail.com</dc:creator>
  <cp:lastModifiedBy>nghia291998@gmail.com</cp:lastModifiedBy>
  <cp:revision>37</cp:revision>
  <dcterms:created xsi:type="dcterms:W3CDTF">2019-03-26T15:21:39Z</dcterms:created>
  <dcterms:modified xsi:type="dcterms:W3CDTF">2019-03-28T04:04:33Z</dcterms:modified>
</cp:coreProperties>
</file>