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3716000" cx="24387175"/>
  <p:notesSz cx="6858000" cy="9144000"/>
  <p:embeddedFontLst>
    <p:embeddedFont>
      <p:font typeface="League Spartan"/>
      <p:regular r:id="rId16"/>
      <p:bold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448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IYBtsE5ovTHsWqMIBhghxwaRP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448" orient="horz"/>
        <p:guide pos="76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agueSpartan-bold.fntdata"/><Relationship Id="rId16" Type="http://schemas.openxmlformats.org/officeDocument/2006/relationships/font" Target="fonts/LeagueSpartan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p1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29926ef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3250" lIns="93250" spcFirstLastPara="1" rIns="93250" wrap="square" tIns="93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33" name="Google Shape;133;g2e29926ef49_1_0:notes"/>
          <p:cNvSpPr/>
          <p:nvPr>
            <p:ph idx="2" type="sldImg"/>
          </p:nvPr>
        </p:nvSpPr>
        <p:spPr>
          <a:xfrm>
            <a:off x="135996" y="685162"/>
            <a:ext cx="6587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139700" y="766763"/>
            <a:ext cx="682466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62dd08a28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62dd08a2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e62dd08a28_1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62dd08a28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62dd08a2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e62dd08a28_1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62dd08a28_1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62dd08a2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e62dd08a28_1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62dd08a28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62dd08a2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e62dd08a28_1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62dd08a28_1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62dd08a2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e62dd08a28_1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62dd08a28_1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62dd08a2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e62dd08a28_1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62dd08a28_1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62dd08a2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e62dd08a28_1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Only">
  <p:cSld name="Title-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7"/>
          <p:cNvSpPr txBox="1"/>
          <p:nvPr>
            <p:ph type="title"/>
          </p:nvPr>
        </p:nvSpPr>
        <p:spPr>
          <a:xfrm>
            <a:off x="1064042" y="812801"/>
            <a:ext cx="19352585" cy="10545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>
                <a:solidFill>
                  <a:srgbClr val="29374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7"/>
          <p:cNvSpPr txBox="1"/>
          <p:nvPr>
            <p:ph idx="12" type="sldNum"/>
          </p:nvPr>
        </p:nvSpPr>
        <p:spPr>
          <a:xfrm>
            <a:off x="23113512" y="13112751"/>
            <a:ext cx="910906" cy="603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8"/>
          <p:cNvSpPr txBox="1"/>
          <p:nvPr>
            <p:ph type="title"/>
          </p:nvPr>
        </p:nvSpPr>
        <p:spPr>
          <a:xfrm>
            <a:off x="1064042" y="812801"/>
            <a:ext cx="19352585" cy="10545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8"/>
          <p:cNvSpPr txBox="1"/>
          <p:nvPr>
            <p:ph idx="1" type="body"/>
          </p:nvPr>
        </p:nvSpPr>
        <p:spPr>
          <a:xfrm>
            <a:off x="1062717" y="2340863"/>
            <a:ext cx="22261739" cy="9546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5588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5200"/>
              <a:buChar char="•"/>
              <a:defRPr sz="5200"/>
            </a:lvl1pPr>
            <a:lvl2pPr indent="-5080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4400"/>
              <a:buChar char="–"/>
              <a:defRPr sz="4400"/>
            </a:lvl2pPr>
            <a:lvl3pPr indent="-4572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600"/>
              <a:buChar char="•"/>
              <a:defRPr sz="3600"/>
            </a:lvl3pPr>
            <a:lvl4pPr indent="-4318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Char char="–"/>
              <a:defRPr sz="3200"/>
            </a:lvl4pPr>
            <a:lvl5pPr indent="-4064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48"/>
          <p:cNvSpPr txBox="1"/>
          <p:nvPr>
            <p:ph idx="12" type="sldNum"/>
          </p:nvPr>
        </p:nvSpPr>
        <p:spPr>
          <a:xfrm>
            <a:off x="23017219" y="13112751"/>
            <a:ext cx="6670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4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49"/>
          <p:cNvSpPr txBox="1"/>
          <p:nvPr>
            <p:ph idx="12" type="sldNum"/>
          </p:nvPr>
        </p:nvSpPr>
        <p:spPr>
          <a:xfrm>
            <a:off x="23017219" y="13112751"/>
            <a:ext cx="6670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out Picture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0"/>
          <p:cNvSpPr txBox="1"/>
          <p:nvPr>
            <p:ph type="title"/>
          </p:nvPr>
        </p:nvSpPr>
        <p:spPr>
          <a:xfrm>
            <a:off x="1064042" y="5200648"/>
            <a:ext cx="2225909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9600" cap="none">
                <a:solidFill>
                  <a:srgbClr val="29374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0"/>
          <p:cNvSpPr txBox="1"/>
          <p:nvPr>
            <p:ph idx="1" type="body"/>
          </p:nvPr>
        </p:nvSpPr>
        <p:spPr>
          <a:xfrm>
            <a:off x="1064042" y="8077196"/>
            <a:ext cx="2225909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solidFill>
                  <a:srgbClr val="29374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98999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98999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98999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98999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98999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98999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98999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98999A"/>
                </a:solidFill>
              </a:defRPr>
            </a:lvl9pPr>
          </a:lstStyle>
          <a:p/>
        </p:txBody>
      </p:sp>
      <p:sp>
        <p:nvSpPr>
          <p:cNvPr id="34" name="Google Shape;34;p150"/>
          <p:cNvSpPr txBox="1"/>
          <p:nvPr>
            <p:ph idx="12" type="sldNum"/>
          </p:nvPr>
        </p:nvSpPr>
        <p:spPr>
          <a:xfrm>
            <a:off x="23017219" y="13112751"/>
            <a:ext cx="6670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50"/>
          <p:cNvSpPr/>
          <p:nvPr/>
        </p:nvSpPr>
        <p:spPr>
          <a:xfrm>
            <a:off x="-1142" y="10708107"/>
            <a:ext cx="24388317" cy="2189746"/>
          </a:xfrm>
          <a:prstGeom prst="rect">
            <a:avLst/>
          </a:prstGeom>
          <a:solidFill>
            <a:srgbClr val="D8E1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6"/>
          <p:cNvGrpSpPr/>
          <p:nvPr/>
        </p:nvGrpSpPr>
        <p:grpSpPr>
          <a:xfrm>
            <a:off x="0" y="0"/>
            <a:ext cx="24388321" cy="13716000"/>
            <a:chOff x="0" y="0"/>
            <a:chExt cx="12189398" cy="6858000"/>
          </a:xfrm>
        </p:grpSpPr>
        <p:sp>
          <p:nvSpPr>
            <p:cNvPr id="11" name="Google Shape;11;p146"/>
            <p:cNvSpPr/>
            <p:nvPr/>
          </p:nvSpPr>
          <p:spPr>
            <a:xfrm>
              <a:off x="0" y="0"/>
              <a:ext cx="193962" cy="6858000"/>
            </a:xfrm>
            <a:prstGeom prst="rect">
              <a:avLst/>
            </a:prstGeom>
            <a:solidFill>
              <a:srgbClr val="D8E1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46"/>
            <p:cNvSpPr/>
            <p:nvPr/>
          </p:nvSpPr>
          <p:spPr>
            <a:xfrm>
              <a:off x="11995151" y="0"/>
              <a:ext cx="193960" cy="6858000"/>
            </a:xfrm>
            <a:prstGeom prst="rect">
              <a:avLst/>
            </a:prstGeom>
            <a:solidFill>
              <a:srgbClr val="D8E1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6"/>
            <p:cNvSpPr/>
            <p:nvPr/>
          </p:nvSpPr>
          <p:spPr>
            <a:xfrm>
              <a:off x="0" y="6400800"/>
              <a:ext cx="12189396" cy="457200"/>
            </a:xfrm>
            <a:prstGeom prst="rect">
              <a:avLst/>
            </a:prstGeom>
            <a:solidFill>
              <a:srgbClr val="D8E1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46"/>
            <p:cNvSpPr/>
            <p:nvPr/>
          </p:nvSpPr>
          <p:spPr>
            <a:xfrm>
              <a:off x="0" y="0"/>
              <a:ext cx="12189398" cy="192024"/>
            </a:xfrm>
            <a:prstGeom prst="rect">
              <a:avLst/>
            </a:prstGeom>
            <a:solidFill>
              <a:srgbClr val="D8E1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146"/>
          <p:cNvSpPr txBox="1"/>
          <p:nvPr>
            <p:ph type="title"/>
          </p:nvPr>
        </p:nvSpPr>
        <p:spPr>
          <a:xfrm>
            <a:off x="1064042" y="812801"/>
            <a:ext cx="19352585" cy="10545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rgbClr val="2937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46"/>
          <p:cNvSpPr txBox="1"/>
          <p:nvPr>
            <p:ph idx="1" type="body"/>
          </p:nvPr>
        </p:nvSpPr>
        <p:spPr>
          <a:xfrm>
            <a:off x="1064042" y="2272640"/>
            <a:ext cx="22259100" cy="9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5588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9A9B9D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2937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A9B9D"/>
              </a:buClr>
              <a:buSzPts val="4400"/>
              <a:buFont typeface="Arial"/>
              <a:buChar char="–"/>
              <a:defRPr b="0" i="0" sz="4400" u="none" cap="none" strike="noStrike">
                <a:solidFill>
                  <a:srgbClr val="29374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A9B9D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29374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A9B9D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29374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A9B9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9374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99B9C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99B9C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99B9C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99B9C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46"/>
          <p:cNvSpPr txBox="1"/>
          <p:nvPr>
            <p:ph idx="12" type="sldNum"/>
          </p:nvPr>
        </p:nvSpPr>
        <p:spPr>
          <a:xfrm>
            <a:off x="23017219" y="13112751"/>
            <a:ext cx="667011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E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14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851300" y="456002"/>
            <a:ext cx="3022750" cy="14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46"/>
          <p:cNvSpPr txBox="1"/>
          <p:nvPr/>
        </p:nvSpPr>
        <p:spPr>
          <a:xfrm>
            <a:off x="6999700" y="13007600"/>
            <a:ext cx="106326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8">
                <a:latin typeface="Calibri"/>
                <a:ea typeface="Calibri"/>
                <a:cs typeface="Calibri"/>
                <a:sym typeface="Calibri"/>
              </a:rPr>
              <a:t>Copyright © 2024, Insight Data and/or its affiliates. All rights reserved.</a:t>
            </a:r>
            <a:endParaRPr sz="33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8"/>
          <p:cNvSpPr txBox="1"/>
          <p:nvPr>
            <p:ph idx="12" type="sldNum"/>
          </p:nvPr>
        </p:nvSpPr>
        <p:spPr>
          <a:xfrm>
            <a:off x="23113512" y="13112751"/>
            <a:ext cx="910906" cy="603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38"/>
          <p:cNvSpPr/>
          <p:nvPr/>
        </p:nvSpPr>
        <p:spPr>
          <a:xfrm>
            <a:off x="19701321" y="512958"/>
            <a:ext cx="4059044" cy="182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38"/>
          <p:cNvSpPr/>
          <p:nvPr/>
        </p:nvSpPr>
        <p:spPr>
          <a:xfrm>
            <a:off x="389220" y="248099"/>
            <a:ext cx="23634000" cy="12479700"/>
          </a:xfrm>
          <a:prstGeom prst="rect">
            <a:avLst/>
          </a:prstGeom>
          <a:gradFill>
            <a:gsLst>
              <a:gs pos="0">
                <a:srgbClr val="254969"/>
              </a:gs>
              <a:gs pos="50000">
                <a:srgbClr val="366A99"/>
              </a:gs>
              <a:gs pos="100000">
                <a:srgbClr val="427FB7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oogle Shape;44;p138"/>
          <p:cNvGrpSpPr/>
          <p:nvPr/>
        </p:nvGrpSpPr>
        <p:grpSpPr>
          <a:xfrm>
            <a:off x="18057636" y="5925373"/>
            <a:ext cx="5962162" cy="6417734"/>
            <a:chOff x="9206969" y="2963333"/>
            <a:chExt cx="2981858" cy="3208867"/>
          </a:xfrm>
        </p:grpSpPr>
        <p:cxnSp>
          <p:nvCxnSpPr>
            <p:cNvPr id="45" name="Google Shape;45;p138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46" name="Google Shape;46;p138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47" name="Google Shape;47;p138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48" name="Google Shape;48;p138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49" name="Google Shape;49;p138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50" name="Google Shape;50;p138"/>
          <p:cNvGrpSpPr/>
          <p:nvPr/>
        </p:nvGrpSpPr>
        <p:grpSpPr>
          <a:xfrm rot="10800000">
            <a:off x="392688" y="676341"/>
            <a:ext cx="5962162" cy="6417734"/>
            <a:chOff x="9206969" y="2963333"/>
            <a:chExt cx="2981858" cy="3208867"/>
          </a:xfrm>
        </p:grpSpPr>
        <p:cxnSp>
          <p:nvCxnSpPr>
            <p:cNvPr id="51" name="Google Shape;51;p138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52" name="Google Shape;52;p138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53" name="Google Shape;53;p138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54" name="Google Shape;54;p138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55" name="Google Shape;55;p138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56" name="Google Shape;56;p138"/>
          <p:cNvGrpSpPr/>
          <p:nvPr/>
        </p:nvGrpSpPr>
        <p:grpSpPr>
          <a:xfrm>
            <a:off x="8621936" y="676343"/>
            <a:ext cx="7168596" cy="2774873"/>
            <a:chOff x="1449860" y="2258088"/>
            <a:chExt cx="4523915" cy="1936273"/>
          </a:xfrm>
        </p:grpSpPr>
        <p:sp>
          <p:nvSpPr>
            <p:cNvPr id="57" name="Google Shape;57;p138"/>
            <p:cNvSpPr/>
            <p:nvPr/>
          </p:nvSpPr>
          <p:spPr>
            <a:xfrm>
              <a:off x="1449860" y="2258088"/>
              <a:ext cx="4523915" cy="1936273"/>
            </a:xfrm>
            <a:prstGeom prst="rect">
              <a:avLst/>
            </a:prstGeom>
            <a:solidFill>
              <a:srgbClr val="ECECEC"/>
            </a:solidFill>
            <a:ln cap="flat" cmpd="sng" w="19050">
              <a:solidFill>
                <a:srgbClr val="ECECE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" name="Google Shape;58;p1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92170" y="2633303"/>
              <a:ext cx="2639289" cy="11858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38"/>
          <p:cNvSpPr txBox="1"/>
          <p:nvPr/>
        </p:nvSpPr>
        <p:spPr>
          <a:xfrm>
            <a:off x="2217850" y="4066535"/>
            <a:ext cx="19964400" cy="50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lang="en-US" sz="9500">
                <a:solidFill>
                  <a:schemeClr val="lt1"/>
                </a:solidFill>
              </a:rPr>
              <a:t>Giới thiệu về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8"/>
          <p:cNvSpPr txBox="1"/>
          <p:nvPr/>
        </p:nvSpPr>
        <p:spPr>
          <a:xfrm>
            <a:off x="7668590" y="11605814"/>
            <a:ext cx="8872152" cy="737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1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Hà Nội, 20-</a:t>
            </a:r>
            <a:r>
              <a:rPr i="1" lang="en-US" sz="3600">
                <a:solidFill>
                  <a:schemeClr val="lt1"/>
                </a:solidFill>
              </a:rPr>
              <a:t>Jan</a:t>
            </a:r>
            <a:r>
              <a:rPr b="0" i="1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-202</a:t>
            </a:r>
            <a:r>
              <a:rPr i="1" lang="en-US" sz="3600">
                <a:solidFill>
                  <a:schemeClr val="lt1"/>
                </a:solidFill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e29926ef49_1_0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 rot="-3727387">
            <a:off x="-5346574" y="-973619"/>
            <a:ext cx="18732437" cy="120419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g2e29926ef49_1_0"/>
          <p:cNvGrpSpPr/>
          <p:nvPr/>
        </p:nvGrpSpPr>
        <p:grpSpPr>
          <a:xfrm>
            <a:off x="8967925" y="2821077"/>
            <a:ext cx="15680800" cy="10812137"/>
            <a:chOff x="3152109" y="1325868"/>
            <a:chExt cx="5879565" cy="3780732"/>
          </a:xfrm>
        </p:grpSpPr>
        <p:grpSp>
          <p:nvGrpSpPr>
            <p:cNvPr id="137" name="Google Shape;137;g2e29926ef49_1_0"/>
            <p:cNvGrpSpPr/>
            <p:nvPr/>
          </p:nvGrpSpPr>
          <p:grpSpPr>
            <a:xfrm>
              <a:off x="4288649" y="1325868"/>
              <a:ext cx="697789" cy="657010"/>
              <a:chOff x="0" y="-66675"/>
              <a:chExt cx="812800" cy="765300"/>
            </a:xfrm>
          </p:grpSpPr>
          <p:sp>
            <p:nvSpPr>
              <p:cNvPr id="138" name="Google Shape;138;g2e29926ef49_1_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rect b="b" l="l" r="r" t="t"/>
                <a:pathLst>
                  <a:path extrusionOk="0"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121875" lIns="243825" spcFirstLastPara="1" rIns="243825" wrap="square" tIns="121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g2e29926ef49_1_0"/>
              <p:cNvSpPr txBox="1"/>
              <p:nvPr/>
            </p:nvSpPr>
            <p:spPr>
              <a:xfrm>
                <a:off x="114300" y="-66675"/>
                <a:ext cx="584100" cy="76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7750" lIns="67750" spcFirstLastPara="1" rIns="67750" wrap="square" tIns="67750">
                <a:noAutofit/>
              </a:bodyPr>
              <a:lstStyle/>
              <a:p>
                <a:pPr indent="0" lvl="0" marL="0" marR="0" rtl="0" algn="ctr">
                  <a:lnSpc>
                    <a:spcPct val="162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Google Shape;140;g2e29926ef49_1_0"/>
            <p:cNvGrpSpPr/>
            <p:nvPr/>
          </p:nvGrpSpPr>
          <p:grpSpPr>
            <a:xfrm>
              <a:off x="3726498" y="2369911"/>
              <a:ext cx="697789" cy="657010"/>
              <a:chOff x="0" y="-66675"/>
              <a:chExt cx="812800" cy="765300"/>
            </a:xfrm>
          </p:grpSpPr>
          <p:sp>
            <p:nvSpPr>
              <p:cNvPr id="141" name="Google Shape;141;g2e29926ef49_1_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rect b="b" l="l" r="r" t="t"/>
                <a:pathLst>
                  <a:path extrusionOk="0"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121875" lIns="243825" spcFirstLastPara="1" rIns="243825" wrap="square" tIns="121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g2e29926ef49_1_0"/>
              <p:cNvSpPr txBox="1"/>
              <p:nvPr/>
            </p:nvSpPr>
            <p:spPr>
              <a:xfrm>
                <a:off x="114300" y="-66675"/>
                <a:ext cx="584100" cy="76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7750" lIns="67750" spcFirstLastPara="1" rIns="67750" wrap="square" tIns="67750">
                <a:noAutofit/>
              </a:bodyPr>
              <a:lstStyle/>
              <a:p>
                <a:pPr indent="0" lvl="0" marL="0" marR="0" rtl="0" algn="ctr">
                  <a:lnSpc>
                    <a:spcPct val="162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" name="Google Shape;143;g2e29926ef49_1_0"/>
            <p:cNvGrpSpPr/>
            <p:nvPr/>
          </p:nvGrpSpPr>
          <p:grpSpPr>
            <a:xfrm>
              <a:off x="3152109" y="3589072"/>
              <a:ext cx="697789" cy="657010"/>
              <a:chOff x="0" y="-66675"/>
              <a:chExt cx="812800" cy="765300"/>
            </a:xfrm>
          </p:grpSpPr>
          <p:sp>
            <p:nvSpPr>
              <p:cNvPr id="144" name="Google Shape;144;g2e29926ef49_1_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rect b="b" l="l" r="r" t="t"/>
                <a:pathLst>
                  <a:path extrusionOk="0"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121875" lIns="243825" spcFirstLastPara="1" rIns="243825" wrap="square" tIns="1218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g2e29926ef49_1_0"/>
              <p:cNvSpPr txBox="1"/>
              <p:nvPr/>
            </p:nvSpPr>
            <p:spPr>
              <a:xfrm>
                <a:off x="114300" y="-66675"/>
                <a:ext cx="584100" cy="76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7750" lIns="67750" spcFirstLastPara="1" rIns="67750" wrap="square" tIns="67750">
                <a:noAutofit/>
              </a:bodyPr>
              <a:lstStyle/>
              <a:p>
                <a:pPr indent="0" lvl="0" marL="0" marR="0" rtl="0" algn="ctr">
                  <a:lnSpc>
                    <a:spcPct val="162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46" name="Google Shape;146;g2e29926ef49_1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1407108">
              <a:off x="4492453" y="1483849"/>
              <a:ext cx="290159" cy="398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g2e29926ef49_1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77752" y="3770075"/>
              <a:ext cx="246482" cy="3521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g2e29926ef49_1_0"/>
            <p:cNvSpPr txBox="1"/>
            <p:nvPr/>
          </p:nvSpPr>
          <p:spPr>
            <a:xfrm>
              <a:off x="5144929" y="1784910"/>
              <a:ext cx="3174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3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(+84) 986.882.818</a:t>
              </a:r>
              <a:endParaRPr b="0" i="0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9" name="Google Shape;149;g2e29926ef49_1_0"/>
            <p:cNvSpPr txBox="1"/>
            <p:nvPr/>
          </p:nvSpPr>
          <p:spPr>
            <a:xfrm>
              <a:off x="5144928" y="1383109"/>
              <a:ext cx="12558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100"/>
                <a:buFont typeface="Arial"/>
                <a:buNone/>
              </a:pPr>
              <a:r>
                <a:rPr b="1" i="0" lang="en-US" sz="4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Hotline</a:t>
              </a:r>
              <a:endParaRPr b="1" i="0" sz="4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0" name="Google Shape;150;g2e29926ef49_1_0"/>
            <p:cNvSpPr txBox="1"/>
            <p:nvPr/>
          </p:nvSpPr>
          <p:spPr>
            <a:xfrm>
              <a:off x="4527075" y="3110150"/>
              <a:ext cx="3056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3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Info@inda.vn</a:t>
              </a:r>
              <a:endParaRPr b="0" i="0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1" name="Google Shape;151;g2e29926ef49_1_0"/>
            <p:cNvSpPr txBox="1"/>
            <p:nvPr/>
          </p:nvSpPr>
          <p:spPr>
            <a:xfrm>
              <a:off x="4572000" y="2700299"/>
              <a:ext cx="8946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100"/>
                <a:buFont typeface="Arial"/>
                <a:buNone/>
              </a:pPr>
              <a:r>
                <a:rPr b="1" i="0" lang="en-US" sz="4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Email</a:t>
              </a:r>
              <a:endParaRPr b="1" i="0" sz="4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2" name="Google Shape;152;g2e29926ef49_1_0"/>
            <p:cNvSpPr txBox="1"/>
            <p:nvPr/>
          </p:nvSpPr>
          <p:spPr>
            <a:xfrm>
              <a:off x="4075374" y="4288500"/>
              <a:ext cx="4956300" cy="8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3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5th floor, </a:t>
              </a:r>
              <a:r>
                <a:rPr lang="en-US" sz="4000">
                  <a:latin typeface="Montserrat"/>
                  <a:ea typeface="Montserrat"/>
                  <a:cs typeface="Montserrat"/>
                  <a:sym typeface="Montserrat"/>
                </a:rPr>
                <a:t>21 Vũ Trọng Phụng</a:t>
              </a:r>
              <a:r>
                <a:rPr b="0" i="0" lang="en-US" sz="40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endParaRPr b="0" i="0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just">
                <a:lnSpc>
                  <a:spcPct val="14003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Thanh Xuan District, Hanoi</a:t>
              </a:r>
              <a:endParaRPr b="0" i="0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just">
                <a:lnSpc>
                  <a:spcPct val="14003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3" name="Google Shape;153;g2e29926ef49_1_0"/>
            <p:cNvSpPr txBox="1"/>
            <p:nvPr/>
          </p:nvSpPr>
          <p:spPr>
            <a:xfrm>
              <a:off x="4075381" y="3898509"/>
              <a:ext cx="12207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b="1" i="0" lang="en-US" sz="4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Location</a:t>
              </a:r>
              <a:endParaRPr b="1" i="0" sz="4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54" name="Google Shape;154;g2e29926ef49_1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899325" y="2522350"/>
              <a:ext cx="352125" cy="352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g2e29926ef49_1_0"/>
          <p:cNvSpPr/>
          <p:nvPr/>
        </p:nvSpPr>
        <p:spPr>
          <a:xfrm rot="-3706034">
            <a:off x="-5660311" y="-1069197"/>
            <a:ext cx="19415528" cy="12120366"/>
          </a:xfrm>
          <a:custGeom>
            <a:rect b="b" l="l" r="r" t="t"/>
            <a:pathLst>
              <a:path extrusionOk="0" h="9719160" w="19438321">
                <a:moveTo>
                  <a:pt x="0" y="0"/>
                </a:moveTo>
                <a:lnTo>
                  <a:pt x="19438321" y="0"/>
                </a:lnTo>
                <a:lnTo>
                  <a:pt x="19438321" y="9719161"/>
                </a:lnTo>
                <a:lnTo>
                  <a:pt x="0" y="9719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88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121875" lIns="243825" spcFirstLastPara="1" rIns="24382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g2e29926ef49_1_0"/>
          <p:cNvGrpSpPr/>
          <p:nvPr/>
        </p:nvGrpSpPr>
        <p:grpSpPr>
          <a:xfrm>
            <a:off x="1036543" y="7271782"/>
            <a:ext cx="7931378" cy="5208172"/>
            <a:chOff x="388655" y="2726884"/>
            <a:chExt cx="2973895" cy="1953040"/>
          </a:xfrm>
        </p:grpSpPr>
        <p:cxnSp>
          <p:nvCxnSpPr>
            <p:cNvPr id="157" name="Google Shape;157;g2e29926ef49_1_0"/>
            <p:cNvCxnSpPr/>
            <p:nvPr/>
          </p:nvCxnSpPr>
          <p:spPr>
            <a:xfrm>
              <a:off x="539648" y="3402755"/>
              <a:ext cx="12987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58" name="Google Shape;158;g2e29926ef49_1_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88655" y="4323924"/>
              <a:ext cx="2208242" cy="35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g2e29926ef49_1_0"/>
            <p:cNvSpPr txBox="1"/>
            <p:nvPr/>
          </p:nvSpPr>
          <p:spPr>
            <a:xfrm>
              <a:off x="514350" y="2726884"/>
              <a:ext cx="28482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300"/>
                <a:buFont typeface="Arial"/>
                <a:buNone/>
              </a:pPr>
              <a:r>
                <a:rPr b="1" i="0" lang="en-US" sz="8300" u="none" cap="none" strike="noStrike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CONTACT US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2e29926ef49_1_0"/>
            <p:cNvSpPr txBox="1"/>
            <p:nvPr/>
          </p:nvSpPr>
          <p:spPr>
            <a:xfrm>
              <a:off x="524521" y="3852836"/>
              <a:ext cx="13137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www.inda.vn</a:t>
              </a:r>
              <a:endParaRPr b="0" i="0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1" name="Google Shape;161;g2e29926ef49_1_0"/>
            <p:cNvSpPr txBox="1"/>
            <p:nvPr/>
          </p:nvSpPr>
          <p:spPr>
            <a:xfrm>
              <a:off x="514351" y="4384410"/>
              <a:ext cx="18327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www.indaacademy.vn</a:t>
              </a:r>
              <a:endParaRPr b="0" i="0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62" name="Google Shape;162;g2e29926ef49_1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2706" y="10175072"/>
            <a:ext cx="5216670" cy="949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1064042" y="812801"/>
            <a:ext cx="19352585" cy="1054502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4AAC"/>
                </a:solidFill>
              </a:rPr>
              <a:t>NỘI DUNG CHÍNH </a:t>
            </a:r>
            <a:endParaRPr>
              <a:solidFill>
                <a:srgbClr val="004AAC"/>
              </a:solidFill>
            </a:endParaRPr>
          </a:p>
        </p:txBody>
      </p:sp>
      <p:grpSp>
        <p:nvGrpSpPr>
          <p:cNvPr id="66" name="Google Shape;66;p2"/>
          <p:cNvGrpSpPr/>
          <p:nvPr/>
        </p:nvGrpSpPr>
        <p:grpSpPr>
          <a:xfrm>
            <a:off x="1758735" y="2531025"/>
            <a:ext cx="22758267" cy="9254516"/>
            <a:chOff x="1238875" y="1377747"/>
            <a:chExt cx="7927776" cy="3470400"/>
          </a:xfrm>
        </p:grpSpPr>
        <p:sp>
          <p:nvSpPr>
            <p:cNvPr id="67" name="Google Shape;67;p2"/>
            <p:cNvSpPr txBox="1"/>
            <p:nvPr/>
          </p:nvSpPr>
          <p:spPr>
            <a:xfrm>
              <a:off x="1989751" y="1377747"/>
              <a:ext cx="7176900" cy="34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182800" spcFirstLastPara="1" rIns="18280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Arial"/>
                <a:buNone/>
              </a:pPr>
              <a:r>
                <a:rPr b="1" i="0" lang="en-US" sz="5600" u="none" cap="none" strike="noStrike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Giới thiệu </a:t>
              </a:r>
              <a:r>
                <a:rPr b="1" lang="en-US" sz="5600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về xxx </a:t>
              </a:r>
              <a:r>
                <a:rPr b="1" lang="en-US" sz="5600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và sản phẩm tương tự </a:t>
              </a:r>
              <a:endParaRPr b="1" i="0" sz="5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80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Arial"/>
                <a:buNone/>
              </a:pPr>
              <a:r>
                <a:rPr lang="en-US" sz="5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Khách hàng đã sử dụng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80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Arial"/>
                <a:buNone/>
              </a:pPr>
              <a:r>
                <a:rPr lang="en-US" sz="5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Lợi ích của </a:t>
              </a:r>
              <a:r>
                <a:rPr lang="en-US" sz="5600">
                  <a:solidFill>
                    <a:schemeClr val="dk1"/>
                  </a:solidFill>
                  <a:highlight>
                    <a:srgbClr val="FFFF00"/>
                  </a:highlight>
                  <a:latin typeface="Montserrat"/>
                  <a:ea typeface="Montserrat"/>
                  <a:cs typeface="Montserrat"/>
                  <a:sym typeface="Montserrat"/>
                </a:rPr>
                <a:t>xxxx</a:t>
              </a:r>
              <a:endParaRPr sz="5600">
                <a:solidFill>
                  <a:schemeClr val="dk1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80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Arial"/>
                <a:buNone/>
              </a:pPr>
              <a:r>
                <a:rPr lang="en-US" sz="5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Kiến trúc hệ thống </a:t>
              </a:r>
              <a:r>
                <a:rPr lang="en-US" sz="5600">
                  <a:solidFill>
                    <a:schemeClr val="dk1"/>
                  </a:solidFill>
                  <a:highlight>
                    <a:srgbClr val="FFFF00"/>
                  </a:highlight>
                  <a:latin typeface="Montserrat"/>
                  <a:ea typeface="Montserrat"/>
                  <a:cs typeface="Montserrat"/>
                  <a:sym typeface="Montserrat"/>
                </a:rPr>
                <a:t>xxxx</a:t>
              </a:r>
              <a:endParaRPr sz="5600">
                <a:solidFill>
                  <a:schemeClr val="dk1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80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Arial"/>
                <a:buNone/>
              </a:pPr>
              <a:r>
                <a:rPr lang="en-US" sz="5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Demo</a:t>
              </a:r>
              <a:endParaRPr sz="5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80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Arial"/>
                <a:buNone/>
              </a:pPr>
              <a:r>
                <a:rPr lang="en-US" sz="5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Tham khảo: Tài liệu / cộng đồng</a:t>
              </a:r>
              <a:endParaRPr sz="5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80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Arial"/>
                <a:buNone/>
              </a:pPr>
              <a:r>
                <a:rPr lang="en-US" sz="5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Chi phí</a:t>
              </a:r>
              <a:endParaRPr sz="5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238875" y="1440863"/>
              <a:ext cx="529500" cy="268800"/>
            </a:xfrm>
            <a:prstGeom prst="homePlate">
              <a:avLst>
                <a:gd fmla="val 50000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00" lIns="182800" spcFirstLastPara="1" rIns="182800" wrap="square" tIns="91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238875" y="2037319"/>
              <a:ext cx="529500" cy="268800"/>
            </a:xfrm>
            <a:prstGeom prst="homePlat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00" lIns="182800" spcFirstLastPara="1" rIns="182800" wrap="square" tIns="91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38875" y="2565959"/>
              <a:ext cx="529500" cy="268800"/>
            </a:xfrm>
            <a:prstGeom prst="homePlat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00" lIns="182800" spcFirstLastPara="1" rIns="182800" wrap="square" tIns="91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2"/>
          <p:cNvSpPr/>
          <p:nvPr/>
        </p:nvSpPr>
        <p:spPr>
          <a:xfrm>
            <a:off x="1758735" y="7170828"/>
            <a:ext cx="1520100" cy="716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00" lIns="182800" spcFirstLastPara="1" rIns="182800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1758735" y="9998778"/>
            <a:ext cx="1520100" cy="716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00" lIns="182800" spcFirstLastPara="1" rIns="182800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1758735" y="8584803"/>
            <a:ext cx="1520100" cy="716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00" lIns="182800" spcFirstLastPara="1" rIns="182800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1758735" y="11412753"/>
            <a:ext cx="1520100" cy="716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00" lIns="182800" spcFirstLastPara="1" rIns="182800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62dd08a28_1_4"/>
          <p:cNvSpPr txBox="1"/>
          <p:nvPr>
            <p:ph type="title"/>
          </p:nvPr>
        </p:nvSpPr>
        <p:spPr>
          <a:xfrm>
            <a:off x="1064042" y="812801"/>
            <a:ext cx="19352700" cy="105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 về xxxx và sản phẩm tương tự</a:t>
            </a:r>
            <a:endParaRPr/>
          </a:p>
        </p:txBody>
      </p:sp>
      <p:sp>
        <p:nvSpPr>
          <p:cNvPr id="81" name="Google Shape;81;g2e62dd08a28_1_4"/>
          <p:cNvSpPr txBox="1"/>
          <p:nvPr>
            <p:ph idx="1" type="body"/>
          </p:nvPr>
        </p:nvSpPr>
        <p:spPr>
          <a:xfrm>
            <a:off x="-390508" y="-2108812"/>
            <a:ext cx="22261800" cy="95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/>
              <a:t>TTS và Sale sẽ viết</a:t>
            </a:r>
            <a:endParaRPr/>
          </a:p>
        </p:txBody>
      </p:sp>
      <p:sp>
        <p:nvSpPr>
          <p:cNvPr id="82" name="Google Shape;82;g2e62dd08a28_1_4"/>
          <p:cNvSpPr txBox="1"/>
          <p:nvPr>
            <p:ph idx="12" type="sldNum"/>
          </p:nvPr>
        </p:nvSpPr>
        <p:spPr>
          <a:xfrm>
            <a:off x="23017219" y="13112751"/>
            <a:ext cx="6669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62dd08a28_1_12"/>
          <p:cNvSpPr txBox="1"/>
          <p:nvPr>
            <p:ph type="title"/>
          </p:nvPr>
        </p:nvSpPr>
        <p:spPr>
          <a:xfrm>
            <a:off x="1064042" y="812801"/>
            <a:ext cx="19352700" cy="105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Khách hàng đã sử dụng</a:t>
            </a:r>
            <a:endParaRPr/>
          </a:p>
        </p:txBody>
      </p:sp>
      <p:sp>
        <p:nvSpPr>
          <p:cNvPr id="89" name="Google Shape;89;g2e62dd08a28_1_12"/>
          <p:cNvSpPr txBox="1"/>
          <p:nvPr>
            <p:ph idx="1" type="body"/>
          </p:nvPr>
        </p:nvSpPr>
        <p:spPr>
          <a:xfrm>
            <a:off x="1062717" y="2340863"/>
            <a:ext cx="22261800" cy="95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/>
              <a:t>Sale sẽ viết chính</a:t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/>
              <a:t>TSS hỗ trợ</a:t>
            </a:r>
            <a:endParaRPr/>
          </a:p>
        </p:txBody>
      </p:sp>
      <p:sp>
        <p:nvSpPr>
          <p:cNvPr id="90" name="Google Shape;90;g2e62dd08a28_1_12"/>
          <p:cNvSpPr txBox="1"/>
          <p:nvPr>
            <p:ph idx="12" type="sldNum"/>
          </p:nvPr>
        </p:nvSpPr>
        <p:spPr>
          <a:xfrm>
            <a:off x="23017219" y="13112751"/>
            <a:ext cx="6669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62dd08a28_1_20"/>
          <p:cNvSpPr txBox="1"/>
          <p:nvPr>
            <p:ph type="title"/>
          </p:nvPr>
        </p:nvSpPr>
        <p:spPr>
          <a:xfrm>
            <a:off x="1064042" y="812801"/>
            <a:ext cx="19352700" cy="105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Lợi ích của xxxx</a:t>
            </a:r>
            <a:endParaRPr/>
          </a:p>
        </p:txBody>
      </p:sp>
      <p:sp>
        <p:nvSpPr>
          <p:cNvPr id="97" name="Google Shape;97;g2e62dd08a28_1_20"/>
          <p:cNvSpPr txBox="1"/>
          <p:nvPr>
            <p:ph idx="1" type="body"/>
          </p:nvPr>
        </p:nvSpPr>
        <p:spPr>
          <a:xfrm>
            <a:off x="1062717" y="2340863"/>
            <a:ext cx="22261800" cy="95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/>
              <a:t>TTS</a:t>
            </a:r>
            <a:r>
              <a:rPr lang="en-US"/>
              <a:t> sẽ viết chính</a:t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/>
              <a:t>Sale Review</a:t>
            </a:r>
            <a:endParaRPr/>
          </a:p>
        </p:txBody>
      </p:sp>
      <p:sp>
        <p:nvSpPr>
          <p:cNvPr id="98" name="Google Shape;98;g2e62dd08a28_1_20"/>
          <p:cNvSpPr txBox="1"/>
          <p:nvPr>
            <p:ph idx="12" type="sldNum"/>
          </p:nvPr>
        </p:nvSpPr>
        <p:spPr>
          <a:xfrm>
            <a:off x="23017219" y="13112751"/>
            <a:ext cx="6669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62dd08a28_1_28"/>
          <p:cNvSpPr txBox="1"/>
          <p:nvPr>
            <p:ph type="title"/>
          </p:nvPr>
        </p:nvSpPr>
        <p:spPr>
          <a:xfrm>
            <a:off x="1064042" y="812801"/>
            <a:ext cx="19352700" cy="105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Kiến trúc hệ thống xxxx</a:t>
            </a:r>
            <a:endParaRPr/>
          </a:p>
        </p:txBody>
      </p:sp>
      <p:sp>
        <p:nvSpPr>
          <p:cNvPr id="105" name="Google Shape;105;g2e62dd08a28_1_28"/>
          <p:cNvSpPr txBox="1"/>
          <p:nvPr>
            <p:ph idx="1" type="body"/>
          </p:nvPr>
        </p:nvSpPr>
        <p:spPr>
          <a:xfrm>
            <a:off x="1062717" y="2340863"/>
            <a:ext cx="22261800" cy="95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/>
              <a:t>TTS sẽ viết</a:t>
            </a:r>
            <a:endParaRPr/>
          </a:p>
        </p:txBody>
      </p:sp>
      <p:sp>
        <p:nvSpPr>
          <p:cNvPr id="106" name="Google Shape;106;g2e62dd08a28_1_28"/>
          <p:cNvSpPr txBox="1"/>
          <p:nvPr>
            <p:ph idx="12" type="sldNum"/>
          </p:nvPr>
        </p:nvSpPr>
        <p:spPr>
          <a:xfrm>
            <a:off x="23017219" y="13112751"/>
            <a:ext cx="6669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62dd08a28_1_35"/>
          <p:cNvSpPr txBox="1"/>
          <p:nvPr>
            <p:ph type="title"/>
          </p:nvPr>
        </p:nvSpPr>
        <p:spPr>
          <a:xfrm>
            <a:off x="1064042" y="812801"/>
            <a:ext cx="19352700" cy="105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13" name="Google Shape;113;g2e62dd08a28_1_35"/>
          <p:cNvSpPr txBox="1"/>
          <p:nvPr>
            <p:ph idx="1" type="body"/>
          </p:nvPr>
        </p:nvSpPr>
        <p:spPr>
          <a:xfrm>
            <a:off x="1062717" y="2340863"/>
            <a:ext cx="22261800" cy="95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/>
              <a:t>TTS sẽ viết các kịch bản Demo ở đây</a:t>
            </a:r>
            <a:endParaRPr/>
          </a:p>
        </p:txBody>
      </p:sp>
      <p:sp>
        <p:nvSpPr>
          <p:cNvPr id="114" name="Google Shape;114;g2e62dd08a28_1_35"/>
          <p:cNvSpPr txBox="1"/>
          <p:nvPr>
            <p:ph idx="12" type="sldNum"/>
          </p:nvPr>
        </p:nvSpPr>
        <p:spPr>
          <a:xfrm>
            <a:off x="23017219" y="13112751"/>
            <a:ext cx="6669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62dd08a28_1_42"/>
          <p:cNvSpPr txBox="1"/>
          <p:nvPr>
            <p:ph type="title"/>
          </p:nvPr>
        </p:nvSpPr>
        <p:spPr>
          <a:xfrm>
            <a:off x="1064042" y="812801"/>
            <a:ext cx="19352700" cy="105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Tham khảo: Tài liệu / cộng đồng</a:t>
            </a:r>
            <a:endParaRPr/>
          </a:p>
        </p:txBody>
      </p:sp>
      <p:sp>
        <p:nvSpPr>
          <p:cNvPr id="121" name="Google Shape;121;g2e62dd08a28_1_42"/>
          <p:cNvSpPr txBox="1"/>
          <p:nvPr>
            <p:ph idx="1" type="body"/>
          </p:nvPr>
        </p:nvSpPr>
        <p:spPr>
          <a:xfrm>
            <a:off x="1062717" y="2340863"/>
            <a:ext cx="22261800" cy="95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/>
              <a:t>TTS sẽ viết</a:t>
            </a:r>
            <a:endParaRPr/>
          </a:p>
        </p:txBody>
      </p:sp>
      <p:sp>
        <p:nvSpPr>
          <p:cNvPr id="122" name="Google Shape;122;g2e62dd08a28_1_42"/>
          <p:cNvSpPr txBox="1"/>
          <p:nvPr>
            <p:ph idx="12" type="sldNum"/>
          </p:nvPr>
        </p:nvSpPr>
        <p:spPr>
          <a:xfrm>
            <a:off x="23017219" y="13112751"/>
            <a:ext cx="6669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62dd08a28_1_49"/>
          <p:cNvSpPr txBox="1"/>
          <p:nvPr>
            <p:ph type="title"/>
          </p:nvPr>
        </p:nvSpPr>
        <p:spPr>
          <a:xfrm>
            <a:off x="1064042" y="812801"/>
            <a:ext cx="19352700" cy="105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 phí</a:t>
            </a:r>
            <a:endParaRPr/>
          </a:p>
        </p:txBody>
      </p:sp>
      <p:sp>
        <p:nvSpPr>
          <p:cNvPr id="129" name="Google Shape;129;g2e62dd08a28_1_49"/>
          <p:cNvSpPr txBox="1"/>
          <p:nvPr>
            <p:ph idx="1" type="body"/>
          </p:nvPr>
        </p:nvSpPr>
        <p:spPr>
          <a:xfrm>
            <a:off x="1062717" y="2340863"/>
            <a:ext cx="22261800" cy="95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/>
              <a:t>Sale </a:t>
            </a:r>
            <a:r>
              <a:rPr lang="en-US"/>
              <a:t>sẽ viết</a:t>
            </a:r>
            <a:endParaRPr/>
          </a:p>
        </p:txBody>
      </p:sp>
      <p:sp>
        <p:nvSpPr>
          <p:cNvPr id="130" name="Google Shape;130;g2e62dd08a28_1_49"/>
          <p:cNvSpPr txBox="1"/>
          <p:nvPr>
            <p:ph idx="12" type="sldNum"/>
          </p:nvPr>
        </p:nvSpPr>
        <p:spPr>
          <a:xfrm>
            <a:off x="23017219" y="13112751"/>
            <a:ext cx="6669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acle_Master_16x9_2018">
  <a:themeElements>
    <a:clrScheme name="Oracle">
      <a:dk1>
        <a:srgbClr val="58595B"/>
      </a:dk1>
      <a:lt1>
        <a:srgbClr val="FFFFFF"/>
      </a:lt1>
      <a:dk2>
        <a:srgbClr val="374A58"/>
      </a:dk2>
      <a:lt2>
        <a:srgbClr val="C8D9DE"/>
      </a:lt2>
      <a:accent1>
        <a:srgbClr val="F80000"/>
      </a:accent1>
      <a:accent2>
        <a:srgbClr val="8EADBF"/>
      </a:accent2>
      <a:accent3>
        <a:srgbClr val="FF8D14"/>
      </a:accent3>
      <a:accent4>
        <a:srgbClr val="007395"/>
      </a:accent4>
      <a:accent5>
        <a:srgbClr val="A52641"/>
      </a:accent5>
      <a:accent6>
        <a:srgbClr val="3A913F"/>
      </a:accent6>
      <a:hlink>
        <a:srgbClr val="1F4F82"/>
      </a:hlink>
      <a:folHlink>
        <a:srgbClr val="8A8C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2014-11-10T20:05:35Z</dcterms:created>
  <dc:creator>Louis Twelve</dc:creator>
</cp:coreProperties>
</file>