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CDC97-C458-49D6-A771-CA914C73C07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FEFBE-0AA9-4CE8-ACE2-62F29B0B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2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E1C0-30EE-4203-82CF-C609D7A8E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DE59B-0B4F-4EEF-9FAA-F98642B3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5255-3DDC-4397-9601-F790768A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56C-E61E-49B2-9766-446251D5FB0C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2504-1895-4A0C-8303-5EE1D5BF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44CB-15A5-4DC0-B158-8EBF5760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7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43FD-6DE4-4315-87CA-D39B26B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BDF2-DFF9-4019-A0BC-6C2AF6F55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3631-1C6B-4FD8-B4F9-99BF1BA9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A166-6675-4BEE-9777-D6161B3B16C1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00E8E-D7F1-4B72-BAAC-15D3BF60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0A67-7600-4A4A-BDF2-79D9D416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63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736A-1843-4EBE-B5AF-FE8B9FB51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8C942-38A8-4922-B697-8D343163F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7FF4-EFE0-4409-973E-70D9705C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F277-AABA-4E4C-8AC9-0EA8E3C430EF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EE02-F3F5-489B-915F-A3B0CC5B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93E1-F9ED-49B9-99A9-4710572C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2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C23B-E21F-4ACC-880D-5DD2D757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1D57-0BA1-42DD-B07B-31E1224E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3524-8CA3-42D7-9DBB-341F5337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4CFF-AA5A-4179-BD40-9010ECF0B78E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8028-A3F3-4532-A928-0295D1C0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21BB-06E2-4F1C-A0D9-AFF7FDF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01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AF64-85A5-4175-92F0-5B5F2D6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5A7FD-6A17-4787-B7A9-F671445FD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65EC-B9C5-455B-AA4B-55387A62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6D85-317F-48F2-B916-7D99A2BC4E78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895B-997E-49FF-9F93-0C15AACB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8C36-9EFE-47C3-9AE0-3548A563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7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63A9-9197-4448-B85A-6EE68816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DDDE-C504-45FF-9591-EF88DAFD7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6B307-421F-4946-9DBB-4A1B1CCD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F9BB8-23CA-49C2-8C45-9064A8DA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EF76-59AC-4BD3-BD6E-C3A6D9624DFB}" type="datetime1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C8942-FF10-42E5-9640-7A9D5231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51387-F93C-4BCD-8442-BD23C3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E317-962B-4FB9-B934-3D0F0055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57ED3-16DA-4736-9723-0EA1E348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199C4-B924-4D2A-83C6-8C84BAA4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EAC7B-5A6E-4E81-9DD0-F3459A719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1C988-C76F-47A4-9B28-121056A07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D6178-8E27-4AFE-83AA-4934E450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F051-0C97-45E8-8299-80E0D9A4FDE1}" type="datetime1">
              <a:rPr lang="en-GB" smtClean="0"/>
              <a:t>16/10/2019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F4E1A-FD65-4280-A0B7-5A308480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99019-C3A1-45C9-B90E-EA5FFDFE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15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9AE3-20D3-4A19-B313-0E7872E6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D89C9-CDCA-49A1-9A8B-007C7713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111-416B-4BE6-AD02-BEDBD1493FD8}" type="datetime1">
              <a:rPr lang="en-GB" smtClean="0"/>
              <a:t>16/10/2019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F1A9B-90B3-40E8-9272-15E6DB1F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7492F-0BB8-4C6D-80D1-4B6DAA86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42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E9188-C2A8-4E70-A912-B3D7F05B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D4ED-5478-48ED-BBD4-D1A0AD110850}" type="datetime1">
              <a:rPr lang="en-GB" smtClean="0"/>
              <a:t>16/10/2019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07AC1-E05A-4E9E-9EF5-BBDCDB50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56C80-F5B3-43BD-BEC9-C377AFC3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8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5B5-16B9-408D-8AE5-C6692A99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0A9-230A-421B-BF7E-D7F7DC82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18361-BE98-4B0A-BE3F-AE88DC3F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ACFA-CE95-430F-9848-DBA08A3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9854-3B40-4BB9-9950-22E6A1D258E3}" type="datetime1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D9BD-E98A-4AF0-B9A0-980696F0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2FC29-3686-444F-92D7-250AB5F7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4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BC39-A2A9-4A70-BF8F-C448735D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59C39-9F63-468E-933D-11219C9D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D726B-1CD5-408A-82B0-8A96E22E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562F8-DF9B-41FC-AC0E-A0EF8ED4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322-E570-478F-AB0F-0CD9658535FC}" type="datetime1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6601-190F-461C-B9BB-FD4672C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1BD7B-4333-4BF7-848C-F6A5C554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9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842C2-AD9A-41B7-B279-85613C18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07F49-733C-4B9F-BD22-B9E6479E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642F-C006-4468-9D0B-2C63F5921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5D35-6962-4CF3-8F60-F33AB8F33565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7CEA-CC4E-440E-B6B7-A3D363AF3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Anh Nghia Nguyen – Oct 2019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FE89-B74D-4D2D-A609-128A4F2E4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A164-1E30-44CC-979E-2F1B8A60DA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10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2.svg"/><Relationship Id="rId4" Type="http://schemas.openxmlformats.org/officeDocument/2006/relationships/image" Target="../media/image5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2FB6-4E67-4C25-BD11-353D601A5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147" y="1214438"/>
            <a:ext cx="10747513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HMS </a:t>
            </a:r>
            <a:r>
              <a:rPr lang="en-US" dirty="0" err="1">
                <a:solidFill>
                  <a:schemeClr val="accent1"/>
                </a:solidFill>
              </a:rPr>
              <a:t>Orchastic</a:t>
            </a:r>
            <a:r>
              <a:rPr lang="en-US" dirty="0">
                <a:solidFill>
                  <a:schemeClr val="accent1"/>
                </a:solidFill>
              </a:rPr>
              <a:t> on Kubernetes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143CE-DDCB-4499-81C9-A1C23178D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2774"/>
            <a:ext cx="9144000" cy="691666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Anh Nghia Nguyen – Oct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63A48-7BA2-41B1-A10E-59CCF647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Anh Nghia Nguyen – Oct 2019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48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9FE2-D623-4618-BA33-90642775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EDE5-B47F-49B1-BB68-A6B23255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HMS project review</a:t>
            </a:r>
          </a:p>
          <a:p>
            <a:r>
              <a:rPr lang="en-US" dirty="0"/>
              <a:t>HMS on Kubernetes</a:t>
            </a:r>
          </a:p>
          <a:p>
            <a:r>
              <a:rPr lang="en-US" dirty="0"/>
              <a:t>Kubernetes API integration</a:t>
            </a:r>
          </a:p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BBADE-7DA9-42F2-A5E3-90AA5FF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Anh Nghia Nguyen – Oct 2019</a:t>
            </a:r>
          </a:p>
        </p:txBody>
      </p:sp>
    </p:spTree>
    <p:extLst>
      <p:ext uri="{BB962C8B-B14F-4D97-AF65-F5344CB8AC3E}">
        <p14:creationId xmlns:p14="http://schemas.microsoft.com/office/powerpoint/2010/main" val="71666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6BF6-A1CD-45DA-8B42-A6F236D0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HMS project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4756E-7CDC-4C2B-BBB6-BEC9D420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Anh Nghia Nguyen – Oct 2019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6E0E55-9820-4E3D-9EBF-0D86364B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9098" cy="4351338"/>
          </a:xfrm>
        </p:spPr>
        <p:txBody>
          <a:bodyPr/>
          <a:lstStyle/>
          <a:p>
            <a:r>
              <a:rPr lang="en-US" dirty="0"/>
              <a:t>Hierarchical geo-based </a:t>
            </a:r>
            <a:r>
              <a:rPr lang="en-US" dirty="0" err="1"/>
              <a:t>sharding</a:t>
            </a:r>
            <a:r>
              <a:rPr lang="en-US" dirty="0"/>
              <a:t> to tracking and locating objects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B83394-AEA0-483A-ABCF-7840120A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0BB8F45-32E1-48D1-A3E2-558276E580A2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1B1E6D-493B-4C18-B64F-2542B9D47D4A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984464-1BD2-4E06-A877-1B9C5E8C5F52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6423B6-A753-4423-9BAD-03F4A3C284E5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07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F12F-32F1-45C2-B588-DEE61CBB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HMS project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DAF70-8F29-4F86-B33C-025A850C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5EB26EE6-18F0-4416-89AA-0441BA720101}"/>
              </a:ext>
            </a:extLst>
          </p:cNvPr>
          <p:cNvSpPr/>
          <p:nvPr/>
        </p:nvSpPr>
        <p:spPr>
          <a:xfrm>
            <a:off x="1795442" y="2910210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2A403B65-71EE-4F1D-8705-CAEEA54C669F}"/>
              </a:ext>
            </a:extLst>
          </p:cNvPr>
          <p:cNvSpPr/>
          <p:nvPr/>
        </p:nvSpPr>
        <p:spPr>
          <a:xfrm>
            <a:off x="2103411" y="318970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8EA614C-D33F-4B66-AC53-70D64AB6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56640" y="2537690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1A1D5F3-74F1-4469-BC43-B86D2C3D1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40825" y="2871957"/>
            <a:ext cx="775485" cy="77548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CFE21EF-8825-4D78-B2B7-9FC93837E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4471" y="2709640"/>
            <a:ext cx="523353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B9390C1-3474-4953-8BBD-30C95B12A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7901" y="2847658"/>
            <a:ext cx="523353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74BD7F2-E738-4094-9CA4-9C82310BE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1331" y="2928118"/>
            <a:ext cx="523353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A34BBA2-1F4E-4F25-BA18-C6FDD886EA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17142" y="2631923"/>
            <a:ext cx="672658" cy="67265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0F63EA2-E34B-40CE-A411-BBF4B85C22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3989" y="2695407"/>
            <a:ext cx="584629" cy="5846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668E54-05FB-4A0E-82A4-8464BF0A779F}"/>
              </a:ext>
            </a:extLst>
          </p:cNvPr>
          <p:cNvSpPr txBox="1"/>
          <p:nvPr/>
        </p:nvSpPr>
        <p:spPr>
          <a:xfrm>
            <a:off x="2078541" y="3826538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54E0B-93BC-4AF3-A106-1912B33CA6A4}"/>
              </a:ext>
            </a:extLst>
          </p:cNvPr>
          <p:cNvSpPr txBox="1"/>
          <p:nvPr/>
        </p:nvSpPr>
        <p:spPr>
          <a:xfrm>
            <a:off x="3909208" y="3466517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38CAE0-5FD1-453B-9A49-C335C410AD5E}"/>
              </a:ext>
            </a:extLst>
          </p:cNvPr>
          <p:cNvSpPr txBox="1"/>
          <p:nvPr/>
        </p:nvSpPr>
        <p:spPr>
          <a:xfrm>
            <a:off x="5901917" y="3432466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1A955-8EAA-4059-A546-FB1C5FD7C80D}"/>
              </a:ext>
            </a:extLst>
          </p:cNvPr>
          <p:cNvSpPr txBox="1"/>
          <p:nvPr/>
        </p:nvSpPr>
        <p:spPr>
          <a:xfrm>
            <a:off x="8447721" y="3825111"/>
            <a:ext cx="15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9A6D96-CF42-4AD6-A495-C64AD9A82A2F}"/>
              </a:ext>
            </a:extLst>
          </p:cNvPr>
          <p:cNvCxnSpPr>
            <a:cxnSpLocks/>
          </p:cNvCxnSpPr>
          <p:nvPr/>
        </p:nvCxnSpPr>
        <p:spPr>
          <a:xfrm>
            <a:off x="3101208" y="3184542"/>
            <a:ext cx="858547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4EF0BCBC-0914-47B6-85B0-55F5104BF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7789" y="2005068"/>
            <a:ext cx="741155" cy="74115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2B8136-F89B-4D22-B631-36D3F6C1592F}"/>
              </a:ext>
            </a:extLst>
          </p:cNvPr>
          <p:cNvCxnSpPr>
            <a:cxnSpLocks/>
          </p:cNvCxnSpPr>
          <p:nvPr/>
        </p:nvCxnSpPr>
        <p:spPr>
          <a:xfrm>
            <a:off x="4862201" y="3146470"/>
            <a:ext cx="885005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30D712-AE90-4468-BC61-BA6F0CC3A2F5}"/>
              </a:ext>
            </a:extLst>
          </p:cNvPr>
          <p:cNvCxnSpPr>
            <a:cxnSpLocks/>
          </p:cNvCxnSpPr>
          <p:nvPr/>
        </p:nvCxnSpPr>
        <p:spPr>
          <a:xfrm>
            <a:off x="6874150" y="3146470"/>
            <a:ext cx="888695" cy="103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1BC04BF5-F71C-4C5E-811E-F8AD6DC0C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3411" y="3233312"/>
            <a:ext cx="672658" cy="67265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5640AAB-7F0E-417B-A6E2-5D3CF3694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6094" y="3214818"/>
            <a:ext cx="672658" cy="672658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DDBDF7F8-F97A-4BA3-A15C-D2DFAD898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3471" y="3234666"/>
            <a:ext cx="672658" cy="67265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0B0F3C3-A9EC-4A54-984D-4122A9418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3044" y="3234666"/>
            <a:ext cx="672658" cy="67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3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F11D-33C7-4B48-82A9-599D0764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04" y="284960"/>
            <a:ext cx="10515600" cy="1325563"/>
          </a:xfrm>
        </p:spPr>
        <p:txBody>
          <a:bodyPr/>
          <a:lstStyle/>
          <a:p>
            <a:r>
              <a:rPr lang="en-US" dirty="0"/>
              <a:t>HMS on Kubernetes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2EF87-3051-4AF3-B7CF-CD1DD33A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76025-0D6A-4CB7-9F6A-84A024FB330A}"/>
              </a:ext>
            </a:extLst>
          </p:cNvPr>
          <p:cNvSpPr/>
          <p:nvPr/>
        </p:nvSpPr>
        <p:spPr>
          <a:xfrm>
            <a:off x="949911" y="4518735"/>
            <a:ext cx="10262586" cy="1812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45B0C-4274-4E47-BA33-6A38BFCAAFE4}"/>
              </a:ext>
            </a:extLst>
          </p:cNvPr>
          <p:cNvSpPr/>
          <p:nvPr/>
        </p:nvSpPr>
        <p:spPr>
          <a:xfrm>
            <a:off x="3364636" y="5007010"/>
            <a:ext cx="1509204" cy="1038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95C77-26A0-4E51-923A-63543A48F49C}"/>
              </a:ext>
            </a:extLst>
          </p:cNvPr>
          <p:cNvSpPr/>
          <p:nvPr/>
        </p:nvSpPr>
        <p:spPr>
          <a:xfrm>
            <a:off x="1464815" y="5007010"/>
            <a:ext cx="1509204" cy="1038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EA462-B548-49E2-B5FA-91CD1F7D3CCF}"/>
              </a:ext>
            </a:extLst>
          </p:cNvPr>
          <p:cNvSpPr/>
          <p:nvPr/>
        </p:nvSpPr>
        <p:spPr>
          <a:xfrm>
            <a:off x="5341398" y="5015888"/>
            <a:ext cx="1509204" cy="1038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147918-CCCB-4DA8-990A-A4D331634F1A}"/>
              </a:ext>
            </a:extLst>
          </p:cNvPr>
          <p:cNvSpPr/>
          <p:nvPr/>
        </p:nvSpPr>
        <p:spPr>
          <a:xfrm>
            <a:off x="8919099" y="5015888"/>
            <a:ext cx="1509204" cy="1038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7436C-0713-4904-8FA4-06366E948C79}"/>
              </a:ext>
            </a:extLst>
          </p:cNvPr>
          <p:cNvSpPr txBox="1"/>
          <p:nvPr/>
        </p:nvSpPr>
        <p:spPr>
          <a:xfrm>
            <a:off x="7528264" y="553079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F2F1F4-BB81-4A89-941F-77E5E25AB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87" y="2801808"/>
            <a:ext cx="1219370" cy="1219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162923-31D9-446D-98C9-A74831ABD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77" y="2790754"/>
            <a:ext cx="1219370" cy="1219370"/>
          </a:xfrm>
          <a:prstGeom prst="rect">
            <a:avLst/>
          </a:prstGeom>
        </p:spPr>
      </p:pic>
      <p:pic>
        <p:nvPicPr>
          <p:cNvPr id="14" name="Graphic 10">
            <a:extLst>
              <a:ext uri="{FF2B5EF4-FFF2-40B4-BE49-F238E27FC236}">
                <a16:creationId xmlns:a16="http://schemas.microsoft.com/office/drawing/2014/main" id="{213F7472-FD82-4E49-9812-2AE3748C866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680" y="1399456"/>
            <a:ext cx="603885" cy="592455"/>
          </a:xfrm>
          <a:prstGeom prst="rect">
            <a:avLst/>
          </a:prstGeom>
        </p:spPr>
      </p:pic>
      <p:pic>
        <p:nvPicPr>
          <p:cNvPr id="15" name="Graphic 44">
            <a:extLst>
              <a:ext uri="{FF2B5EF4-FFF2-40B4-BE49-F238E27FC236}">
                <a16:creationId xmlns:a16="http://schemas.microsoft.com/office/drawing/2014/main" id="{C5108BD5-5E73-4C97-9C2D-9CB204AAB56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300" y="1704184"/>
            <a:ext cx="603885" cy="592455"/>
          </a:xfrm>
          <a:prstGeom prst="rect">
            <a:avLst/>
          </a:prstGeom>
        </p:spPr>
      </p:pic>
      <p:pic>
        <p:nvPicPr>
          <p:cNvPr id="16" name="Graphic 14">
            <a:extLst>
              <a:ext uri="{FF2B5EF4-FFF2-40B4-BE49-F238E27FC236}">
                <a16:creationId xmlns:a16="http://schemas.microsoft.com/office/drawing/2014/main" id="{9C096DE1-FEF1-4379-B503-E4F14FA2646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2083" y="1601636"/>
            <a:ext cx="617220" cy="617220"/>
          </a:xfrm>
          <a:prstGeom prst="rect">
            <a:avLst/>
          </a:prstGeom>
        </p:spPr>
      </p:pic>
      <p:pic>
        <p:nvPicPr>
          <p:cNvPr id="17" name="Graphic 23">
            <a:extLst>
              <a:ext uri="{FF2B5EF4-FFF2-40B4-BE49-F238E27FC236}">
                <a16:creationId xmlns:a16="http://schemas.microsoft.com/office/drawing/2014/main" id="{DD6E636E-3AC9-4EF4-90BC-031BF15BCB6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9231" y="1518026"/>
            <a:ext cx="685800" cy="685800"/>
          </a:xfrm>
          <a:prstGeom prst="rect">
            <a:avLst/>
          </a:prstGeom>
        </p:spPr>
      </p:pic>
      <p:sp>
        <p:nvSpPr>
          <p:cNvPr id="18" name="Cylinder 7">
            <a:extLst>
              <a:ext uri="{FF2B5EF4-FFF2-40B4-BE49-F238E27FC236}">
                <a16:creationId xmlns:a16="http://schemas.microsoft.com/office/drawing/2014/main" id="{ECA3FAA7-9FEB-4A4C-95A0-E7B96265C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562" y="1581327"/>
            <a:ext cx="952500" cy="592503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i-I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006F16-2F2A-4BB3-900E-8B17315E1348}"/>
              </a:ext>
            </a:extLst>
          </p:cNvPr>
          <p:cNvCxnSpPr>
            <a:cxnSpLocks/>
          </p:cNvCxnSpPr>
          <p:nvPr/>
        </p:nvCxnSpPr>
        <p:spPr>
          <a:xfrm>
            <a:off x="1690222" y="2294468"/>
            <a:ext cx="2549068" cy="80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95197A-798E-40B0-A17A-4DB8A0CE5C23}"/>
              </a:ext>
            </a:extLst>
          </p:cNvPr>
          <p:cNvCxnSpPr>
            <a:cxnSpLocks/>
          </p:cNvCxnSpPr>
          <p:nvPr/>
        </p:nvCxnSpPr>
        <p:spPr>
          <a:xfrm>
            <a:off x="4732167" y="2294971"/>
            <a:ext cx="141673" cy="49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FE0C0947-C1E4-45D9-90A9-3B8DDF1A4367}"/>
              </a:ext>
            </a:extLst>
          </p:cNvPr>
          <p:cNvSpPr/>
          <p:nvPr/>
        </p:nvSpPr>
        <p:spPr>
          <a:xfrm>
            <a:off x="6500003" y="1282854"/>
            <a:ext cx="5304484" cy="2372596"/>
          </a:xfrm>
          <a:prstGeom prst="cloudCallout">
            <a:avLst>
              <a:gd name="adj1" fmla="val -29969"/>
              <a:gd name="adj2" fmla="val 847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0E82C9-0C12-4982-8DA6-B3F68AEB315F}"/>
              </a:ext>
            </a:extLst>
          </p:cNvPr>
          <p:cNvCxnSpPr>
            <a:cxnSpLocks/>
          </p:cNvCxnSpPr>
          <p:nvPr/>
        </p:nvCxnSpPr>
        <p:spPr>
          <a:xfrm>
            <a:off x="2574524" y="2214043"/>
            <a:ext cx="1901326" cy="71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8F7E5D-0EA0-4787-8E34-E846CA7F5E25}"/>
              </a:ext>
            </a:extLst>
          </p:cNvPr>
          <p:cNvCxnSpPr>
            <a:cxnSpLocks/>
          </p:cNvCxnSpPr>
          <p:nvPr/>
        </p:nvCxnSpPr>
        <p:spPr>
          <a:xfrm>
            <a:off x="5128478" y="3976894"/>
            <a:ext cx="0" cy="4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2C9DC10-4373-406C-884F-5ED45270DC83}"/>
              </a:ext>
            </a:extLst>
          </p:cNvPr>
          <p:cNvSpPr txBox="1"/>
          <p:nvPr/>
        </p:nvSpPr>
        <p:spPr>
          <a:xfrm>
            <a:off x="7688062" y="1967639"/>
            <a:ext cx="3458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Decide target server</a:t>
            </a:r>
          </a:p>
          <a:p>
            <a:pPr marL="285750" indent="-285750">
              <a:buFontTx/>
              <a:buChar char="-"/>
            </a:pPr>
            <a:r>
              <a:rPr lang="en-US" dirty="0"/>
              <a:t>Clone/scale up/down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Restore from failure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Backup, update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B3A6B9-1647-4928-BFDA-E95F88171ECC}"/>
              </a:ext>
            </a:extLst>
          </p:cNvPr>
          <p:cNvSpPr txBox="1"/>
          <p:nvPr/>
        </p:nvSpPr>
        <p:spPr>
          <a:xfrm>
            <a:off x="906943" y="4496758"/>
            <a:ext cx="146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0BC611-8DFB-47E8-9BF8-86C569ACCA1F}"/>
              </a:ext>
            </a:extLst>
          </p:cNvPr>
          <p:cNvSpPr txBox="1"/>
          <p:nvPr/>
        </p:nvSpPr>
        <p:spPr>
          <a:xfrm>
            <a:off x="5093828" y="3976894"/>
            <a:ext cx="143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metadata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36DEF48-04DE-4339-8F53-C758C3AD63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8438" y="5043644"/>
            <a:ext cx="370517" cy="37051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FB3C7D8-6FD5-4DFA-BA65-7B56FCBD3B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74163" y="5647005"/>
            <a:ext cx="370517" cy="370517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003A54A-F902-4444-95F4-B2C2CDAD3B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78477" y="5020733"/>
            <a:ext cx="370517" cy="370517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E47331C4-F71B-4D3D-B1BB-4FFDDA7BE2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23153" y="5647004"/>
            <a:ext cx="370517" cy="370517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EB3F2A1-308A-4310-9A2C-405B5FED75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72830" y="5027121"/>
            <a:ext cx="370517" cy="370517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24E1E36-2022-47C1-8B46-763C6BFBE1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61049" y="5687926"/>
            <a:ext cx="370517" cy="37051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7D8C17EC-BBCF-4C1B-8D29-1CF0E96259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0121" y="5641238"/>
            <a:ext cx="370517" cy="370517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891E6EA2-A510-430B-82D0-799E39A58F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0068" y="5043644"/>
            <a:ext cx="370517" cy="37051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060003F8-5213-46B8-AE19-A1D80138FC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19314" y="5675135"/>
            <a:ext cx="370517" cy="37051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FFA8EB9-E5F5-4334-AE25-65BEEEDD9E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44967" y="5697935"/>
            <a:ext cx="370517" cy="37051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37B10B2E-41B0-43D6-9C3A-CB87AE69A7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42727" y="5011987"/>
            <a:ext cx="370517" cy="370517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83C9B682-9283-48AF-8CF5-EA703105F42E}"/>
              </a:ext>
            </a:extLst>
          </p:cNvPr>
          <p:cNvGrpSpPr/>
          <p:nvPr/>
        </p:nvGrpSpPr>
        <p:grpSpPr>
          <a:xfrm>
            <a:off x="3001430" y="2194560"/>
            <a:ext cx="494046" cy="2468880"/>
            <a:chOff x="3001430" y="2194560"/>
            <a:chExt cx="494046" cy="246888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5F81DC2-FF41-4026-AF60-3CD08C445B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4720" y="2194560"/>
              <a:ext cx="0" cy="246888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56640A9-2D4E-4095-AB85-6BB477A98EF9}"/>
                </a:ext>
              </a:extLst>
            </p:cNvPr>
            <p:cNvSpPr txBox="1"/>
            <p:nvPr/>
          </p:nvSpPr>
          <p:spPr>
            <a:xfrm>
              <a:off x="3001430" y="3411493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4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A485-A500-433A-8435-41DC45F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09A3-E85C-4EFC-9152-8600EB04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DB4DD-6416-4906-B15C-03FCC962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</p:spTree>
    <p:extLst>
      <p:ext uri="{BB962C8B-B14F-4D97-AF65-F5344CB8AC3E}">
        <p14:creationId xmlns:p14="http://schemas.microsoft.com/office/powerpoint/2010/main" val="2295871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HMS Orchastic on Kubernetes</vt:lpstr>
      <vt:lpstr>Agenda</vt:lpstr>
      <vt:lpstr>HMS project review</vt:lpstr>
      <vt:lpstr>HMS project review</vt:lpstr>
      <vt:lpstr>HMS on Kubernetes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Orchastic for HMS</dc:title>
  <dc:creator>Nguyen Nghia</dc:creator>
  <cp:lastModifiedBy>Nguyen Nghia</cp:lastModifiedBy>
  <cp:revision>7</cp:revision>
  <dcterms:created xsi:type="dcterms:W3CDTF">2019-10-16T18:27:01Z</dcterms:created>
  <dcterms:modified xsi:type="dcterms:W3CDTF">2019-10-16T22:11:14Z</dcterms:modified>
</cp:coreProperties>
</file>