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0"/>
  </p:notesMasterIdLst>
  <p:sldIdLst>
    <p:sldId id="512" r:id="rId2"/>
    <p:sldId id="513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4" r:id="rId14"/>
    <p:sldId id="525" r:id="rId15"/>
    <p:sldId id="526" r:id="rId16"/>
    <p:sldId id="527" r:id="rId17"/>
    <p:sldId id="528" r:id="rId18"/>
    <p:sldId id="529" r:id="rId19"/>
    <p:sldId id="530" r:id="rId20"/>
    <p:sldId id="531" r:id="rId21"/>
    <p:sldId id="532" r:id="rId22"/>
    <p:sldId id="533" r:id="rId23"/>
    <p:sldId id="534" r:id="rId24"/>
    <p:sldId id="535" r:id="rId25"/>
    <p:sldId id="536" r:id="rId26"/>
    <p:sldId id="537" r:id="rId27"/>
    <p:sldId id="538" r:id="rId28"/>
    <p:sldId id="539" r:id="rId29"/>
    <p:sldId id="540" r:id="rId30"/>
    <p:sldId id="541" r:id="rId31"/>
    <p:sldId id="542" r:id="rId32"/>
    <p:sldId id="543" r:id="rId33"/>
    <p:sldId id="544" r:id="rId34"/>
    <p:sldId id="545" r:id="rId35"/>
    <p:sldId id="546" r:id="rId36"/>
    <p:sldId id="547" r:id="rId37"/>
    <p:sldId id="548" r:id="rId38"/>
    <p:sldId id="549" r:id="rId39"/>
    <p:sldId id="550" r:id="rId40"/>
    <p:sldId id="551" r:id="rId41"/>
    <p:sldId id="552" r:id="rId42"/>
    <p:sldId id="553" r:id="rId43"/>
    <p:sldId id="554" r:id="rId44"/>
    <p:sldId id="555" r:id="rId45"/>
    <p:sldId id="556" r:id="rId46"/>
    <p:sldId id="557" r:id="rId47"/>
    <p:sldId id="558" r:id="rId48"/>
    <p:sldId id="559" r:id="rId49"/>
    <p:sldId id="560" r:id="rId50"/>
    <p:sldId id="561" r:id="rId51"/>
    <p:sldId id="562" r:id="rId52"/>
    <p:sldId id="563" r:id="rId53"/>
    <p:sldId id="564" r:id="rId54"/>
    <p:sldId id="565" r:id="rId55"/>
    <p:sldId id="566" r:id="rId56"/>
    <p:sldId id="567" r:id="rId57"/>
    <p:sldId id="568" r:id="rId58"/>
    <p:sldId id="569" r:id="rId59"/>
    <p:sldId id="570" r:id="rId60"/>
    <p:sldId id="571" r:id="rId61"/>
    <p:sldId id="572" r:id="rId62"/>
    <p:sldId id="573" r:id="rId63"/>
    <p:sldId id="574" r:id="rId64"/>
    <p:sldId id="575" r:id="rId65"/>
    <p:sldId id="576" r:id="rId66"/>
    <p:sldId id="577" r:id="rId67"/>
    <p:sldId id="578" r:id="rId68"/>
    <p:sldId id="579" r:id="rId69"/>
    <p:sldId id="580" r:id="rId70"/>
    <p:sldId id="581" r:id="rId71"/>
    <p:sldId id="582" r:id="rId72"/>
    <p:sldId id="583" r:id="rId73"/>
    <p:sldId id="584" r:id="rId74"/>
    <p:sldId id="585" r:id="rId75"/>
    <p:sldId id="586" r:id="rId76"/>
    <p:sldId id="587" r:id="rId77"/>
    <p:sldId id="588" r:id="rId78"/>
    <p:sldId id="589" r:id="rId79"/>
    <p:sldId id="590" r:id="rId80"/>
    <p:sldId id="591" r:id="rId81"/>
    <p:sldId id="592" r:id="rId82"/>
    <p:sldId id="593" r:id="rId83"/>
    <p:sldId id="594" r:id="rId84"/>
    <p:sldId id="595" r:id="rId85"/>
    <p:sldId id="596" r:id="rId86"/>
    <p:sldId id="597" r:id="rId87"/>
    <p:sldId id="598" r:id="rId88"/>
    <p:sldId id="599" r:id="rId89"/>
    <p:sldId id="600" r:id="rId90"/>
    <p:sldId id="601" r:id="rId91"/>
    <p:sldId id="602" r:id="rId92"/>
    <p:sldId id="603" r:id="rId93"/>
    <p:sldId id="604" r:id="rId94"/>
    <p:sldId id="605" r:id="rId95"/>
    <p:sldId id="606" r:id="rId96"/>
    <p:sldId id="607" r:id="rId97"/>
    <p:sldId id="608" r:id="rId98"/>
    <p:sldId id="609" r:id="rId99"/>
    <p:sldId id="610" r:id="rId100"/>
    <p:sldId id="611" r:id="rId101"/>
    <p:sldId id="612" r:id="rId102"/>
    <p:sldId id="613" r:id="rId103"/>
    <p:sldId id="614" r:id="rId104"/>
    <p:sldId id="615" r:id="rId105"/>
    <p:sldId id="616" r:id="rId106"/>
    <p:sldId id="617" r:id="rId107"/>
    <p:sldId id="618" r:id="rId108"/>
    <p:sldId id="619" r:id="rId109"/>
    <p:sldId id="620" r:id="rId110"/>
    <p:sldId id="621" r:id="rId111"/>
    <p:sldId id="622" r:id="rId112"/>
    <p:sldId id="623" r:id="rId113"/>
    <p:sldId id="624" r:id="rId114"/>
    <p:sldId id="625" r:id="rId115"/>
    <p:sldId id="626" r:id="rId116"/>
    <p:sldId id="627" r:id="rId117"/>
    <p:sldId id="628" r:id="rId118"/>
    <p:sldId id="629" r:id="rId119"/>
    <p:sldId id="630" r:id="rId120"/>
    <p:sldId id="631" r:id="rId121"/>
    <p:sldId id="632" r:id="rId122"/>
    <p:sldId id="633" r:id="rId123"/>
    <p:sldId id="634" r:id="rId124"/>
    <p:sldId id="635" r:id="rId125"/>
    <p:sldId id="636" r:id="rId126"/>
    <p:sldId id="637" r:id="rId127"/>
    <p:sldId id="638" r:id="rId128"/>
    <p:sldId id="639" r:id="rId129"/>
    <p:sldId id="640" r:id="rId130"/>
    <p:sldId id="641" r:id="rId131"/>
    <p:sldId id="642" r:id="rId132"/>
    <p:sldId id="643" r:id="rId133"/>
    <p:sldId id="644" r:id="rId134"/>
    <p:sldId id="645" r:id="rId135"/>
    <p:sldId id="646" r:id="rId136"/>
    <p:sldId id="647" r:id="rId137"/>
    <p:sldId id="648" r:id="rId138"/>
    <p:sldId id="649" r:id="rId139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500" y="-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0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0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0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0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23D582E3-DD1D-44AB-BB6F-B82F8F5C7610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9" name="CustomShape 1"/>
          <p:cNvSpPr/>
          <p:nvPr/>
        </p:nvSpPr>
        <p:spPr>
          <a:xfrm>
            <a:off x="438120" y="2526120"/>
            <a:ext cx="9070920" cy="187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Tri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thức</a:t>
            </a:r>
            <a:r>
              <a:rPr lang="en-US" sz="4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và</a:t>
            </a:r>
            <a:r>
              <a:rPr lang="en-US" sz="4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suy</a:t>
            </a:r>
            <a:r>
              <a:rPr lang="en-US" sz="4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diễn</a:t>
            </a:r>
            <a:endParaRPr lang="en-US" sz="4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Logic mệnh đề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44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Chỉ cần 2 phép toán (and, not) hay (or, not) là có thể biểu diễn mọi biểu thức logic</a:t>
            </a:r>
            <a:endParaRPr lang="en-US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Dạng chuẩn tắc hội</a:t>
            </a:r>
            <a:endParaRPr lang="en-US" sz="20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Hội của các tuyển 				      (p1</a:t>
            </a:r>
            <a:r>
              <a:rPr lang="hi-IN" sz="2000" b="0" strike="noStrike" spc="-1">
                <a:solidFill>
                  <a:srgbClr val="000000"/>
                </a:solidFill>
                <a:latin typeface="Times New Roman"/>
                <a:cs typeface="Times New Roman"/>
              </a:rPr>
              <a:t>٧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...</a:t>
            </a:r>
            <a:r>
              <a:rPr lang="hi-IN" sz="2000" b="0" strike="noStrike" spc="-1">
                <a:solidFill>
                  <a:srgbClr val="000000"/>
                </a:solidFill>
                <a:latin typeface="Times New Roman"/>
                <a:cs typeface="Times New Roman"/>
              </a:rPr>
              <a:t>٧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pn)</a:t>
            </a:r>
            <a:r>
              <a:rPr lang="hi-IN" sz="2000" b="0" strike="noStrike" spc="-1">
                <a:solidFill>
                  <a:srgbClr val="000000"/>
                </a:solidFill>
                <a:latin typeface="Times New Roman"/>
                <a:cs typeface="Times New Roman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...</a:t>
            </a:r>
            <a:r>
              <a:rPr lang="hi-IN" sz="2000" b="0" strike="noStrike" spc="-1">
                <a:solidFill>
                  <a:srgbClr val="000000"/>
                </a:solidFill>
                <a:latin typeface="Times New Roman"/>
                <a:cs typeface="Times New Roman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(q1</a:t>
            </a:r>
            <a:r>
              <a:rPr lang="hi-IN" sz="2000" b="0" strike="noStrike" spc="-1">
                <a:solidFill>
                  <a:srgbClr val="000000"/>
                </a:solidFill>
                <a:latin typeface="Times New Roman"/>
                <a:cs typeface="Times New Roman"/>
              </a:rPr>
              <a:t>٧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...</a:t>
            </a:r>
            <a:r>
              <a:rPr lang="hi-IN" sz="2000" b="0" strike="noStrike" spc="-1">
                <a:solidFill>
                  <a:srgbClr val="000000"/>
                </a:solidFill>
                <a:latin typeface="Times New Roman"/>
                <a:cs typeface="Times New Roman"/>
              </a:rPr>
              <a:t>٧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qm)</a:t>
            </a:r>
            <a:endParaRPr lang="en-US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Dạng chuẩn tuyển</a:t>
            </a:r>
            <a:endParaRPr lang="en-US" sz="20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Tuyển của các hội (p1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...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pn)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٧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...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٧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(q1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...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qm)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8" name="CustomShape 1"/>
          <p:cNvSpPr/>
          <p:nvPr/>
        </p:nvSpPr>
        <p:spPr>
          <a:xfrm>
            <a:off x="379440" y="404280"/>
            <a:ext cx="62028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369" name="CustomShape 2"/>
          <p:cNvSpPr/>
          <p:nvPr/>
        </p:nvSpPr>
        <p:spPr>
          <a:xfrm>
            <a:off x="741600" y="735840"/>
            <a:ext cx="138384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max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70" name="CustomShape 3"/>
          <p:cNvSpPr/>
          <p:nvPr/>
        </p:nvSpPr>
        <p:spPr>
          <a:xfrm rot="10800000">
            <a:off x="876600" y="629280"/>
            <a:ext cx="204768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371" name="CustomShape 4"/>
          <p:cNvSpPr/>
          <p:nvPr/>
        </p:nvSpPr>
        <p:spPr>
          <a:xfrm>
            <a:off x="2289600" y="627840"/>
            <a:ext cx="46332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372" name="CustomShape 5"/>
          <p:cNvSpPr/>
          <p:nvPr/>
        </p:nvSpPr>
        <p:spPr>
          <a:xfrm>
            <a:off x="2251800" y="260280"/>
            <a:ext cx="519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373" name="CustomShape 6"/>
          <p:cNvSpPr/>
          <p:nvPr/>
        </p:nvSpPr>
        <p:spPr>
          <a:xfrm flipH="1">
            <a:off x="1510920" y="7833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374" name="CustomShape 7"/>
          <p:cNvSpPr/>
          <p:nvPr/>
        </p:nvSpPr>
        <p:spPr>
          <a:xfrm>
            <a:off x="2935800" y="368280"/>
            <a:ext cx="139284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375" name="CustomShape 8"/>
          <p:cNvSpPr/>
          <p:nvPr/>
        </p:nvSpPr>
        <p:spPr>
          <a:xfrm rot="10800000">
            <a:off x="4273560" y="6660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376" name="CustomShape 9"/>
          <p:cNvSpPr/>
          <p:nvPr/>
        </p:nvSpPr>
        <p:spPr>
          <a:xfrm>
            <a:off x="4712040" y="659520"/>
            <a:ext cx="321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377" name="CustomShape 10"/>
          <p:cNvSpPr/>
          <p:nvPr/>
        </p:nvSpPr>
        <p:spPr>
          <a:xfrm>
            <a:off x="4674240" y="29196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378" name="CustomShape 11"/>
          <p:cNvSpPr/>
          <p:nvPr/>
        </p:nvSpPr>
        <p:spPr>
          <a:xfrm>
            <a:off x="4017600" y="735840"/>
            <a:ext cx="6876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79" name="CustomShape 12"/>
          <p:cNvSpPr/>
          <p:nvPr/>
        </p:nvSpPr>
        <p:spPr>
          <a:xfrm flipH="1">
            <a:off x="4449240" y="7844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380" name="CustomShape 13"/>
          <p:cNvSpPr/>
          <p:nvPr/>
        </p:nvSpPr>
        <p:spPr>
          <a:xfrm>
            <a:off x="5317200" y="42984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,m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381" name="CustomShape 14"/>
          <p:cNvSpPr/>
          <p:nvPr/>
        </p:nvSpPr>
        <p:spPr>
          <a:xfrm rot="10800000">
            <a:off x="6865560" y="6606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382" name="CustomShape 15"/>
          <p:cNvSpPr/>
          <p:nvPr/>
        </p:nvSpPr>
        <p:spPr>
          <a:xfrm>
            <a:off x="7368480" y="67104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383" name="CustomShape 16"/>
          <p:cNvSpPr/>
          <p:nvPr/>
        </p:nvSpPr>
        <p:spPr>
          <a:xfrm>
            <a:off x="7330680" y="303480"/>
            <a:ext cx="6451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{m</a:t>
            </a:r>
            <a:r>
              <a:rPr lang="en-US" sz="2000" b="0" strike="noStrike" spc="-1" baseline="-25000">
                <a:solidFill>
                  <a:srgbClr val="FF3333"/>
                </a:solidFill>
                <a:latin typeface="Arial"/>
                <a:ea typeface="Arial"/>
              </a:rPr>
              <a:t>b</a:t>
            </a: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384" name="CustomShape 17"/>
          <p:cNvSpPr/>
          <p:nvPr/>
        </p:nvSpPr>
        <p:spPr>
          <a:xfrm>
            <a:off x="8017560" y="429840"/>
            <a:ext cx="9907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Hỏng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385" name="CustomShape 18"/>
          <p:cNvSpPr/>
          <p:nvPr/>
        </p:nvSpPr>
        <p:spPr>
          <a:xfrm rot="10800000">
            <a:off x="4271760" y="1059840"/>
            <a:ext cx="1025640" cy="77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386" name="CustomShape 19"/>
          <p:cNvSpPr/>
          <p:nvPr/>
        </p:nvSpPr>
        <p:spPr>
          <a:xfrm flipH="1">
            <a:off x="4255560" y="78552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387" name="CustomShape 20"/>
          <p:cNvSpPr/>
          <p:nvPr/>
        </p:nvSpPr>
        <p:spPr>
          <a:xfrm>
            <a:off x="5317200" y="158184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,m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388" name="CustomShape 21"/>
          <p:cNvSpPr/>
          <p:nvPr/>
        </p:nvSpPr>
        <p:spPr>
          <a:xfrm>
            <a:off x="4672080" y="1517760"/>
            <a:ext cx="321840" cy="3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389" name="CustomShape 22"/>
          <p:cNvSpPr/>
          <p:nvPr/>
        </p:nvSpPr>
        <p:spPr>
          <a:xfrm>
            <a:off x="4710240" y="115632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390" name="CustomShape 23"/>
          <p:cNvSpPr/>
          <p:nvPr/>
        </p:nvSpPr>
        <p:spPr>
          <a:xfrm rot="10800000">
            <a:off x="6887520" y="182988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391" name="CustomShape 24"/>
          <p:cNvSpPr/>
          <p:nvPr/>
        </p:nvSpPr>
        <p:spPr>
          <a:xfrm>
            <a:off x="7390440" y="184032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392" name="CustomShape 25"/>
          <p:cNvSpPr/>
          <p:nvPr/>
        </p:nvSpPr>
        <p:spPr>
          <a:xfrm>
            <a:off x="7352640" y="1472760"/>
            <a:ext cx="70416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{ma}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393" name="CustomShape 26"/>
          <p:cNvSpPr/>
          <p:nvPr/>
        </p:nvSpPr>
        <p:spPr>
          <a:xfrm>
            <a:off x="8039520" y="1599120"/>
            <a:ext cx="9907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Hỏng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394" name="CustomShape 27"/>
          <p:cNvSpPr/>
          <p:nvPr/>
        </p:nvSpPr>
        <p:spPr>
          <a:xfrm rot="10800000" flipH="1">
            <a:off x="844200" y="969840"/>
            <a:ext cx="3165120" cy="2102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395" name="CustomShape 28"/>
          <p:cNvSpPr/>
          <p:nvPr/>
        </p:nvSpPr>
        <p:spPr>
          <a:xfrm>
            <a:off x="2031120" y="2302920"/>
            <a:ext cx="321840" cy="3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396" name="CustomShape 29"/>
          <p:cNvSpPr/>
          <p:nvPr/>
        </p:nvSpPr>
        <p:spPr>
          <a:xfrm>
            <a:off x="1777680" y="184932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397" name="CustomShape 30"/>
          <p:cNvSpPr/>
          <p:nvPr/>
        </p:nvSpPr>
        <p:spPr>
          <a:xfrm>
            <a:off x="333720" y="313056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398" name="CustomShape 31"/>
          <p:cNvSpPr/>
          <p:nvPr/>
        </p:nvSpPr>
        <p:spPr>
          <a:xfrm rot="10800000">
            <a:off x="1629720" y="3408480"/>
            <a:ext cx="651600" cy="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399" name="CustomShape 32"/>
          <p:cNvSpPr/>
          <p:nvPr/>
        </p:nvSpPr>
        <p:spPr>
          <a:xfrm>
            <a:off x="1845000" y="340776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400" name="CustomShape 33"/>
          <p:cNvSpPr/>
          <p:nvPr/>
        </p:nvSpPr>
        <p:spPr>
          <a:xfrm>
            <a:off x="1771200" y="304020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401" name="CustomShape 34"/>
          <p:cNvSpPr/>
          <p:nvPr/>
        </p:nvSpPr>
        <p:spPr>
          <a:xfrm>
            <a:off x="2215800" y="316620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{A,B,p}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402" name="CustomShape 35"/>
          <p:cNvSpPr/>
          <p:nvPr/>
        </p:nvSpPr>
        <p:spPr>
          <a:xfrm rot="10800000">
            <a:off x="3332160" y="3433680"/>
            <a:ext cx="944640" cy="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403" name="CustomShape 36"/>
          <p:cNvSpPr/>
          <p:nvPr/>
        </p:nvSpPr>
        <p:spPr>
          <a:xfrm>
            <a:off x="3655080" y="34074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7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404" name="CustomShape 37"/>
          <p:cNvSpPr/>
          <p:nvPr/>
        </p:nvSpPr>
        <p:spPr>
          <a:xfrm>
            <a:off x="3545280" y="30398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{A}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405" name="CustomShape 38"/>
          <p:cNvSpPr/>
          <p:nvPr/>
        </p:nvSpPr>
        <p:spPr>
          <a:xfrm>
            <a:off x="1389600" y="3508200"/>
            <a:ext cx="484200" cy="4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06" name="CustomShape 39"/>
          <p:cNvSpPr/>
          <p:nvPr/>
        </p:nvSpPr>
        <p:spPr>
          <a:xfrm>
            <a:off x="3169800" y="3476880"/>
            <a:ext cx="8067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6,7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07" name="CustomShape 40"/>
          <p:cNvSpPr/>
          <p:nvPr/>
        </p:nvSpPr>
        <p:spPr>
          <a:xfrm>
            <a:off x="4189320" y="316620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a,R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,B,p}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408" name="CustomShape 41"/>
          <p:cNvSpPr/>
          <p:nvPr/>
        </p:nvSpPr>
        <p:spPr>
          <a:xfrm flipH="1">
            <a:off x="5592240" y="3425760"/>
            <a:ext cx="756360" cy="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409" name="CustomShape 42"/>
          <p:cNvSpPr/>
          <p:nvPr/>
        </p:nvSpPr>
        <p:spPr>
          <a:xfrm>
            <a:off x="5952600" y="34434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8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410" name="CustomShape 43"/>
          <p:cNvSpPr/>
          <p:nvPr/>
        </p:nvSpPr>
        <p:spPr>
          <a:xfrm>
            <a:off x="5842800" y="30758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{B}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411" name="CustomShape 44"/>
          <p:cNvSpPr/>
          <p:nvPr/>
        </p:nvSpPr>
        <p:spPr>
          <a:xfrm>
            <a:off x="5421960" y="3480840"/>
            <a:ext cx="4971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5,8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12" name="CustomShape 45"/>
          <p:cNvSpPr/>
          <p:nvPr/>
        </p:nvSpPr>
        <p:spPr>
          <a:xfrm>
            <a:off x="6413400" y="318528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b,R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413" name="CustomShape 46"/>
          <p:cNvSpPr/>
          <p:nvPr/>
        </p:nvSpPr>
        <p:spPr>
          <a:xfrm flipH="1">
            <a:off x="7528320" y="3475800"/>
            <a:ext cx="866880" cy="11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414" name="CustomShape 47"/>
          <p:cNvSpPr/>
          <p:nvPr/>
        </p:nvSpPr>
        <p:spPr>
          <a:xfrm>
            <a:off x="7706880" y="3567960"/>
            <a:ext cx="46332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415" name="CustomShape 48"/>
          <p:cNvSpPr/>
          <p:nvPr/>
        </p:nvSpPr>
        <p:spPr>
          <a:xfrm>
            <a:off x="7778880" y="313092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416" name="CustomShape 49"/>
          <p:cNvSpPr/>
          <p:nvPr/>
        </p:nvSpPr>
        <p:spPr>
          <a:xfrm>
            <a:off x="7358040" y="3571920"/>
            <a:ext cx="50760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17" name="CustomShape 50"/>
          <p:cNvSpPr/>
          <p:nvPr/>
        </p:nvSpPr>
        <p:spPr>
          <a:xfrm>
            <a:off x="8339400" y="3213720"/>
            <a:ext cx="111708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418" name="CustomShape 51"/>
          <p:cNvSpPr/>
          <p:nvPr/>
        </p:nvSpPr>
        <p:spPr>
          <a:xfrm flipH="1">
            <a:off x="4061880" y="78660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419" name="CustomShape 52"/>
          <p:cNvSpPr/>
          <p:nvPr/>
        </p:nvSpPr>
        <p:spPr>
          <a:xfrm flipH="1">
            <a:off x="1446480" y="35787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420" name="CustomShape 53"/>
          <p:cNvSpPr/>
          <p:nvPr/>
        </p:nvSpPr>
        <p:spPr>
          <a:xfrm flipH="1">
            <a:off x="3376800" y="35438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421" name="CustomShape 54"/>
          <p:cNvSpPr/>
          <p:nvPr/>
        </p:nvSpPr>
        <p:spPr>
          <a:xfrm flipH="1">
            <a:off x="5680800" y="35078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422" name="CustomShape 55"/>
          <p:cNvSpPr/>
          <p:nvPr/>
        </p:nvSpPr>
        <p:spPr>
          <a:xfrm flipH="1">
            <a:off x="9622800" y="362592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423" name="CustomShape 56"/>
          <p:cNvSpPr/>
          <p:nvPr/>
        </p:nvSpPr>
        <p:spPr>
          <a:xfrm flipH="1">
            <a:off x="9429120" y="362700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424" name="CustomShape 57"/>
          <p:cNvSpPr/>
          <p:nvPr/>
        </p:nvSpPr>
        <p:spPr>
          <a:xfrm flipH="1">
            <a:off x="9235440" y="362808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425" name="CustomShape 58"/>
          <p:cNvSpPr/>
          <p:nvPr/>
        </p:nvSpPr>
        <p:spPr>
          <a:xfrm>
            <a:off x="9162360" y="3583800"/>
            <a:ext cx="8067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26" name="CustomShape 59"/>
          <p:cNvSpPr/>
          <p:nvPr/>
        </p:nvSpPr>
        <p:spPr>
          <a:xfrm flipH="1">
            <a:off x="7429320" y="357948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427" name="CustomShape 60"/>
          <p:cNvSpPr/>
          <p:nvPr/>
        </p:nvSpPr>
        <p:spPr>
          <a:xfrm>
            <a:off x="8839800" y="3979800"/>
            <a:ext cx="321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428" name="CustomShape 61"/>
          <p:cNvSpPr/>
          <p:nvPr/>
        </p:nvSpPr>
        <p:spPr>
          <a:xfrm>
            <a:off x="8406000" y="397224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429" name="CustomShape 62"/>
          <p:cNvSpPr/>
          <p:nvPr/>
        </p:nvSpPr>
        <p:spPr>
          <a:xfrm>
            <a:off x="8357400" y="4686120"/>
            <a:ext cx="136476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430" name="CustomShape 63"/>
          <p:cNvSpPr/>
          <p:nvPr/>
        </p:nvSpPr>
        <p:spPr>
          <a:xfrm rot="10800000">
            <a:off x="8839440" y="3711240"/>
            <a:ext cx="360" cy="91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431" name="CustomShape 64"/>
          <p:cNvSpPr/>
          <p:nvPr/>
        </p:nvSpPr>
        <p:spPr>
          <a:xfrm>
            <a:off x="4026960" y="1081800"/>
            <a:ext cx="4462560" cy="1825200"/>
          </a:xfrm>
          <a:custGeom>
            <a:avLst/>
            <a:gdLst/>
            <a:ahLst/>
            <a:cxnLst/>
            <a:rect l="l" t="t" r="r" b="b"/>
            <a:pathLst>
              <a:path w="12398" h="5072">
                <a:moveTo>
                  <a:pt x="12397" y="2755"/>
                </a:moveTo>
                <a:cubicBezTo>
                  <a:pt x="12369" y="3631"/>
                  <a:pt x="11367" y="3650"/>
                  <a:pt x="10775" y="3907"/>
                </a:cubicBezTo>
                <a:cubicBezTo>
                  <a:pt x="10212" y="4151"/>
                  <a:pt x="9869" y="4536"/>
                  <a:pt x="9324" y="4761"/>
                </a:cubicBezTo>
                <a:cubicBezTo>
                  <a:pt x="8866" y="4950"/>
                  <a:pt x="8410" y="4811"/>
                  <a:pt x="7959" y="4931"/>
                </a:cubicBezTo>
                <a:cubicBezTo>
                  <a:pt x="7515" y="5050"/>
                  <a:pt x="7050" y="5048"/>
                  <a:pt x="6593" y="5059"/>
                </a:cubicBezTo>
                <a:cubicBezTo>
                  <a:pt x="6133" y="5071"/>
                  <a:pt x="5680" y="5017"/>
                  <a:pt x="5227" y="4974"/>
                </a:cubicBezTo>
                <a:cubicBezTo>
                  <a:pt x="4638" y="4918"/>
                  <a:pt x="4371" y="4270"/>
                  <a:pt x="3862" y="4078"/>
                </a:cubicBezTo>
                <a:cubicBezTo>
                  <a:pt x="3284" y="3860"/>
                  <a:pt x="3359" y="3174"/>
                  <a:pt x="2752" y="3054"/>
                </a:cubicBezTo>
                <a:lnTo>
                  <a:pt x="2283" y="2712"/>
                </a:lnTo>
                <a:lnTo>
                  <a:pt x="1813" y="249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432" name="CustomShape 65"/>
          <p:cNvSpPr/>
          <p:nvPr/>
        </p:nvSpPr>
        <p:spPr>
          <a:xfrm>
            <a:off x="4654080" y="890640"/>
            <a:ext cx="3579120" cy="372600"/>
          </a:xfrm>
          <a:custGeom>
            <a:avLst/>
            <a:gdLst/>
            <a:ahLst/>
            <a:cxnLst/>
            <a:rect l="l" t="t" r="r" b="b"/>
            <a:pathLst>
              <a:path w="9944" h="1037">
                <a:moveTo>
                  <a:pt x="9943" y="0"/>
                </a:moveTo>
                <a:cubicBezTo>
                  <a:pt x="9473" y="29"/>
                  <a:pt x="9061" y="222"/>
                  <a:pt x="8577" y="256"/>
                </a:cubicBezTo>
                <a:cubicBezTo>
                  <a:pt x="8057" y="292"/>
                  <a:pt x="7558" y="406"/>
                  <a:pt x="7041" y="469"/>
                </a:cubicBezTo>
                <a:cubicBezTo>
                  <a:pt x="6568" y="527"/>
                  <a:pt x="6124" y="646"/>
                  <a:pt x="5675" y="768"/>
                </a:cubicBezTo>
                <a:cubicBezTo>
                  <a:pt x="5185" y="901"/>
                  <a:pt x="4686" y="1011"/>
                  <a:pt x="4182" y="1024"/>
                </a:cubicBezTo>
                <a:cubicBezTo>
                  <a:pt x="3699" y="1036"/>
                  <a:pt x="3213" y="1012"/>
                  <a:pt x="2731" y="1024"/>
                </a:cubicBezTo>
                <a:cubicBezTo>
                  <a:pt x="2228" y="1036"/>
                  <a:pt x="1718" y="1005"/>
                  <a:pt x="1237" y="853"/>
                </a:cubicBezTo>
                <a:lnTo>
                  <a:pt x="768" y="811"/>
                </a:lnTo>
                <a:lnTo>
                  <a:pt x="341" y="512"/>
                </a:lnTo>
                <a:lnTo>
                  <a:pt x="0" y="341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" name="CustomShape 1"/>
          <p:cNvSpPr/>
          <p:nvPr/>
        </p:nvSpPr>
        <p:spPr>
          <a:xfrm>
            <a:off x="379440" y="404280"/>
            <a:ext cx="62028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434" name="CustomShape 2"/>
          <p:cNvSpPr/>
          <p:nvPr/>
        </p:nvSpPr>
        <p:spPr>
          <a:xfrm>
            <a:off x="741600" y="735840"/>
            <a:ext cx="138384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max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35" name="CustomShape 3"/>
          <p:cNvSpPr/>
          <p:nvPr/>
        </p:nvSpPr>
        <p:spPr>
          <a:xfrm rot="10800000">
            <a:off x="876600" y="629280"/>
            <a:ext cx="204768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436" name="CustomShape 4"/>
          <p:cNvSpPr/>
          <p:nvPr/>
        </p:nvSpPr>
        <p:spPr>
          <a:xfrm>
            <a:off x="2289600" y="627840"/>
            <a:ext cx="46332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437" name="CustomShape 5"/>
          <p:cNvSpPr/>
          <p:nvPr/>
        </p:nvSpPr>
        <p:spPr>
          <a:xfrm>
            <a:off x="2251800" y="260280"/>
            <a:ext cx="519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438" name="CustomShape 6"/>
          <p:cNvSpPr/>
          <p:nvPr/>
        </p:nvSpPr>
        <p:spPr>
          <a:xfrm flipH="1">
            <a:off x="1510920" y="7833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439" name="CustomShape 7"/>
          <p:cNvSpPr/>
          <p:nvPr/>
        </p:nvSpPr>
        <p:spPr>
          <a:xfrm>
            <a:off x="2935800" y="368280"/>
            <a:ext cx="139284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440" name="CustomShape 8"/>
          <p:cNvSpPr/>
          <p:nvPr/>
        </p:nvSpPr>
        <p:spPr>
          <a:xfrm rot="10800000">
            <a:off x="4273560" y="6660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441" name="CustomShape 9"/>
          <p:cNvSpPr/>
          <p:nvPr/>
        </p:nvSpPr>
        <p:spPr>
          <a:xfrm>
            <a:off x="4712040" y="659520"/>
            <a:ext cx="321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442" name="CustomShape 10"/>
          <p:cNvSpPr/>
          <p:nvPr/>
        </p:nvSpPr>
        <p:spPr>
          <a:xfrm>
            <a:off x="4674240" y="29196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443" name="CustomShape 11"/>
          <p:cNvSpPr/>
          <p:nvPr/>
        </p:nvSpPr>
        <p:spPr>
          <a:xfrm>
            <a:off x="4017600" y="735840"/>
            <a:ext cx="6876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44" name="CustomShape 12"/>
          <p:cNvSpPr/>
          <p:nvPr/>
        </p:nvSpPr>
        <p:spPr>
          <a:xfrm flipH="1">
            <a:off x="4449240" y="7844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445" name="CustomShape 13"/>
          <p:cNvSpPr/>
          <p:nvPr/>
        </p:nvSpPr>
        <p:spPr>
          <a:xfrm>
            <a:off x="5317200" y="42984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,m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446" name="CustomShape 14"/>
          <p:cNvSpPr/>
          <p:nvPr/>
        </p:nvSpPr>
        <p:spPr>
          <a:xfrm rot="10800000">
            <a:off x="6865560" y="6606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447" name="CustomShape 15"/>
          <p:cNvSpPr/>
          <p:nvPr/>
        </p:nvSpPr>
        <p:spPr>
          <a:xfrm>
            <a:off x="7368480" y="67104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448" name="CustomShape 16"/>
          <p:cNvSpPr/>
          <p:nvPr/>
        </p:nvSpPr>
        <p:spPr>
          <a:xfrm>
            <a:off x="7330680" y="303480"/>
            <a:ext cx="6451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{m</a:t>
            </a:r>
            <a:r>
              <a:rPr lang="en-US" sz="2000" b="0" strike="noStrike" spc="-1" baseline="-25000">
                <a:solidFill>
                  <a:srgbClr val="FF3333"/>
                </a:solidFill>
                <a:latin typeface="Arial"/>
                <a:ea typeface="Arial"/>
              </a:rPr>
              <a:t>b</a:t>
            </a: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449" name="CustomShape 17"/>
          <p:cNvSpPr/>
          <p:nvPr/>
        </p:nvSpPr>
        <p:spPr>
          <a:xfrm>
            <a:off x="8017560" y="429840"/>
            <a:ext cx="9907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Hỏng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450" name="CustomShape 18"/>
          <p:cNvSpPr/>
          <p:nvPr/>
        </p:nvSpPr>
        <p:spPr>
          <a:xfrm rot="10800000">
            <a:off x="4271760" y="1059840"/>
            <a:ext cx="1025640" cy="77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451" name="CustomShape 19"/>
          <p:cNvSpPr/>
          <p:nvPr/>
        </p:nvSpPr>
        <p:spPr>
          <a:xfrm flipH="1">
            <a:off x="4255560" y="78552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452" name="CustomShape 20"/>
          <p:cNvSpPr/>
          <p:nvPr/>
        </p:nvSpPr>
        <p:spPr>
          <a:xfrm>
            <a:off x="5317200" y="158184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,m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453" name="CustomShape 21"/>
          <p:cNvSpPr/>
          <p:nvPr/>
        </p:nvSpPr>
        <p:spPr>
          <a:xfrm>
            <a:off x="4672080" y="1517760"/>
            <a:ext cx="321840" cy="3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454" name="CustomShape 22"/>
          <p:cNvSpPr/>
          <p:nvPr/>
        </p:nvSpPr>
        <p:spPr>
          <a:xfrm>
            <a:off x="4710240" y="115632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455" name="CustomShape 23"/>
          <p:cNvSpPr/>
          <p:nvPr/>
        </p:nvSpPr>
        <p:spPr>
          <a:xfrm rot="10800000">
            <a:off x="6887520" y="182988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456" name="CustomShape 24"/>
          <p:cNvSpPr/>
          <p:nvPr/>
        </p:nvSpPr>
        <p:spPr>
          <a:xfrm>
            <a:off x="7390440" y="184032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457" name="CustomShape 25"/>
          <p:cNvSpPr/>
          <p:nvPr/>
        </p:nvSpPr>
        <p:spPr>
          <a:xfrm>
            <a:off x="7352640" y="1472760"/>
            <a:ext cx="70416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{ma}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458" name="CustomShape 26"/>
          <p:cNvSpPr/>
          <p:nvPr/>
        </p:nvSpPr>
        <p:spPr>
          <a:xfrm>
            <a:off x="8039520" y="1599120"/>
            <a:ext cx="9907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Hỏng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459" name="CustomShape 27"/>
          <p:cNvSpPr/>
          <p:nvPr/>
        </p:nvSpPr>
        <p:spPr>
          <a:xfrm rot="10800000" flipH="1">
            <a:off x="844200" y="969840"/>
            <a:ext cx="3165120" cy="2102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460" name="CustomShape 28"/>
          <p:cNvSpPr/>
          <p:nvPr/>
        </p:nvSpPr>
        <p:spPr>
          <a:xfrm>
            <a:off x="2031120" y="2302920"/>
            <a:ext cx="321840" cy="3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461" name="CustomShape 29"/>
          <p:cNvSpPr/>
          <p:nvPr/>
        </p:nvSpPr>
        <p:spPr>
          <a:xfrm>
            <a:off x="1777680" y="184932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462" name="CustomShape 30"/>
          <p:cNvSpPr/>
          <p:nvPr/>
        </p:nvSpPr>
        <p:spPr>
          <a:xfrm>
            <a:off x="333720" y="313056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463" name="CustomShape 31"/>
          <p:cNvSpPr/>
          <p:nvPr/>
        </p:nvSpPr>
        <p:spPr>
          <a:xfrm rot="10800000">
            <a:off x="1629720" y="3408480"/>
            <a:ext cx="651600" cy="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464" name="CustomShape 32"/>
          <p:cNvSpPr/>
          <p:nvPr/>
        </p:nvSpPr>
        <p:spPr>
          <a:xfrm>
            <a:off x="1845000" y="340776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465" name="CustomShape 33"/>
          <p:cNvSpPr/>
          <p:nvPr/>
        </p:nvSpPr>
        <p:spPr>
          <a:xfrm>
            <a:off x="1771200" y="304020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466" name="CustomShape 34"/>
          <p:cNvSpPr/>
          <p:nvPr/>
        </p:nvSpPr>
        <p:spPr>
          <a:xfrm>
            <a:off x="2215800" y="316620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{A,B,p}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467" name="CustomShape 35"/>
          <p:cNvSpPr/>
          <p:nvPr/>
        </p:nvSpPr>
        <p:spPr>
          <a:xfrm rot="10800000">
            <a:off x="3332160" y="3433680"/>
            <a:ext cx="944640" cy="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468" name="CustomShape 36"/>
          <p:cNvSpPr/>
          <p:nvPr/>
        </p:nvSpPr>
        <p:spPr>
          <a:xfrm>
            <a:off x="3655080" y="34074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7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469" name="CustomShape 37"/>
          <p:cNvSpPr/>
          <p:nvPr/>
        </p:nvSpPr>
        <p:spPr>
          <a:xfrm>
            <a:off x="3545280" y="30398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{A}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470" name="CustomShape 38"/>
          <p:cNvSpPr/>
          <p:nvPr/>
        </p:nvSpPr>
        <p:spPr>
          <a:xfrm>
            <a:off x="1389600" y="3508200"/>
            <a:ext cx="484200" cy="4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71" name="CustomShape 39"/>
          <p:cNvSpPr/>
          <p:nvPr/>
        </p:nvSpPr>
        <p:spPr>
          <a:xfrm>
            <a:off x="3169800" y="3476880"/>
            <a:ext cx="8067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6,7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72" name="CustomShape 40"/>
          <p:cNvSpPr/>
          <p:nvPr/>
        </p:nvSpPr>
        <p:spPr>
          <a:xfrm>
            <a:off x="4189320" y="316620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a,R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,B,p}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473" name="CustomShape 41"/>
          <p:cNvSpPr/>
          <p:nvPr/>
        </p:nvSpPr>
        <p:spPr>
          <a:xfrm flipH="1">
            <a:off x="5592240" y="3425760"/>
            <a:ext cx="756360" cy="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474" name="CustomShape 42"/>
          <p:cNvSpPr/>
          <p:nvPr/>
        </p:nvSpPr>
        <p:spPr>
          <a:xfrm>
            <a:off x="5952600" y="34434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8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475" name="CustomShape 43"/>
          <p:cNvSpPr/>
          <p:nvPr/>
        </p:nvSpPr>
        <p:spPr>
          <a:xfrm>
            <a:off x="5842800" y="30758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{B}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476" name="CustomShape 44"/>
          <p:cNvSpPr/>
          <p:nvPr/>
        </p:nvSpPr>
        <p:spPr>
          <a:xfrm>
            <a:off x="5421960" y="3480840"/>
            <a:ext cx="4971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5,8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77" name="CustomShape 45"/>
          <p:cNvSpPr/>
          <p:nvPr/>
        </p:nvSpPr>
        <p:spPr>
          <a:xfrm>
            <a:off x="6413400" y="318528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b,R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478" name="CustomShape 46"/>
          <p:cNvSpPr/>
          <p:nvPr/>
        </p:nvSpPr>
        <p:spPr>
          <a:xfrm flipH="1">
            <a:off x="7528320" y="3475800"/>
            <a:ext cx="866880" cy="11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479" name="CustomShape 47"/>
          <p:cNvSpPr/>
          <p:nvPr/>
        </p:nvSpPr>
        <p:spPr>
          <a:xfrm>
            <a:off x="7706880" y="3567960"/>
            <a:ext cx="46332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480" name="CustomShape 48"/>
          <p:cNvSpPr/>
          <p:nvPr/>
        </p:nvSpPr>
        <p:spPr>
          <a:xfrm>
            <a:off x="7778880" y="313092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481" name="CustomShape 49"/>
          <p:cNvSpPr/>
          <p:nvPr/>
        </p:nvSpPr>
        <p:spPr>
          <a:xfrm>
            <a:off x="7358040" y="3571920"/>
            <a:ext cx="50760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82" name="CustomShape 50"/>
          <p:cNvSpPr/>
          <p:nvPr/>
        </p:nvSpPr>
        <p:spPr>
          <a:xfrm>
            <a:off x="8339400" y="3213720"/>
            <a:ext cx="111708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483" name="CustomShape 51"/>
          <p:cNvSpPr/>
          <p:nvPr/>
        </p:nvSpPr>
        <p:spPr>
          <a:xfrm flipH="1">
            <a:off x="4061880" y="78660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484" name="CustomShape 52"/>
          <p:cNvSpPr/>
          <p:nvPr/>
        </p:nvSpPr>
        <p:spPr>
          <a:xfrm flipH="1">
            <a:off x="1446480" y="35787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485" name="CustomShape 53"/>
          <p:cNvSpPr/>
          <p:nvPr/>
        </p:nvSpPr>
        <p:spPr>
          <a:xfrm flipH="1">
            <a:off x="3376800" y="35438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486" name="CustomShape 54"/>
          <p:cNvSpPr/>
          <p:nvPr/>
        </p:nvSpPr>
        <p:spPr>
          <a:xfrm flipH="1">
            <a:off x="5680800" y="35078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487" name="CustomShape 55"/>
          <p:cNvSpPr/>
          <p:nvPr/>
        </p:nvSpPr>
        <p:spPr>
          <a:xfrm flipH="1">
            <a:off x="9622800" y="362592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488" name="CustomShape 56"/>
          <p:cNvSpPr/>
          <p:nvPr/>
        </p:nvSpPr>
        <p:spPr>
          <a:xfrm flipH="1">
            <a:off x="9429120" y="362700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489" name="CustomShape 57"/>
          <p:cNvSpPr/>
          <p:nvPr/>
        </p:nvSpPr>
        <p:spPr>
          <a:xfrm flipH="1">
            <a:off x="9235440" y="362808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490" name="CustomShape 58"/>
          <p:cNvSpPr/>
          <p:nvPr/>
        </p:nvSpPr>
        <p:spPr>
          <a:xfrm>
            <a:off x="9162360" y="3583800"/>
            <a:ext cx="8067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91" name="CustomShape 59"/>
          <p:cNvSpPr/>
          <p:nvPr/>
        </p:nvSpPr>
        <p:spPr>
          <a:xfrm flipH="1">
            <a:off x="7429320" y="361548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492" name="CustomShape 60"/>
          <p:cNvSpPr/>
          <p:nvPr/>
        </p:nvSpPr>
        <p:spPr>
          <a:xfrm>
            <a:off x="8839800" y="3979800"/>
            <a:ext cx="321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493" name="CustomShape 61"/>
          <p:cNvSpPr/>
          <p:nvPr/>
        </p:nvSpPr>
        <p:spPr>
          <a:xfrm>
            <a:off x="8406000" y="397224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494" name="CustomShape 62"/>
          <p:cNvSpPr/>
          <p:nvPr/>
        </p:nvSpPr>
        <p:spPr>
          <a:xfrm>
            <a:off x="8357400" y="4686120"/>
            <a:ext cx="136476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495" name="CustomShape 63"/>
          <p:cNvSpPr/>
          <p:nvPr/>
        </p:nvSpPr>
        <p:spPr>
          <a:xfrm rot="10800000">
            <a:off x="8839440" y="3711240"/>
            <a:ext cx="360" cy="91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496" name="CustomShape 64"/>
          <p:cNvSpPr/>
          <p:nvPr/>
        </p:nvSpPr>
        <p:spPr>
          <a:xfrm>
            <a:off x="9368640" y="4837320"/>
            <a:ext cx="484200" cy="4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97" name="CustomShape 65"/>
          <p:cNvSpPr/>
          <p:nvPr/>
        </p:nvSpPr>
        <p:spPr>
          <a:xfrm flipH="1">
            <a:off x="7414560" y="4929480"/>
            <a:ext cx="1022760" cy="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498" name="CustomShape 66"/>
          <p:cNvSpPr/>
          <p:nvPr/>
        </p:nvSpPr>
        <p:spPr>
          <a:xfrm>
            <a:off x="7557480" y="44978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499" name="CustomShape 67"/>
          <p:cNvSpPr/>
          <p:nvPr/>
        </p:nvSpPr>
        <p:spPr>
          <a:xfrm>
            <a:off x="4026960" y="1081800"/>
            <a:ext cx="4462560" cy="1825200"/>
          </a:xfrm>
          <a:custGeom>
            <a:avLst/>
            <a:gdLst/>
            <a:ahLst/>
            <a:cxnLst/>
            <a:rect l="l" t="t" r="r" b="b"/>
            <a:pathLst>
              <a:path w="12398" h="5072">
                <a:moveTo>
                  <a:pt x="12397" y="2755"/>
                </a:moveTo>
                <a:cubicBezTo>
                  <a:pt x="12369" y="3631"/>
                  <a:pt x="11367" y="3650"/>
                  <a:pt x="10775" y="3907"/>
                </a:cubicBezTo>
                <a:cubicBezTo>
                  <a:pt x="10212" y="4151"/>
                  <a:pt x="9869" y="4536"/>
                  <a:pt x="9324" y="4761"/>
                </a:cubicBezTo>
                <a:cubicBezTo>
                  <a:pt x="8866" y="4950"/>
                  <a:pt x="8410" y="4811"/>
                  <a:pt x="7959" y="4931"/>
                </a:cubicBezTo>
                <a:cubicBezTo>
                  <a:pt x="7515" y="5050"/>
                  <a:pt x="7050" y="5048"/>
                  <a:pt x="6593" y="5059"/>
                </a:cubicBezTo>
                <a:cubicBezTo>
                  <a:pt x="6133" y="5071"/>
                  <a:pt x="5680" y="5017"/>
                  <a:pt x="5227" y="4974"/>
                </a:cubicBezTo>
                <a:cubicBezTo>
                  <a:pt x="4638" y="4918"/>
                  <a:pt x="4371" y="4270"/>
                  <a:pt x="3862" y="4078"/>
                </a:cubicBezTo>
                <a:cubicBezTo>
                  <a:pt x="3284" y="3860"/>
                  <a:pt x="3359" y="3174"/>
                  <a:pt x="2752" y="3054"/>
                </a:cubicBezTo>
                <a:lnTo>
                  <a:pt x="2283" y="2712"/>
                </a:lnTo>
                <a:lnTo>
                  <a:pt x="1813" y="249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500" name="CustomShape 68"/>
          <p:cNvSpPr/>
          <p:nvPr/>
        </p:nvSpPr>
        <p:spPr>
          <a:xfrm>
            <a:off x="4654080" y="890640"/>
            <a:ext cx="3579120" cy="372600"/>
          </a:xfrm>
          <a:custGeom>
            <a:avLst/>
            <a:gdLst/>
            <a:ahLst/>
            <a:cxnLst/>
            <a:rect l="l" t="t" r="r" b="b"/>
            <a:pathLst>
              <a:path w="9944" h="1037">
                <a:moveTo>
                  <a:pt x="9943" y="0"/>
                </a:moveTo>
                <a:cubicBezTo>
                  <a:pt x="9473" y="29"/>
                  <a:pt x="9061" y="222"/>
                  <a:pt x="8577" y="256"/>
                </a:cubicBezTo>
                <a:cubicBezTo>
                  <a:pt x="8057" y="292"/>
                  <a:pt x="7558" y="406"/>
                  <a:pt x="7041" y="469"/>
                </a:cubicBezTo>
                <a:cubicBezTo>
                  <a:pt x="6568" y="527"/>
                  <a:pt x="6124" y="646"/>
                  <a:pt x="5675" y="768"/>
                </a:cubicBezTo>
                <a:cubicBezTo>
                  <a:pt x="5185" y="901"/>
                  <a:pt x="4686" y="1011"/>
                  <a:pt x="4182" y="1024"/>
                </a:cubicBezTo>
                <a:cubicBezTo>
                  <a:pt x="3699" y="1036"/>
                  <a:pt x="3213" y="1012"/>
                  <a:pt x="2731" y="1024"/>
                </a:cubicBezTo>
                <a:cubicBezTo>
                  <a:pt x="2228" y="1036"/>
                  <a:pt x="1718" y="1005"/>
                  <a:pt x="1237" y="853"/>
                </a:cubicBezTo>
                <a:lnTo>
                  <a:pt x="768" y="811"/>
                </a:lnTo>
                <a:lnTo>
                  <a:pt x="341" y="512"/>
                </a:lnTo>
                <a:lnTo>
                  <a:pt x="0" y="341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1" name="CustomShape 1"/>
          <p:cNvSpPr/>
          <p:nvPr/>
        </p:nvSpPr>
        <p:spPr>
          <a:xfrm>
            <a:off x="379440" y="404280"/>
            <a:ext cx="62028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502" name="CustomShape 2"/>
          <p:cNvSpPr/>
          <p:nvPr/>
        </p:nvSpPr>
        <p:spPr>
          <a:xfrm>
            <a:off x="741600" y="735840"/>
            <a:ext cx="138384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max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03" name="CustomShape 3"/>
          <p:cNvSpPr/>
          <p:nvPr/>
        </p:nvSpPr>
        <p:spPr>
          <a:xfrm rot="10800000">
            <a:off x="876600" y="629280"/>
            <a:ext cx="204768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504" name="CustomShape 4"/>
          <p:cNvSpPr/>
          <p:nvPr/>
        </p:nvSpPr>
        <p:spPr>
          <a:xfrm>
            <a:off x="2289600" y="627840"/>
            <a:ext cx="46332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05" name="CustomShape 5"/>
          <p:cNvSpPr/>
          <p:nvPr/>
        </p:nvSpPr>
        <p:spPr>
          <a:xfrm>
            <a:off x="2251800" y="260280"/>
            <a:ext cx="519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06" name="CustomShape 6"/>
          <p:cNvSpPr/>
          <p:nvPr/>
        </p:nvSpPr>
        <p:spPr>
          <a:xfrm flipH="1">
            <a:off x="1510920" y="7833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507" name="CustomShape 7"/>
          <p:cNvSpPr/>
          <p:nvPr/>
        </p:nvSpPr>
        <p:spPr>
          <a:xfrm>
            <a:off x="2935800" y="368280"/>
            <a:ext cx="139284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508" name="CustomShape 8"/>
          <p:cNvSpPr/>
          <p:nvPr/>
        </p:nvSpPr>
        <p:spPr>
          <a:xfrm rot="10800000">
            <a:off x="4273560" y="6660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509" name="CustomShape 9"/>
          <p:cNvSpPr/>
          <p:nvPr/>
        </p:nvSpPr>
        <p:spPr>
          <a:xfrm>
            <a:off x="4712040" y="659520"/>
            <a:ext cx="321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10" name="CustomShape 10"/>
          <p:cNvSpPr/>
          <p:nvPr/>
        </p:nvSpPr>
        <p:spPr>
          <a:xfrm>
            <a:off x="4674240" y="29196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11" name="CustomShape 11"/>
          <p:cNvSpPr/>
          <p:nvPr/>
        </p:nvSpPr>
        <p:spPr>
          <a:xfrm>
            <a:off x="4017600" y="735840"/>
            <a:ext cx="6876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12" name="CustomShape 12"/>
          <p:cNvSpPr/>
          <p:nvPr/>
        </p:nvSpPr>
        <p:spPr>
          <a:xfrm flipH="1">
            <a:off x="4449240" y="7844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513" name="CustomShape 13"/>
          <p:cNvSpPr/>
          <p:nvPr/>
        </p:nvSpPr>
        <p:spPr>
          <a:xfrm>
            <a:off x="5317200" y="42984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,m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514" name="CustomShape 14"/>
          <p:cNvSpPr/>
          <p:nvPr/>
        </p:nvSpPr>
        <p:spPr>
          <a:xfrm rot="10800000">
            <a:off x="6865560" y="6606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515" name="CustomShape 15"/>
          <p:cNvSpPr/>
          <p:nvPr/>
        </p:nvSpPr>
        <p:spPr>
          <a:xfrm>
            <a:off x="7368480" y="67104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16" name="CustomShape 16"/>
          <p:cNvSpPr/>
          <p:nvPr/>
        </p:nvSpPr>
        <p:spPr>
          <a:xfrm>
            <a:off x="7330680" y="303480"/>
            <a:ext cx="6451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{m</a:t>
            </a:r>
            <a:r>
              <a:rPr lang="en-US" sz="2000" b="0" strike="noStrike" spc="-1" baseline="-25000">
                <a:solidFill>
                  <a:srgbClr val="FF3333"/>
                </a:solidFill>
                <a:latin typeface="Arial"/>
                <a:ea typeface="Arial"/>
              </a:rPr>
              <a:t>b</a:t>
            </a: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17" name="CustomShape 17"/>
          <p:cNvSpPr/>
          <p:nvPr/>
        </p:nvSpPr>
        <p:spPr>
          <a:xfrm>
            <a:off x="8017560" y="429840"/>
            <a:ext cx="9907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Hỏng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518" name="CustomShape 18"/>
          <p:cNvSpPr/>
          <p:nvPr/>
        </p:nvSpPr>
        <p:spPr>
          <a:xfrm rot="10800000">
            <a:off x="4271760" y="1059840"/>
            <a:ext cx="1025640" cy="77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519" name="CustomShape 19"/>
          <p:cNvSpPr/>
          <p:nvPr/>
        </p:nvSpPr>
        <p:spPr>
          <a:xfrm flipH="1">
            <a:off x="4255560" y="78552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520" name="CustomShape 20"/>
          <p:cNvSpPr/>
          <p:nvPr/>
        </p:nvSpPr>
        <p:spPr>
          <a:xfrm>
            <a:off x="5317200" y="158184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,m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521" name="CustomShape 21"/>
          <p:cNvSpPr/>
          <p:nvPr/>
        </p:nvSpPr>
        <p:spPr>
          <a:xfrm>
            <a:off x="4672080" y="1517760"/>
            <a:ext cx="321840" cy="3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22" name="CustomShape 22"/>
          <p:cNvSpPr/>
          <p:nvPr/>
        </p:nvSpPr>
        <p:spPr>
          <a:xfrm>
            <a:off x="4710240" y="115632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23" name="CustomShape 23"/>
          <p:cNvSpPr/>
          <p:nvPr/>
        </p:nvSpPr>
        <p:spPr>
          <a:xfrm rot="10800000">
            <a:off x="6887520" y="182988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524" name="CustomShape 24"/>
          <p:cNvSpPr/>
          <p:nvPr/>
        </p:nvSpPr>
        <p:spPr>
          <a:xfrm>
            <a:off x="7390440" y="184032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25" name="CustomShape 25"/>
          <p:cNvSpPr/>
          <p:nvPr/>
        </p:nvSpPr>
        <p:spPr>
          <a:xfrm>
            <a:off x="7352640" y="1472760"/>
            <a:ext cx="70416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{ma}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26" name="CustomShape 26"/>
          <p:cNvSpPr/>
          <p:nvPr/>
        </p:nvSpPr>
        <p:spPr>
          <a:xfrm>
            <a:off x="8039520" y="1599120"/>
            <a:ext cx="9907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Hỏng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527" name="CustomShape 27"/>
          <p:cNvSpPr/>
          <p:nvPr/>
        </p:nvSpPr>
        <p:spPr>
          <a:xfrm rot="10800000" flipH="1">
            <a:off x="844200" y="969840"/>
            <a:ext cx="3165120" cy="2102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528" name="CustomShape 28"/>
          <p:cNvSpPr/>
          <p:nvPr/>
        </p:nvSpPr>
        <p:spPr>
          <a:xfrm>
            <a:off x="2031120" y="2302920"/>
            <a:ext cx="321840" cy="3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29" name="CustomShape 29"/>
          <p:cNvSpPr/>
          <p:nvPr/>
        </p:nvSpPr>
        <p:spPr>
          <a:xfrm>
            <a:off x="1777680" y="184932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30" name="CustomShape 30"/>
          <p:cNvSpPr/>
          <p:nvPr/>
        </p:nvSpPr>
        <p:spPr>
          <a:xfrm>
            <a:off x="333720" y="313056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531" name="CustomShape 31"/>
          <p:cNvSpPr/>
          <p:nvPr/>
        </p:nvSpPr>
        <p:spPr>
          <a:xfrm rot="10800000">
            <a:off x="1629720" y="3408480"/>
            <a:ext cx="651600" cy="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532" name="CustomShape 32"/>
          <p:cNvSpPr/>
          <p:nvPr/>
        </p:nvSpPr>
        <p:spPr>
          <a:xfrm>
            <a:off x="1845000" y="340776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33" name="CustomShape 33"/>
          <p:cNvSpPr/>
          <p:nvPr/>
        </p:nvSpPr>
        <p:spPr>
          <a:xfrm>
            <a:off x="1771200" y="304020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34" name="CustomShape 34"/>
          <p:cNvSpPr/>
          <p:nvPr/>
        </p:nvSpPr>
        <p:spPr>
          <a:xfrm>
            <a:off x="2215800" y="316620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{A,B,p}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535" name="CustomShape 35"/>
          <p:cNvSpPr/>
          <p:nvPr/>
        </p:nvSpPr>
        <p:spPr>
          <a:xfrm rot="10800000">
            <a:off x="3332160" y="3433680"/>
            <a:ext cx="944640" cy="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536" name="CustomShape 36"/>
          <p:cNvSpPr/>
          <p:nvPr/>
        </p:nvSpPr>
        <p:spPr>
          <a:xfrm>
            <a:off x="3655080" y="34074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7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37" name="CustomShape 37"/>
          <p:cNvSpPr/>
          <p:nvPr/>
        </p:nvSpPr>
        <p:spPr>
          <a:xfrm>
            <a:off x="3545280" y="30398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{A}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38" name="CustomShape 38"/>
          <p:cNvSpPr/>
          <p:nvPr/>
        </p:nvSpPr>
        <p:spPr>
          <a:xfrm>
            <a:off x="1389600" y="3508200"/>
            <a:ext cx="484200" cy="4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39" name="CustomShape 39"/>
          <p:cNvSpPr/>
          <p:nvPr/>
        </p:nvSpPr>
        <p:spPr>
          <a:xfrm>
            <a:off x="3169800" y="3476880"/>
            <a:ext cx="8067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6,7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40" name="CustomShape 40"/>
          <p:cNvSpPr/>
          <p:nvPr/>
        </p:nvSpPr>
        <p:spPr>
          <a:xfrm>
            <a:off x="4189320" y="316620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a,R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,B,p}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541" name="CustomShape 41"/>
          <p:cNvSpPr/>
          <p:nvPr/>
        </p:nvSpPr>
        <p:spPr>
          <a:xfrm flipH="1">
            <a:off x="5592240" y="3425760"/>
            <a:ext cx="756360" cy="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542" name="CustomShape 42"/>
          <p:cNvSpPr/>
          <p:nvPr/>
        </p:nvSpPr>
        <p:spPr>
          <a:xfrm>
            <a:off x="5952600" y="34434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8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43" name="CustomShape 43"/>
          <p:cNvSpPr/>
          <p:nvPr/>
        </p:nvSpPr>
        <p:spPr>
          <a:xfrm>
            <a:off x="5842800" y="30758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{B}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44" name="CustomShape 44"/>
          <p:cNvSpPr/>
          <p:nvPr/>
        </p:nvSpPr>
        <p:spPr>
          <a:xfrm>
            <a:off x="5421960" y="3480840"/>
            <a:ext cx="4971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5,8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45" name="CustomShape 45"/>
          <p:cNvSpPr/>
          <p:nvPr/>
        </p:nvSpPr>
        <p:spPr>
          <a:xfrm>
            <a:off x="6413400" y="318528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b,R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546" name="CustomShape 46"/>
          <p:cNvSpPr/>
          <p:nvPr/>
        </p:nvSpPr>
        <p:spPr>
          <a:xfrm flipH="1">
            <a:off x="7528320" y="3475800"/>
            <a:ext cx="866880" cy="11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547" name="CustomShape 47"/>
          <p:cNvSpPr/>
          <p:nvPr/>
        </p:nvSpPr>
        <p:spPr>
          <a:xfrm>
            <a:off x="7706880" y="3567960"/>
            <a:ext cx="46332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48" name="CustomShape 48"/>
          <p:cNvSpPr/>
          <p:nvPr/>
        </p:nvSpPr>
        <p:spPr>
          <a:xfrm>
            <a:off x="7778880" y="313092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49" name="CustomShape 49"/>
          <p:cNvSpPr/>
          <p:nvPr/>
        </p:nvSpPr>
        <p:spPr>
          <a:xfrm>
            <a:off x="7358040" y="3571920"/>
            <a:ext cx="50760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50" name="CustomShape 50"/>
          <p:cNvSpPr/>
          <p:nvPr/>
        </p:nvSpPr>
        <p:spPr>
          <a:xfrm>
            <a:off x="8339400" y="3213720"/>
            <a:ext cx="111708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551" name="CustomShape 51"/>
          <p:cNvSpPr/>
          <p:nvPr/>
        </p:nvSpPr>
        <p:spPr>
          <a:xfrm flipH="1">
            <a:off x="4061880" y="78660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552" name="CustomShape 52"/>
          <p:cNvSpPr/>
          <p:nvPr/>
        </p:nvSpPr>
        <p:spPr>
          <a:xfrm flipH="1">
            <a:off x="1446480" y="35787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553" name="CustomShape 53"/>
          <p:cNvSpPr/>
          <p:nvPr/>
        </p:nvSpPr>
        <p:spPr>
          <a:xfrm flipH="1">
            <a:off x="3376800" y="35438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554" name="CustomShape 54"/>
          <p:cNvSpPr/>
          <p:nvPr/>
        </p:nvSpPr>
        <p:spPr>
          <a:xfrm flipH="1">
            <a:off x="5680800" y="35078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555" name="CustomShape 55"/>
          <p:cNvSpPr/>
          <p:nvPr/>
        </p:nvSpPr>
        <p:spPr>
          <a:xfrm flipH="1">
            <a:off x="9622800" y="362592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556" name="CustomShape 56"/>
          <p:cNvSpPr/>
          <p:nvPr/>
        </p:nvSpPr>
        <p:spPr>
          <a:xfrm flipH="1">
            <a:off x="9429120" y="362700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557" name="CustomShape 57"/>
          <p:cNvSpPr/>
          <p:nvPr/>
        </p:nvSpPr>
        <p:spPr>
          <a:xfrm flipH="1">
            <a:off x="9235440" y="362808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558" name="CustomShape 58"/>
          <p:cNvSpPr/>
          <p:nvPr/>
        </p:nvSpPr>
        <p:spPr>
          <a:xfrm>
            <a:off x="9162360" y="3583800"/>
            <a:ext cx="8067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59" name="CustomShape 59"/>
          <p:cNvSpPr/>
          <p:nvPr/>
        </p:nvSpPr>
        <p:spPr>
          <a:xfrm flipH="1">
            <a:off x="7465320" y="361548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560" name="CustomShape 60"/>
          <p:cNvSpPr/>
          <p:nvPr/>
        </p:nvSpPr>
        <p:spPr>
          <a:xfrm>
            <a:off x="8839800" y="3979800"/>
            <a:ext cx="321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61" name="CustomShape 61"/>
          <p:cNvSpPr/>
          <p:nvPr/>
        </p:nvSpPr>
        <p:spPr>
          <a:xfrm>
            <a:off x="8406000" y="397224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62" name="CustomShape 62"/>
          <p:cNvSpPr/>
          <p:nvPr/>
        </p:nvSpPr>
        <p:spPr>
          <a:xfrm>
            <a:off x="8357400" y="4686120"/>
            <a:ext cx="136476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563" name="CustomShape 63"/>
          <p:cNvSpPr/>
          <p:nvPr/>
        </p:nvSpPr>
        <p:spPr>
          <a:xfrm rot="10800000">
            <a:off x="8839440" y="3711240"/>
            <a:ext cx="360" cy="91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564" name="CustomShape 64"/>
          <p:cNvSpPr/>
          <p:nvPr/>
        </p:nvSpPr>
        <p:spPr>
          <a:xfrm>
            <a:off x="9368640" y="4837320"/>
            <a:ext cx="484200" cy="4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65" name="CustomShape 65"/>
          <p:cNvSpPr/>
          <p:nvPr/>
        </p:nvSpPr>
        <p:spPr>
          <a:xfrm flipH="1">
            <a:off x="9452520" y="48819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566" name="CustomShape 66"/>
          <p:cNvSpPr/>
          <p:nvPr/>
        </p:nvSpPr>
        <p:spPr>
          <a:xfrm>
            <a:off x="6349320" y="4685760"/>
            <a:ext cx="9478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{A,B}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567" name="CustomShape 67"/>
          <p:cNvSpPr/>
          <p:nvPr/>
        </p:nvSpPr>
        <p:spPr>
          <a:xfrm flipH="1">
            <a:off x="7414560" y="4929480"/>
            <a:ext cx="1022760" cy="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568" name="CustomShape 68"/>
          <p:cNvSpPr/>
          <p:nvPr/>
        </p:nvSpPr>
        <p:spPr>
          <a:xfrm>
            <a:off x="7631280" y="49374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69" name="CustomShape 69"/>
          <p:cNvSpPr/>
          <p:nvPr/>
        </p:nvSpPr>
        <p:spPr>
          <a:xfrm>
            <a:off x="7557480" y="44978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70" name="CustomShape 70"/>
          <p:cNvSpPr/>
          <p:nvPr/>
        </p:nvSpPr>
        <p:spPr>
          <a:xfrm>
            <a:off x="4026960" y="1081800"/>
            <a:ext cx="4462560" cy="1825200"/>
          </a:xfrm>
          <a:custGeom>
            <a:avLst/>
            <a:gdLst/>
            <a:ahLst/>
            <a:cxnLst/>
            <a:rect l="l" t="t" r="r" b="b"/>
            <a:pathLst>
              <a:path w="12398" h="5072">
                <a:moveTo>
                  <a:pt x="12397" y="2755"/>
                </a:moveTo>
                <a:cubicBezTo>
                  <a:pt x="12369" y="3631"/>
                  <a:pt x="11367" y="3650"/>
                  <a:pt x="10775" y="3907"/>
                </a:cubicBezTo>
                <a:cubicBezTo>
                  <a:pt x="10212" y="4151"/>
                  <a:pt x="9869" y="4536"/>
                  <a:pt x="9324" y="4761"/>
                </a:cubicBezTo>
                <a:cubicBezTo>
                  <a:pt x="8866" y="4950"/>
                  <a:pt x="8410" y="4811"/>
                  <a:pt x="7959" y="4931"/>
                </a:cubicBezTo>
                <a:cubicBezTo>
                  <a:pt x="7515" y="5050"/>
                  <a:pt x="7050" y="5048"/>
                  <a:pt x="6593" y="5059"/>
                </a:cubicBezTo>
                <a:cubicBezTo>
                  <a:pt x="6133" y="5071"/>
                  <a:pt x="5680" y="5017"/>
                  <a:pt x="5227" y="4974"/>
                </a:cubicBezTo>
                <a:cubicBezTo>
                  <a:pt x="4638" y="4918"/>
                  <a:pt x="4371" y="4270"/>
                  <a:pt x="3862" y="4078"/>
                </a:cubicBezTo>
                <a:cubicBezTo>
                  <a:pt x="3284" y="3860"/>
                  <a:pt x="3359" y="3174"/>
                  <a:pt x="2752" y="3054"/>
                </a:cubicBezTo>
                <a:lnTo>
                  <a:pt x="2283" y="2712"/>
                </a:lnTo>
                <a:lnTo>
                  <a:pt x="1813" y="249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571" name="CustomShape 71"/>
          <p:cNvSpPr/>
          <p:nvPr/>
        </p:nvSpPr>
        <p:spPr>
          <a:xfrm>
            <a:off x="4654080" y="890640"/>
            <a:ext cx="3579120" cy="372600"/>
          </a:xfrm>
          <a:custGeom>
            <a:avLst/>
            <a:gdLst/>
            <a:ahLst/>
            <a:cxnLst/>
            <a:rect l="l" t="t" r="r" b="b"/>
            <a:pathLst>
              <a:path w="9944" h="1037">
                <a:moveTo>
                  <a:pt x="9943" y="0"/>
                </a:moveTo>
                <a:cubicBezTo>
                  <a:pt x="9473" y="29"/>
                  <a:pt x="9061" y="222"/>
                  <a:pt x="8577" y="256"/>
                </a:cubicBezTo>
                <a:cubicBezTo>
                  <a:pt x="8057" y="292"/>
                  <a:pt x="7558" y="406"/>
                  <a:pt x="7041" y="469"/>
                </a:cubicBezTo>
                <a:cubicBezTo>
                  <a:pt x="6568" y="527"/>
                  <a:pt x="6124" y="646"/>
                  <a:pt x="5675" y="768"/>
                </a:cubicBezTo>
                <a:cubicBezTo>
                  <a:pt x="5185" y="901"/>
                  <a:pt x="4686" y="1011"/>
                  <a:pt x="4182" y="1024"/>
                </a:cubicBezTo>
                <a:cubicBezTo>
                  <a:pt x="3699" y="1036"/>
                  <a:pt x="3213" y="1012"/>
                  <a:pt x="2731" y="1024"/>
                </a:cubicBezTo>
                <a:cubicBezTo>
                  <a:pt x="2228" y="1036"/>
                  <a:pt x="1718" y="1005"/>
                  <a:pt x="1237" y="853"/>
                </a:cubicBezTo>
                <a:lnTo>
                  <a:pt x="768" y="811"/>
                </a:lnTo>
                <a:lnTo>
                  <a:pt x="341" y="512"/>
                </a:lnTo>
                <a:lnTo>
                  <a:pt x="0" y="341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2" name="CustomShape 1"/>
          <p:cNvSpPr/>
          <p:nvPr/>
        </p:nvSpPr>
        <p:spPr>
          <a:xfrm>
            <a:off x="379440" y="404280"/>
            <a:ext cx="62028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573" name="CustomShape 2"/>
          <p:cNvSpPr/>
          <p:nvPr/>
        </p:nvSpPr>
        <p:spPr>
          <a:xfrm>
            <a:off x="741600" y="735840"/>
            <a:ext cx="138384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max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74" name="CustomShape 3"/>
          <p:cNvSpPr/>
          <p:nvPr/>
        </p:nvSpPr>
        <p:spPr>
          <a:xfrm rot="10800000">
            <a:off x="876600" y="629280"/>
            <a:ext cx="204768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575" name="CustomShape 4"/>
          <p:cNvSpPr/>
          <p:nvPr/>
        </p:nvSpPr>
        <p:spPr>
          <a:xfrm>
            <a:off x="2289600" y="627840"/>
            <a:ext cx="46332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76" name="CustomShape 5"/>
          <p:cNvSpPr/>
          <p:nvPr/>
        </p:nvSpPr>
        <p:spPr>
          <a:xfrm>
            <a:off x="2251800" y="260280"/>
            <a:ext cx="519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77" name="CustomShape 6"/>
          <p:cNvSpPr/>
          <p:nvPr/>
        </p:nvSpPr>
        <p:spPr>
          <a:xfrm flipH="1">
            <a:off x="1510920" y="7833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578" name="CustomShape 7"/>
          <p:cNvSpPr/>
          <p:nvPr/>
        </p:nvSpPr>
        <p:spPr>
          <a:xfrm>
            <a:off x="2935800" y="368280"/>
            <a:ext cx="139284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579" name="CustomShape 8"/>
          <p:cNvSpPr/>
          <p:nvPr/>
        </p:nvSpPr>
        <p:spPr>
          <a:xfrm rot="10800000">
            <a:off x="4273560" y="6660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580" name="CustomShape 9"/>
          <p:cNvSpPr/>
          <p:nvPr/>
        </p:nvSpPr>
        <p:spPr>
          <a:xfrm>
            <a:off x="4712040" y="659520"/>
            <a:ext cx="321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81" name="CustomShape 10"/>
          <p:cNvSpPr/>
          <p:nvPr/>
        </p:nvSpPr>
        <p:spPr>
          <a:xfrm>
            <a:off x="4674240" y="29196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82" name="CustomShape 11"/>
          <p:cNvSpPr/>
          <p:nvPr/>
        </p:nvSpPr>
        <p:spPr>
          <a:xfrm>
            <a:off x="4017600" y="735840"/>
            <a:ext cx="6876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83" name="CustomShape 12"/>
          <p:cNvSpPr/>
          <p:nvPr/>
        </p:nvSpPr>
        <p:spPr>
          <a:xfrm flipH="1">
            <a:off x="4449240" y="7844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584" name="CustomShape 13"/>
          <p:cNvSpPr/>
          <p:nvPr/>
        </p:nvSpPr>
        <p:spPr>
          <a:xfrm>
            <a:off x="5317200" y="42984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,m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585" name="CustomShape 14"/>
          <p:cNvSpPr/>
          <p:nvPr/>
        </p:nvSpPr>
        <p:spPr>
          <a:xfrm rot="10800000">
            <a:off x="6865560" y="6606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586" name="CustomShape 15"/>
          <p:cNvSpPr/>
          <p:nvPr/>
        </p:nvSpPr>
        <p:spPr>
          <a:xfrm>
            <a:off x="7368480" y="67104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87" name="CustomShape 16"/>
          <p:cNvSpPr/>
          <p:nvPr/>
        </p:nvSpPr>
        <p:spPr>
          <a:xfrm>
            <a:off x="7330680" y="303480"/>
            <a:ext cx="6451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{m</a:t>
            </a:r>
            <a:r>
              <a:rPr lang="en-US" sz="2000" b="0" strike="noStrike" spc="-1" baseline="-25000">
                <a:solidFill>
                  <a:srgbClr val="FF3333"/>
                </a:solidFill>
                <a:latin typeface="Arial"/>
                <a:ea typeface="Arial"/>
              </a:rPr>
              <a:t>b</a:t>
            </a: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88" name="CustomShape 17"/>
          <p:cNvSpPr/>
          <p:nvPr/>
        </p:nvSpPr>
        <p:spPr>
          <a:xfrm>
            <a:off x="8017560" y="429840"/>
            <a:ext cx="9907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Hỏng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589" name="CustomShape 18"/>
          <p:cNvSpPr/>
          <p:nvPr/>
        </p:nvSpPr>
        <p:spPr>
          <a:xfrm rot="10800000">
            <a:off x="4271760" y="1059840"/>
            <a:ext cx="1025640" cy="77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590" name="CustomShape 19"/>
          <p:cNvSpPr/>
          <p:nvPr/>
        </p:nvSpPr>
        <p:spPr>
          <a:xfrm flipH="1">
            <a:off x="4255560" y="78552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591" name="CustomShape 20"/>
          <p:cNvSpPr/>
          <p:nvPr/>
        </p:nvSpPr>
        <p:spPr>
          <a:xfrm>
            <a:off x="5317200" y="158184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,m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592" name="CustomShape 21"/>
          <p:cNvSpPr/>
          <p:nvPr/>
        </p:nvSpPr>
        <p:spPr>
          <a:xfrm>
            <a:off x="4672080" y="1517760"/>
            <a:ext cx="321840" cy="3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93" name="CustomShape 22"/>
          <p:cNvSpPr/>
          <p:nvPr/>
        </p:nvSpPr>
        <p:spPr>
          <a:xfrm>
            <a:off x="4710240" y="115632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94" name="CustomShape 23"/>
          <p:cNvSpPr/>
          <p:nvPr/>
        </p:nvSpPr>
        <p:spPr>
          <a:xfrm rot="10800000">
            <a:off x="6887520" y="182988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595" name="CustomShape 24"/>
          <p:cNvSpPr/>
          <p:nvPr/>
        </p:nvSpPr>
        <p:spPr>
          <a:xfrm>
            <a:off x="7390440" y="184032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96" name="CustomShape 25"/>
          <p:cNvSpPr/>
          <p:nvPr/>
        </p:nvSpPr>
        <p:spPr>
          <a:xfrm>
            <a:off x="7352640" y="1472760"/>
            <a:ext cx="70416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{ma}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97" name="CustomShape 26"/>
          <p:cNvSpPr/>
          <p:nvPr/>
        </p:nvSpPr>
        <p:spPr>
          <a:xfrm>
            <a:off x="8039520" y="1599120"/>
            <a:ext cx="9907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Hỏng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598" name="CustomShape 27"/>
          <p:cNvSpPr/>
          <p:nvPr/>
        </p:nvSpPr>
        <p:spPr>
          <a:xfrm rot="10800000" flipH="1">
            <a:off x="844200" y="969840"/>
            <a:ext cx="3165120" cy="2102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599" name="CustomShape 28"/>
          <p:cNvSpPr/>
          <p:nvPr/>
        </p:nvSpPr>
        <p:spPr>
          <a:xfrm>
            <a:off x="2031120" y="2302920"/>
            <a:ext cx="321840" cy="3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00" name="CustomShape 29"/>
          <p:cNvSpPr/>
          <p:nvPr/>
        </p:nvSpPr>
        <p:spPr>
          <a:xfrm>
            <a:off x="1777680" y="184932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01" name="CustomShape 30"/>
          <p:cNvSpPr/>
          <p:nvPr/>
        </p:nvSpPr>
        <p:spPr>
          <a:xfrm>
            <a:off x="333720" y="313056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602" name="CustomShape 31"/>
          <p:cNvSpPr/>
          <p:nvPr/>
        </p:nvSpPr>
        <p:spPr>
          <a:xfrm rot="10800000">
            <a:off x="1629720" y="3408480"/>
            <a:ext cx="651600" cy="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603" name="CustomShape 32"/>
          <p:cNvSpPr/>
          <p:nvPr/>
        </p:nvSpPr>
        <p:spPr>
          <a:xfrm>
            <a:off x="1845000" y="340776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04" name="CustomShape 33"/>
          <p:cNvSpPr/>
          <p:nvPr/>
        </p:nvSpPr>
        <p:spPr>
          <a:xfrm>
            <a:off x="1771200" y="304020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05" name="CustomShape 34"/>
          <p:cNvSpPr/>
          <p:nvPr/>
        </p:nvSpPr>
        <p:spPr>
          <a:xfrm>
            <a:off x="2215800" y="316620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{A,B,p}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606" name="CustomShape 35"/>
          <p:cNvSpPr/>
          <p:nvPr/>
        </p:nvSpPr>
        <p:spPr>
          <a:xfrm rot="10800000">
            <a:off x="3332160" y="3433680"/>
            <a:ext cx="944640" cy="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607" name="CustomShape 36"/>
          <p:cNvSpPr/>
          <p:nvPr/>
        </p:nvSpPr>
        <p:spPr>
          <a:xfrm>
            <a:off x="3655080" y="34074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7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08" name="CustomShape 37"/>
          <p:cNvSpPr/>
          <p:nvPr/>
        </p:nvSpPr>
        <p:spPr>
          <a:xfrm>
            <a:off x="3545280" y="30398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{A}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09" name="CustomShape 38"/>
          <p:cNvSpPr/>
          <p:nvPr/>
        </p:nvSpPr>
        <p:spPr>
          <a:xfrm>
            <a:off x="1389600" y="3508200"/>
            <a:ext cx="484200" cy="4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10" name="CustomShape 39"/>
          <p:cNvSpPr/>
          <p:nvPr/>
        </p:nvSpPr>
        <p:spPr>
          <a:xfrm>
            <a:off x="3169800" y="3476880"/>
            <a:ext cx="8067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6,7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11" name="CustomShape 40"/>
          <p:cNvSpPr/>
          <p:nvPr/>
        </p:nvSpPr>
        <p:spPr>
          <a:xfrm>
            <a:off x="4189320" y="316620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a,R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,B,p}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612" name="CustomShape 41"/>
          <p:cNvSpPr/>
          <p:nvPr/>
        </p:nvSpPr>
        <p:spPr>
          <a:xfrm flipH="1">
            <a:off x="5592240" y="3425760"/>
            <a:ext cx="756360" cy="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613" name="CustomShape 42"/>
          <p:cNvSpPr/>
          <p:nvPr/>
        </p:nvSpPr>
        <p:spPr>
          <a:xfrm>
            <a:off x="5952600" y="34434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8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14" name="CustomShape 43"/>
          <p:cNvSpPr/>
          <p:nvPr/>
        </p:nvSpPr>
        <p:spPr>
          <a:xfrm>
            <a:off x="5842800" y="30758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{B}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15" name="CustomShape 44"/>
          <p:cNvSpPr/>
          <p:nvPr/>
        </p:nvSpPr>
        <p:spPr>
          <a:xfrm>
            <a:off x="5421960" y="3480840"/>
            <a:ext cx="4971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5,8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16" name="CustomShape 45"/>
          <p:cNvSpPr/>
          <p:nvPr/>
        </p:nvSpPr>
        <p:spPr>
          <a:xfrm>
            <a:off x="6413400" y="318528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b,R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617" name="CustomShape 46"/>
          <p:cNvSpPr/>
          <p:nvPr/>
        </p:nvSpPr>
        <p:spPr>
          <a:xfrm flipH="1">
            <a:off x="7528320" y="3475800"/>
            <a:ext cx="866880" cy="11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618" name="CustomShape 47"/>
          <p:cNvSpPr/>
          <p:nvPr/>
        </p:nvSpPr>
        <p:spPr>
          <a:xfrm>
            <a:off x="7706880" y="3567960"/>
            <a:ext cx="46332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19" name="CustomShape 48"/>
          <p:cNvSpPr/>
          <p:nvPr/>
        </p:nvSpPr>
        <p:spPr>
          <a:xfrm>
            <a:off x="7778880" y="313092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20" name="CustomShape 49"/>
          <p:cNvSpPr/>
          <p:nvPr/>
        </p:nvSpPr>
        <p:spPr>
          <a:xfrm>
            <a:off x="8339400" y="3213720"/>
            <a:ext cx="111708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621" name="CustomShape 50"/>
          <p:cNvSpPr/>
          <p:nvPr/>
        </p:nvSpPr>
        <p:spPr>
          <a:xfrm flipH="1">
            <a:off x="4061880" y="78660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622" name="CustomShape 51"/>
          <p:cNvSpPr/>
          <p:nvPr/>
        </p:nvSpPr>
        <p:spPr>
          <a:xfrm flipH="1">
            <a:off x="1446480" y="35787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623" name="CustomShape 52"/>
          <p:cNvSpPr/>
          <p:nvPr/>
        </p:nvSpPr>
        <p:spPr>
          <a:xfrm flipH="1">
            <a:off x="3376800" y="35438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624" name="CustomShape 53"/>
          <p:cNvSpPr/>
          <p:nvPr/>
        </p:nvSpPr>
        <p:spPr>
          <a:xfrm flipH="1">
            <a:off x="5680800" y="35078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625" name="CustomShape 54"/>
          <p:cNvSpPr/>
          <p:nvPr/>
        </p:nvSpPr>
        <p:spPr>
          <a:xfrm flipH="1">
            <a:off x="9622800" y="362592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626" name="CustomShape 55"/>
          <p:cNvSpPr/>
          <p:nvPr/>
        </p:nvSpPr>
        <p:spPr>
          <a:xfrm flipH="1">
            <a:off x="9429120" y="362700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627" name="CustomShape 56"/>
          <p:cNvSpPr/>
          <p:nvPr/>
        </p:nvSpPr>
        <p:spPr>
          <a:xfrm flipH="1">
            <a:off x="9235440" y="362808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628" name="CustomShape 57"/>
          <p:cNvSpPr/>
          <p:nvPr/>
        </p:nvSpPr>
        <p:spPr>
          <a:xfrm>
            <a:off x="9162360" y="3583800"/>
            <a:ext cx="8067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29" name="CustomShape 58"/>
          <p:cNvSpPr/>
          <p:nvPr/>
        </p:nvSpPr>
        <p:spPr>
          <a:xfrm flipH="1">
            <a:off x="7429320" y="357948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630" name="CustomShape 59"/>
          <p:cNvSpPr/>
          <p:nvPr/>
        </p:nvSpPr>
        <p:spPr>
          <a:xfrm>
            <a:off x="8839800" y="3979800"/>
            <a:ext cx="321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31" name="CustomShape 60"/>
          <p:cNvSpPr/>
          <p:nvPr/>
        </p:nvSpPr>
        <p:spPr>
          <a:xfrm>
            <a:off x="8406000" y="397224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32" name="CustomShape 61"/>
          <p:cNvSpPr/>
          <p:nvPr/>
        </p:nvSpPr>
        <p:spPr>
          <a:xfrm>
            <a:off x="8357400" y="4686120"/>
            <a:ext cx="136476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633" name="CustomShape 62"/>
          <p:cNvSpPr/>
          <p:nvPr/>
        </p:nvSpPr>
        <p:spPr>
          <a:xfrm rot="10800000">
            <a:off x="8839440" y="3711240"/>
            <a:ext cx="360" cy="91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634" name="CustomShape 63"/>
          <p:cNvSpPr/>
          <p:nvPr/>
        </p:nvSpPr>
        <p:spPr>
          <a:xfrm>
            <a:off x="9368640" y="4837320"/>
            <a:ext cx="484200" cy="4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35" name="CustomShape 64"/>
          <p:cNvSpPr/>
          <p:nvPr/>
        </p:nvSpPr>
        <p:spPr>
          <a:xfrm flipH="1">
            <a:off x="9452520" y="48819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636" name="CustomShape 65"/>
          <p:cNvSpPr/>
          <p:nvPr/>
        </p:nvSpPr>
        <p:spPr>
          <a:xfrm>
            <a:off x="6349320" y="4685760"/>
            <a:ext cx="9478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{A,B}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637" name="CustomShape 66"/>
          <p:cNvSpPr/>
          <p:nvPr/>
        </p:nvSpPr>
        <p:spPr>
          <a:xfrm flipH="1">
            <a:off x="7414560" y="4929480"/>
            <a:ext cx="1022760" cy="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638" name="CustomShape 67"/>
          <p:cNvSpPr/>
          <p:nvPr/>
        </p:nvSpPr>
        <p:spPr>
          <a:xfrm>
            <a:off x="7631280" y="49374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39" name="CustomShape 68"/>
          <p:cNvSpPr/>
          <p:nvPr/>
        </p:nvSpPr>
        <p:spPr>
          <a:xfrm>
            <a:off x="7557480" y="44978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40" name="CustomShape 69"/>
          <p:cNvSpPr/>
          <p:nvPr/>
        </p:nvSpPr>
        <p:spPr>
          <a:xfrm>
            <a:off x="7041960" y="4987440"/>
            <a:ext cx="8067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6,7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41" name="CustomShape 70"/>
          <p:cNvSpPr/>
          <p:nvPr/>
        </p:nvSpPr>
        <p:spPr>
          <a:xfrm flipH="1">
            <a:off x="5286240" y="4929480"/>
            <a:ext cx="1112400" cy="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642" name="CustomShape 71"/>
          <p:cNvSpPr/>
          <p:nvPr/>
        </p:nvSpPr>
        <p:spPr>
          <a:xfrm>
            <a:off x="5500800" y="45464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{A}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43" name="CustomShape 72"/>
          <p:cNvSpPr/>
          <p:nvPr/>
        </p:nvSpPr>
        <p:spPr>
          <a:xfrm>
            <a:off x="7358040" y="3571920"/>
            <a:ext cx="50760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44" name="CustomShape 73"/>
          <p:cNvSpPr/>
          <p:nvPr/>
        </p:nvSpPr>
        <p:spPr>
          <a:xfrm>
            <a:off x="4026960" y="1081800"/>
            <a:ext cx="4462560" cy="1825200"/>
          </a:xfrm>
          <a:custGeom>
            <a:avLst/>
            <a:gdLst/>
            <a:ahLst/>
            <a:cxnLst/>
            <a:rect l="l" t="t" r="r" b="b"/>
            <a:pathLst>
              <a:path w="12398" h="5072">
                <a:moveTo>
                  <a:pt x="12397" y="2755"/>
                </a:moveTo>
                <a:cubicBezTo>
                  <a:pt x="12369" y="3631"/>
                  <a:pt x="11367" y="3650"/>
                  <a:pt x="10775" y="3907"/>
                </a:cubicBezTo>
                <a:cubicBezTo>
                  <a:pt x="10212" y="4151"/>
                  <a:pt x="9869" y="4536"/>
                  <a:pt x="9324" y="4761"/>
                </a:cubicBezTo>
                <a:cubicBezTo>
                  <a:pt x="8866" y="4950"/>
                  <a:pt x="8410" y="4811"/>
                  <a:pt x="7959" y="4931"/>
                </a:cubicBezTo>
                <a:cubicBezTo>
                  <a:pt x="7515" y="5050"/>
                  <a:pt x="7050" y="5048"/>
                  <a:pt x="6593" y="5059"/>
                </a:cubicBezTo>
                <a:cubicBezTo>
                  <a:pt x="6133" y="5071"/>
                  <a:pt x="5680" y="5017"/>
                  <a:pt x="5227" y="4974"/>
                </a:cubicBezTo>
                <a:cubicBezTo>
                  <a:pt x="4638" y="4918"/>
                  <a:pt x="4371" y="4270"/>
                  <a:pt x="3862" y="4078"/>
                </a:cubicBezTo>
                <a:cubicBezTo>
                  <a:pt x="3284" y="3860"/>
                  <a:pt x="3359" y="3174"/>
                  <a:pt x="2752" y="3054"/>
                </a:cubicBezTo>
                <a:lnTo>
                  <a:pt x="2283" y="2712"/>
                </a:lnTo>
                <a:lnTo>
                  <a:pt x="1813" y="249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645" name="CustomShape 74"/>
          <p:cNvSpPr/>
          <p:nvPr/>
        </p:nvSpPr>
        <p:spPr>
          <a:xfrm>
            <a:off x="4654080" y="890640"/>
            <a:ext cx="3579120" cy="372600"/>
          </a:xfrm>
          <a:custGeom>
            <a:avLst/>
            <a:gdLst/>
            <a:ahLst/>
            <a:cxnLst/>
            <a:rect l="l" t="t" r="r" b="b"/>
            <a:pathLst>
              <a:path w="9944" h="1037">
                <a:moveTo>
                  <a:pt x="9943" y="0"/>
                </a:moveTo>
                <a:cubicBezTo>
                  <a:pt x="9473" y="29"/>
                  <a:pt x="9061" y="222"/>
                  <a:pt x="8577" y="256"/>
                </a:cubicBezTo>
                <a:cubicBezTo>
                  <a:pt x="8057" y="292"/>
                  <a:pt x="7558" y="406"/>
                  <a:pt x="7041" y="469"/>
                </a:cubicBezTo>
                <a:cubicBezTo>
                  <a:pt x="6568" y="527"/>
                  <a:pt x="6124" y="646"/>
                  <a:pt x="5675" y="768"/>
                </a:cubicBezTo>
                <a:cubicBezTo>
                  <a:pt x="5185" y="901"/>
                  <a:pt x="4686" y="1011"/>
                  <a:pt x="4182" y="1024"/>
                </a:cubicBezTo>
                <a:cubicBezTo>
                  <a:pt x="3699" y="1036"/>
                  <a:pt x="3213" y="1012"/>
                  <a:pt x="2731" y="1024"/>
                </a:cubicBezTo>
                <a:cubicBezTo>
                  <a:pt x="2228" y="1036"/>
                  <a:pt x="1718" y="1005"/>
                  <a:pt x="1237" y="853"/>
                </a:cubicBezTo>
                <a:lnTo>
                  <a:pt x="768" y="811"/>
                </a:lnTo>
                <a:lnTo>
                  <a:pt x="341" y="512"/>
                </a:lnTo>
                <a:lnTo>
                  <a:pt x="0" y="341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6" name="CustomShape 1"/>
          <p:cNvSpPr/>
          <p:nvPr/>
        </p:nvSpPr>
        <p:spPr>
          <a:xfrm>
            <a:off x="379440" y="404280"/>
            <a:ext cx="62028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647" name="CustomShape 2"/>
          <p:cNvSpPr/>
          <p:nvPr/>
        </p:nvSpPr>
        <p:spPr>
          <a:xfrm>
            <a:off x="741600" y="735840"/>
            <a:ext cx="138384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max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48" name="CustomShape 3"/>
          <p:cNvSpPr/>
          <p:nvPr/>
        </p:nvSpPr>
        <p:spPr>
          <a:xfrm rot="10800000">
            <a:off x="876600" y="629280"/>
            <a:ext cx="204768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649" name="CustomShape 4"/>
          <p:cNvSpPr/>
          <p:nvPr/>
        </p:nvSpPr>
        <p:spPr>
          <a:xfrm>
            <a:off x="2289600" y="627840"/>
            <a:ext cx="46332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50" name="CustomShape 5"/>
          <p:cNvSpPr/>
          <p:nvPr/>
        </p:nvSpPr>
        <p:spPr>
          <a:xfrm>
            <a:off x="2251800" y="260280"/>
            <a:ext cx="519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51" name="CustomShape 6"/>
          <p:cNvSpPr/>
          <p:nvPr/>
        </p:nvSpPr>
        <p:spPr>
          <a:xfrm flipH="1">
            <a:off x="1510920" y="7833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652" name="CustomShape 7"/>
          <p:cNvSpPr/>
          <p:nvPr/>
        </p:nvSpPr>
        <p:spPr>
          <a:xfrm>
            <a:off x="2935800" y="368280"/>
            <a:ext cx="139284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653" name="CustomShape 8"/>
          <p:cNvSpPr/>
          <p:nvPr/>
        </p:nvSpPr>
        <p:spPr>
          <a:xfrm rot="10800000">
            <a:off x="4273560" y="6660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654" name="CustomShape 9"/>
          <p:cNvSpPr/>
          <p:nvPr/>
        </p:nvSpPr>
        <p:spPr>
          <a:xfrm>
            <a:off x="4712040" y="659520"/>
            <a:ext cx="321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55" name="CustomShape 10"/>
          <p:cNvSpPr/>
          <p:nvPr/>
        </p:nvSpPr>
        <p:spPr>
          <a:xfrm>
            <a:off x="4674240" y="29196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56" name="CustomShape 11"/>
          <p:cNvSpPr/>
          <p:nvPr/>
        </p:nvSpPr>
        <p:spPr>
          <a:xfrm>
            <a:off x="4017600" y="735840"/>
            <a:ext cx="6876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57" name="CustomShape 12"/>
          <p:cNvSpPr/>
          <p:nvPr/>
        </p:nvSpPr>
        <p:spPr>
          <a:xfrm flipH="1">
            <a:off x="4449240" y="7844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658" name="CustomShape 13"/>
          <p:cNvSpPr/>
          <p:nvPr/>
        </p:nvSpPr>
        <p:spPr>
          <a:xfrm>
            <a:off x="5317200" y="42984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,m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659" name="CustomShape 14"/>
          <p:cNvSpPr/>
          <p:nvPr/>
        </p:nvSpPr>
        <p:spPr>
          <a:xfrm rot="10800000">
            <a:off x="6865560" y="6606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660" name="CustomShape 15"/>
          <p:cNvSpPr/>
          <p:nvPr/>
        </p:nvSpPr>
        <p:spPr>
          <a:xfrm>
            <a:off x="7368480" y="67104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61" name="CustomShape 16"/>
          <p:cNvSpPr/>
          <p:nvPr/>
        </p:nvSpPr>
        <p:spPr>
          <a:xfrm>
            <a:off x="7330680" y="303480"/>
            <a:ext cx="6451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{m</a:t>
            </a:r>
            <a:r>
              <a:rPr lang="en-US" sz="2000" b="0" strike="noStrike" spc="-1" baseline="-25000">
                <a:solidFill>
                  <a:srgbClr val="FF3333"/>
                </a:solidFill>
                <a:latin typeface="Arial"/>
                <a:ea typeface="Arial"/>
              </a:rPr>
              <a:t>b</a:t>
            </a: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62" name="CustomShape 17"/>
          <p:cNvSpPr/>
          <p:nvPr/>
        </p:nvSpPr>
        <p:spPr>
          <a:xfrm>
            <a:off x="8017560" y="429840"/>
            <a:ext cx="9907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Hỏng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663" name="CustomShape 18"/>
          <p:cNvSpPr/>
          <p:nvPr/>
        </p:nvSpPr>
        <p:spPr>
          <a:xfrm rot="10800000">
            <a:off x="4271760" y="1059840"/>
            <a:ext cx="1025640" cy="77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664" name="CustomShape 19"/>
          <p:cNvSpPr/>
          <p:nvPr/>
        </p:nvSpPr>
        <p:spPr>
          <a:xfrm flipH="1">
            <a:off x="4255560" y="78552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665" name="CustomShape 20"/>
          <p:cNvSpPr/>
          <p:nvPr/>
        </p:nvSpPr>
        <p:spPr>
          <a:xfrm>
            <a:off x="5317200" y="158184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,m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666" name="CustomShape 21"/>
          <p:cNvSpPr/>
          <p:nvPr/>
        </p:nvSpPr>
        <p:spPr>
          <a:xfrm>
            <a:off x="4672080" y="1517760"/>
            <a:ext cx="321840" cy="3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67" name="CustomShape 22"/>
          <p:cNvSpPr/>
          <p:nvPr/>
        </p:nvSpPr>
        <p:spPr>
          <a:xfrm>
            <a:off x="4710240" y="115632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68" name="CustomShape 23"/>
          <p:cNvSpPr/>
          <p:nvPr/>
        </p:nvSpPr>
        <p:spPr>
          <a:xfrm rot="10800000">
            <a:off x="6887520" y="182988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669" name="CustomShape 24"/>
          <p:cNvSpPr/>
          <p:nvPr/>
        </p:nvSpPr>
        <p:spPr>
          <a:xfrm>
            <a:off x="7390440" y="184032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70" name="CustomShape 25"/>
          <p:cNvSpPr/>
          <p:nvPr/>
        </p:nvSpPr>
        <p:spPr>
          <a:xfrm>
            <a:off x="7352640" y="1472760"/>
            <a:ext cx="70416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{ma}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71" name="CustomShape 26"/>
          <p:cNvSpPr/>
          <p:nvPr/>
        </p:nvSpPr>
        <p:spPr>
          <a:xfrm>
            <a:off x="8039520" y="1599120"/>
            <a:ext cx="9907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Hỏng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672" name="CustomShape 27"/>
          <p:cNvSpPr/>
          <p:nvPr/>
        </p:nvSpPr>
        <p:spPr>
          <a:xfrm rot="10800000" flipH="1">
            <a:off x="844200" y="969840"/>
            <a:ext cx="3165120" cy="2102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673" name="CustomShape 28"/>
          <p:cNvSpPr/>
          <p:nvPr/>
        </p:nvSpPr>
        <p:spPr>
          <a:xfrm>
            <a:off x="2031120" y="2302920"/>
            <a:ext cx="321840" cy="3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74" name="CustomShape 29"/>
          <p:cNvSpPr/>
          <p:nvPr/>
        </p:nvSpPr>
        <p:spPr>
          <a:xfrm>
            <a:off x="1777680" y="184932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75" name="CustomShape 30"/>
          <p:cNvSpPr/>
          <p:nvPr/>
        </p:nvSpPr>
        <p:spPr>
          <a:xfrm>
            <a:off x="333720" y="313056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676" name="CustomShape 31"/>
          <p:cNvSpPr/>
          <p:nvPr/>
        </p:nvSpPr>
        <p:spPr>
          <a:xfrm rot="10800000">
            <a:off x="1629720" y="3408480"/>
            <a:ext cx="651600" cy="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677" name="CustomShape 32"/>
          <p:cNvSpPr/>
          <p:nvPr/>
        </p:nvSpPr>
        <p:spPr>
          <a:xfrm>
            <a:off x="1845000" y="340776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78" name="CustomShape 33"/>
          <p:cNvSpPr/>
          <p:nvPr/>
        </p:nvSpPr>
        <p:spPr>
          <a:xfrm>
            <a:off x="1771200" y="304020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79" name="CustomShape 34"/>
          <p:cNvSpPr/>
          <p:nvPr/>
        </p:nvSpPr>
        <p:spPr>
          <a:xfrm>
            <a:off x="2215800" y="316620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{A,B,p}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680" name="CustomShape 35"/>
          <p:cNvSpPr/>
          <p:nvPr/>
        </p:nvSpPr>
        <p:spPr>
          <a:xfrm rot="10800000">
            <a:off x="3332160" y="3433680"/>
            <a:ext cx="944640" cy="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681" name="CustomShape 36"/>
          <p:cNvSpPr/>
          <p:nvPr/>
        </p:nvSpPr>
        <p:spPr>
          <a:xfrm>
            <a:off x="3655080" y="34074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7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82" name="CustomShape 37"/>
          <p:cNvSpPr/>
          <p:nvPr/>
        </p:nvSpPr>
        <p:spPr>
          <a:xfrm>
            <a:off x="3545280" y="30398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{A}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83" name="CustomShape 38"/>
          <p:cNvSpPr/>
          <p:nvPr/>
        </p:nvSpPr>
        <p:spPr>
          <a:xfrm>
            <a:off x="1389600" y="3508200"/>
            <a:ext cx="484200" cy="4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84" name="CustomShape 39"/>
          <p:cNvSpPr/>
          <p:nvPr/>
        </p:nvSpPr>
        <p:spPr>
          <a:xfrm>
            <a:off x="3169800" y="3476880"/>
            <a:ext cx="8067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6,7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85" name="CustomShape 40"/>
          <p:cNvSpPr/>
          <p:nvPr/>
        </p:nvSpPr>
        <p:spPr>
          <a:xfrm>
            <a:off x="4189320" y="316620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a,R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,B,p}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686" name="CustomShape 41"/>
          <p:cNvSpPr/>
          <p:nvPr/>
        </p:nvSpPr>
        <p:spPr>
          <a:xfrm flipH="1">
            <a:off x="5592240" y="3425760"/>
            <a:ext cx="756360" cy="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687" name="CustomShape 42"/>
          <p:cNvSpPr/>
          <p:nvPr/>
        </p:nvSpPr>
        <p:spPr>
          <a:xfrm>
            <a:off x="5952600" y="34434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8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88" name="CustomShape 43"/>
          <p:cNvSpPr/>
          <p:nvPr/>
        </p:nvSpPr>
        <p:spPr>
          <a:xfrm>
            <a:off x="5842800" y="30758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{B}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89" name="CustomShape 44"/>
          <p:cNvSpPr/>
          <p:nvPr/>
        </p:nvSpPr>
        <p:spPr>
          <a:xfrm>
            <a:off x="5421960" y="3480840"/>
            <a:ext cx="4971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5,8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90" name="CustomShape 45"/>
          <p:cNvSpPr/>
          <p:nvPr/>
        </p:nvSpPr>
        <p:spPr>
          <a:xfrm>
            <a:off x="6413400" y="318528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b,R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691" name="CustomShape 46"/>
          <p:cNvSpPr/>
          <p:nvPr/>
        </p:nvSpPr>
        <p:spPr>
          <a:xfrm flipH="1">
            <a:off x="7528320" y="3475800"/>
            <a:ext cx="866880" cy="11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692" name="CustomShape 47"/>
          <p:cNvSpPr/>
          <p:nvPr/>
        </p:nvSpPr>
        <p:spPr>
          <a:xfrm>
            <a:off x="7706880" y="3567960"/>
            <a:ext cx="46332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93" name="CustomShape 48"/>
          <p:cNvSpPr/>
          <p:nvPr/>
        </p:nvSpPr>
        <p:spPr>
          <a:xfrm>
            <a:off x="7778880" y="313092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94" name="CustomShape 49"/>
          <p:cNvSpPr/>
          <p:nvPr/>
        </p:nvSpPr>
        <p:spPr>
          <a:xfrm>
            <a:off x="8339400" y="3213720"/>
            <a:ext cx="111708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695" name="CustomShape 50"/>
          <p:cNvSpPr/>
          <p:nvPr/>
        </p:nvSpPr>
        <p:spPr>
          <a:xfrm flipH="1">
            <a:off x="4061880" y="78660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696" name="CustomShape 51"/>
          <p:cNvSpPr/>
          <p:nvPr/>
        </p:nvSpPr>
        <p:spPr>
          <a:xfrm flipH="1">
            <a:off x="1446480" y="35787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697" name="CustomShape 52"/>
          <p:cNvSpPr/>
          <p:nvPr/>
        </p:nvSpPr>
        <p:spPr>
          <a:xfrm flipH="1">
            <a:off x="3376800" y="35438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698" name="CustomShape 53"/>
          <p:cNvSpPr/>
          <p:nvPr/>
        </p:nvSpPr>
        <p:spPr>
          <a:xfrm flipH="1">
            <a:off x="5680800" y="35078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699" name="CustomShape 54"/>
          <p:cNvSpPr/>
          <p:nvPr/>
        </p:nvSpPr>
        <p:spPr>
          <a:xfrm flipH="1">
            <a:off x="9622800" y="362592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700" name="CustomShape 55"/>
          <p:cNvSpPr/>
          <p:nvPr/>
        </p:nvSpPr>
        <p:spPr>
          <a:xfrm flipH="1">
            <a:off x="9429120" y="362700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701" name="CustomShape 56"/>
          <p:cNvSpPr/>
          <p:nvPr/>
        </p:nvSpPr>
        <p:spPr>
          <a:xfrm flipH="1">
            <a:off x="9235440" y="362808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702" name="CustomShape 57"/>
          <p:cNvSpPr/>
          <p:nvPr/>
        </p:nvSpPr>
        <p:spPr>
          <a:xfrm>
            <a:off x="9162360" y="3583800"/>
            <a:ext cx="8067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03" name="CustomShape 58"/>
          <p:cNvSpPr/>
          <p:nvPr/>
        </p:nvSpPr>
        <p:spPr>
          <a:xfrm flipH="1">
            <a:off x="7429320" y="357948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704" name="CustomShape 59"/>
          <p:cNvSpPr/>
          <p:nvPr/>
        </p:nvSpPr>
        <p:spPr>
          <a:xfrm>
            <a:off x="8839800" y="3979800"/>
            <a:ext cx="321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05" name="CustomShape 60"/>
          <p:cNvSpPr/>
          <p:nvPr/>
        </p:nvSpPr>
        <p:spPr>
          <a:xfrm>
            <a:off x="8406000" y="397224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06" name="CustomShape 61"/>
          <p:cNvSpPr/>
          <p:nvPr/>
        </p:nvSpPr>
        <p:spPr>
          <a:xfrm>
            <a:off x="8357400" y="4686120"/>
            <a:ext cx="136476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707" name="CustomShape 62"/>
          <p:cNvSpPr/>
          <p:nvPr/>
        </p:nvSpPr>
        <p:spPr>
          <a:xfrm rot="10800000">
            <a:off x="8839440" y="3711240"/>
            <a:ext cx="360" cy="91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708" name="CustomShape 63"/>
          <p:cNvSpPr/>
          <p:nvPr/>
        </p:nvSpPr>
        <p:spPr>
          <a:xfrm>
            <a:off x="9368640" y="4837320"/>
            <a:ext cx="484200" cy="4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09" name="CustomShape 64"/>
          <p:cNvSpPr/>
          <p:nvPr/>
        </p:nvSpPr>
        <p:spPr>
          <a:xfrm flipH="1">
            <a:off x="9452520" y="48819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710" name="CustomShape 65"/>
          <p:cNvSpPr/>
          <p:nvPr/>
        </p:nvSpPr>
        <p:spPr>
          <a:xfrm>
            <a:off x="6349320" y="4685760"/>
            <a:ext cx="9478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{A,B}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711" name="CustomShape 66"/>
          <p:cNvSpPr/>
          <p:nvPr/>
        </p:nvSpPr>
        <p:spPr>
          <a:xfrm flipH="1">
            <a:off x="7414560" y="4929480"/>
            <a:ext cx="1022760" cy="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712" name="CustomShape 67"/>
          <p:cNvSpPr/>
          <p:nvPr/>
        </p:nvSpPr>
        <p:spPr>
          <a:xfrm>
            <a:off x="7631280" y="49374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13" name="CustomShape 68"/>
          <p:cNvSpPr/>
          <p:nvPr/>
        </p:nvSpPr>
        <p:spPr>
          <a:xfrm>
            <a:off x="7557480" y="44978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14" name="CustomShape 69"/>
          <p:cNvSpPr/>
          <p:nvPr/>
        </p:nvSpPr>
        <p:spPr>
          <a:xfrm>
            <a:off x="7041960" y="4987440"/>
            <a:ext cx="8067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6,7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15" name="CustomShape 70"/>
          <p:cNvSpPr/>
          <p:nvPr/>
        </p:nvSpPr>
        <p:spPr>
          <a:xfrm flipH="1">
            <a:off x="7284960" y="501840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716" name="CustomShape 71"/>
          <p:cNvSpPr/>
          <p:nvPr/>
        </p:nvSpPr>
        <p:spPr>
          <a:xfrm>
            <a:off x="4102200" y="4670280"/>
            <a:ext cx="1341000" cy="54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a,R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,B}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717" name="CustomShape 72"/>
          <p:cNvSpPr/>
          <p:nvPr/>
        </p:nvSpPr>
        <p:spPr>
          <a:xfrm flipH="1">
            <a:off x="5286240" y="4929480"/>
            <a:ext cx="1112400" cy="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718" name="CustomShape 73"/>
          <p:cNvSpPr/>
          <p:nvPr/>
        </p:nvSpPr>
        <p:spPr>
          <a:xfrm>
            <a:off x="5610600" y="49140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7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19" name="CustomShape 74"/>
          <p:cNvSpPr/>
          <p:nvPr/>
        </p:nvSpPr>
        <p:spPr>
          <a:xfrm>
            <a:off x="5500800" y="45464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{A}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20" name="CustomShape 75"/>
          <p:cNvSpPr/>
          <p:nvPr/>
        </p:nvSpPr>
        <p:spPr>
          <a:xfrm>
            <a:off x="7358040" y="3571920"/>
            <a:ext cx="50760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21" name="CustomShape 76"/>
          <p:cNvSpPr/>
          <p:nvPr/>
        </p:nvSpPr>
        <p:spPr>
          <a:xfrm>
            <a:off x="4026960" y="1081800"/>
            <a:ext cx="4462560" cy="1825200"/>
          </a:xfrm>
          <a:custGeom>
            <a:avLst/>
            <a:gdLst/>
            <a:ahLst/>
            <a:cxnLst/>
            <a:rect l="l" t="t" r="r" b="b"/>
            <a:pathLst>
              <a:path w="12398" h="5072">
                <a:moveTo>
                  <a:pt x="12397" y="2755"/>
                </a:moveTo>
                <a:cubicBezTo>
                  <a:pt x="12369" y="3631"/>
                  <a:pt x="11367" y="3650"/>
                  <a:pt x="10775" y="3907"/>
                </a:cubicBezTo>
                <a:cubicBezTo>
                  <a:pt x="10212" y="4151"/>
                  <a:pt x="9869" y="4536"/>
                  <a:pt x="9324" y="4761"/>
                </a:cubicBezTo>
                <a:cubicBezTo>
                  <a:pt x="8866" y="4950"/>
                  <a:pt x="8410" y="4811"/>
                  <a:pt x="7959" y="4931"/>
                </a:cubicBezTo>
                <a:cubicBezTo>
                  <a:pt x="7515" y="5050"/>
                  <a:pt x="7050" y="5048"/>
                  <a:pt x="6593" y="5059"/>
                </a:cubicBezTo>
                <a:cubicBezTo>
                  <a:pt x="6133" y="5071"/>
                  <a:pt x="5680" y="5017"/>
                  <a:pt x="5227" y="4974"/>
                </a:cubicBezTo>
                <a:cubicBezTo>
                  <a:pt x="4638" y="4918"/>
                  <a:pt x="4371" y="4270"/>
                  <a:pt x="3862" y="4078"/>
                </a:cubicBezTo>
                <a:cubicBezTo>
                  <a:pt x="3284" y="3860"/>
                  <a:pt x="3359" y="3174"/>
                  <a:pt x="2752" y="3054"/>
                </a:cubicBezTo>
                <a:lnTo>
                  <a:pt x="2283" y="2712"/>
                </a:lnTo>
                <a:lnTo>
                  <a:pt x="1813" y="249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722" name="CustomShape 77"/>
          <p:cNvSpPr/>
          <p:nvPr/>
        </p:nvSpPr>
        <p:spPr>
          <a:xfrm>
            <a:off x="4654080" y="890640"/>
            <a:ext cx="3579120" cy="372600"/>
          </a:xfrm>
          <a:custGeom>
            <a:avLst/>
            <a:gdLst/>
            <a:ahLst/>
            <a:cxnLst/>
            <a:rect l="l" t="t" r="r" b="b"/>
            <a:pathLst>
              <a:path w="9944" h="1037">
                <a:moveTo>
                  <a:pt x="9943" y="0"/>
                </a:moveTo>
                <a:cubicBezTo>
                  <a:pt x="9473" y="29"/>
                  <a:pt x="9061" y="222"/>
                  <a:pt x="8577" y="256"/>
                </a:cubicBezTo>
                <a:cubicBezTo>
                  <a:pt x="8057" y="292"/>
                  <a:pt x="7558" y="406"/>
                  <a:pt x="7041" y="469"/>
                </a:cubicBezTo>
                <a:cubicBezTo>
                  <a:pt x="6568" y="527"/>
                  <a:pt x="6124" y="646"/>
                  <a:pt x="5675" y="768"/>
                </a:cubicBezTo>
                <a:cubicBezTo>
                  <a:pt x="5185" y="901"/>
                  <a:pt x="4686" y="1011"/>
                  <a:pt x="4182" y="1024"/>
                </a:cubicBezTo>
                <a:cubicBezTo>
                  <a:pt x="3699" y="1036"/>
                  <a:pt x="3213" y="1012"/>
                  <a:pt x="2731" y="1024"/>
                </a:cubicBezTo>
                <a:cubicBezTo>
                  <a:pt x="2228" y="1036"/>
                  <a:pt x="1718" y="1005"/>
                  <a:pt x="1237" y="853"/>
                </a:cubicBezTo>
                <a:lnTo>
                  <a:pt x="768" y="811"/>
                </a:lnTo>
                <a:lnTo>
                  <a:pt x="341" y="512"/>
                </a:lnTo>
                <a:lnTo>
                  <a:pt x="0" y="341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3" name="CustomShape 1"/>
          <p:cNvSpPr/>
          <p:nvPr/>
        </p:nvSpPr>
        <p:spPr>
          <a:xfrm>
            <a:off x="379440" y="404280"/>
            <a:ext cx="62028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724" name="CustomShape 2"/>
          <p:cNvSpPr/>
          <p:nvPr/>
        </p:nvSpPr>
        <p:spPr>
          <a:xfrm>
            <a:off x="741600" y="735840"/>
            <a:ext cx="138384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max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25" name="CustomShape 3"/>
          <p:cNvSpPr/>
          <p:nvPr/>
        </p:nvSpPr>
        <p:spPr>
          <a:xfrm rot="10800000">
            <a:off x="876600" y="629280"/>
            <a:ext cx="204768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726" name="CustomShape 4"/>
          <p:cNvSpPr/>
          <p:nvPr/>
        </p:nvSpPr>
        <p:spPr>
          <a:xfrm>
            <a:off x="2289600" y="627840"/>
            <a:ext cx="46332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27" name="CustomShape 5"/>
          <p:cNvSpPr/>
          <p:nvPr/>
        </p:nvSpPr>
        <p:spPr>
          <a:xfrm>
            <a:off x="2251800" y="260280"/>
            <a:ext cx="519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28" name="CustomShape 6"/>
          <p:cNvSpPr/>
          <p:nvPr/>
        </p:nvSpPr>
        <p:spPr>
          <a:xfrm flipH="1">
            <a:off x="1510920" y="7833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729" name="CustomShape 7"/>
          <p:cNvSpPr/>
          <p:nvPr/>
        </p:nvSpPr>
        <p:spPr>
          <a:xfrm>
            <a:off x="2935800" y="368280"/>
            <a:ext cx="139284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730" name="CustomShape 8"/>
          <p:cNvSpPr/>
          <p:nvPr/>
        </p:nvSpPr>
        <p:spPr>
          <a:xfrm rot="10800000">
            <a:off x="4273560" y="6660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731" name="CustomShape 9"/>
          <p:cNvSpPr/>
          <p:nvPr/>
        </p:nvSpPr>
        <p:spPr>
          <a:xfrm>
            <a:off x="4712040" y="659520"/>
            <a:ext cx="321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32" name="CustomShape 10"/>
          <p:cNvSpPr/>
          <p:nvPr/>
        </p:nvSpPr>
        <p:spPr>
          <a:xfrm>
            <a:off x="4674240" y="29196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33" name="CustomShape 11"/>
          <p:cNvSpPr/>
          <p:nvPr/>
        </p:nvSpPr>
        <p:spPr>
          <a:xfrm>
            <a:off x="4017600" y="735840"/>
            <a:ext cx="6876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34" name="CustomShape 12"/>
          <p:cNvSpPr/>
          <p:nvPr/>
        </p:nvSpPr>
        <p:spPr>
          <a:xfrm flipH="1">
            <a:off x="4449240" y="7844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735" name="CustomShape 13"/>
          <p:cNvSpPr/>
          <p:nvPr/>
        </p:nvSpPr>
        <p:spPr>
          <a:xfrm>
            <a:off x="5317200" y="42984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,m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736" name="CustomShape 14"/>
          <p:cNvSpPr/>
          <p:nvPr/>
        </p:nvSpPr>
        <p:spPr>
          <a:xfrm rot="10800000">
            <a:off x="6865560" y="6606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737" name="CustomShape 15"/>
          <p:cNvSpPr/>
          <p:nvPr/>
        </p:nvSpPr>
        <p:spPr>
          <a:xfrm>
            <a:off x="7368480" y="67104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38" name="CustomShape 16"/>
          <p:cNvSpPr/>
          <p:nvPr/>
        </p:nvSpPr>
        <p:spPr>
          <a:xfrm>
            <a:off x="7330680" y="303480"/>
            <a:ext cx="6451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{m</a:t>
            </a:r>
            <a:r>
              <a:rPr lang="en-US" sz="2000" b="0" strike="noStrike" spc="-1" baseline="-25000">
                <a:solidFill>
                  <a:srgbClr val="FF3333"/>
                </a:solidFill>
                <a:latin typeface="Arial"/>
                <a:ea typeface="Arial"/>
              </a:rPr>
              <a:t>b</a:t>
            </a: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39" name="CustomShape 17"/>
          <p:cNvSpPr/>
          <p:nvPr/>
        </p:nvSpPr>
        <p:spPr>
          <a:xfrm>
            <a:off x="8017560" y="429840"/>
            <a:ext cx="9907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Hỏng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740" name="CustomShape 18"/>
          <p:cNvSpPr/>
          <p:nvPr/>
        </p:nvSpPr>
        <p:spPr>
          <a:xfrm rot="10800000">
            <a:off x="4271760" y="1059840"/>
            <a:ext cx="1025640" cy="77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741" name="CustomShape 19"/>
          <p:cNvSpPr/>
          <p:nvPr/>
        </p:nvSpPr>
        <p:spPr>
          <a:xfrm flipH="1">
            <a:off x="4255560" y="78552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742" name="CustomShape 20"/>
          <p:cNvSpPr/>
          <p:nvPr/>
        </p:nvSpPr>
        <p:spPr>
          <a:xfrm>
            <a:off x="5317200" y="158184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,m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743" name="CustomShape 21"/>
          <p:cNvSpPr/>
          <p:nvPr/>
        </p:nvSpPr>
        <p:spPr>
          <a:xfrm>
            <a:off x="4672080" y="1517760"/>
            <a:ext cx="321840" cy="3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44" name="CustomShape 22"/>
          <p:cNvSpPr/>
          <p:nvPr/>
        </p:nvSpPr>
        <p:spPr>
          <a:xfrm>
            <a:off x="4710240" y="115632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45" name="CustomShape 23"/>
          <p:cNvSpPr/>
          <p:nvPr/>
        </p:nvSpPr>
        <p:spPr>
          <a:xfrm rot="10800000">
            <a:off x="6887520" y="182988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746" name="CustomShape 24"/>
          <p:cNvSpPr/>
          <p:nvPr/>
        </p:nvSpPr>
        <p:spPr>
          <a:xfrm>
            <a:off x="7390440" y="184032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47" name="CustomShape 25"/>
          <p:cNvSpPr/>
          <p:nvPr/>
        </p:nvSpPr>
        <p:spPr>
          <a:xfrm>
            <a:off x="7352640" y="1472760"/>
            <a:ext cx="70416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{ma}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48" name="CustomShape 26"/>
          <p:cNvSpPr/>
          <p:nvPr/>
        </p:nvSpPr>
        <p:spPr>
          <a:xfrm>
            <a:off x="8039520" y="1599120"/>
            <a:ext cx="9907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Hỏng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749" name="CustomShape 27"/>
          <p:cNvSpPr/>
          <p:nvPr/>
        </p:nvSpPr>
        <p:spPr>
          <a:xfrm rot="10800000" flipH="1">
            <a:off x="844200" y="969840"/>
            <a:ext cx="3165120" cy="2102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750" name="CustomShape 28"/>
          <p:cNvSpPr/>
          <p:nvPr/>
        </p:nvSpPr>
        <p:spPr>
          <a:xfrm>
            <a:off x="2031120" y="2302920"/>
            <a:ext cx="321840" cy="3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51" name="CustomShape 29"/>
          <p:cNvSpPr/>
          <p:nvPr/>
        </p:nvSpPr>
        <p:spPr>
          <a:xfrm>
            <a:off x="1777680" y="184932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52" name="CustomShape 30"/>
          <p:cNvSpPr/>
          <p:nvPr/>
        </p:nvSpPr>
        <p:spPr>
          <a:xfrm>
            <a:off x="333720" y="313056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753" name="CustomShape 31"/>
          <p:cNvSpPr/>
          <p:nvPr/>
        </p:nvSpPr>
        <p:spPr>
          <a:xfrm rot="10800000">
            <a:off x="1629720" y="3408480"/>
            <a:ext cx="651600" cy="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754" name="CustomShape 32"/>
          <p:cNvSpPr/>
          <p:nvPr/>
        </p:nvSpPr>
        <p:spPr>
          <a:xfrm>
            <a:off x="1845000" y="340776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55" name="CustomShape 33"/>
          <p:cNvSpPr/>
          <p:nvPr/>
        </p:nvSpPr>
        <p:spPr>
          <a:xfrm>
            <a:off x="1771200" y="304020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56" name="CustomShape 34"/>
          <p:cNvSpPr/>
          <p:nvPr/>
        </p:nvSpPr>
        <p:spPr>
          <a:xfrm>
            <a:off x="2215800" y="316620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{A,B,p}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757" name="CustomShape 35"/>
          <p:cNvSpPr/>
          <p:nvPr/>
        </p:nvSpPr>
        <p:spPr>
          <a:xfrm rot="10800000">
            <a:off x="3332160" y="3433680"/>
            <a:ext cx="944640" cy="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758" name="CustomShape 36"/>
          <p:cNvSpPr/>
          <p:nvPr/>
        </p:nvSpPr>
        <p:spPr>
          <a:xfrm>
            <a:off x="3655080" y="34074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7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59" name="CustomShape 37"/>
          <p:cNvSpPr/>
          <p:nvPr/>
        </p:nvSpPr>
        <p:spPr>
          <a:xfrm>
            <a:off x="3545280" y="30398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{A}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60" name="CustomShape 38"/>
          <p:cNvSpPr/>
          <p:nvPr/>
        </p:nvSpPr>
        <p:spPr>
          <a:xfrm>
            <a:off x="1389600" y="3508200"/>
            <a:ext cx="484200" cy="4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61" name="CustomShape 39"/>
          <p:cNvSpPr/>
          <p:nvPr/>
        </p:nvSpPr>
        <p:spPr>
          <a:xfrm>
            <a:off x="3169800" y="3476880"/>
            <a:ext cx="8067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6,7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62" name="CustomShape 40"/>
          <p:cNvSpPr/>
          <p:nvPr/>
        </p:nvSpPr>
        <p:spPr>
          <a:xfrm>
            <a:off x="4189320" y="316620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a,R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,B,p}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763" name="CustomShape 41"/>
          <p:cNvSpPr/>
          <p:nvPr/>
        </p:nvSpPr>
        <p:spPr>
          <a:xfrm flipH="1">
            <a:off x="5592240" y="3425760"/>
            <a:ext cx="756360" cy="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764" name="CustomShape 42"/>
          <p:cNvSpPr/>
          <p:nvPr/>
        </p:nvSpPr>
        <p:spPr>
          <a:xfrm>
            <a:off x="5952600" y="34434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8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65" name="CustomShape 43"/>
          <p:cNvSpPr/>
          <p:nvPr/>
        </p:nvSpPr>
        <p:spPr>
          <a:xfrm>
            <a:off x="5842800" y="30758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{B}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66" name="CustomShape 44"/>
          <p:cNvSpPr/>
          <p:nvPr/>
        </p:nvSpPr>
        <p:spPr>
          <a:xfrm>
            <a:off x="5421960" y="3480840"/>
            <a:ext cx="4971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5,8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67" name="CustomShape 45"/>
          <p:cNvSpPr/>
          <p:nvPr/>
        </p:nvSpPr>
        <p:spPr>
          <a:xfrm>
            <a:off x="6413400" y="318528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b,R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768" name="CustomShape 46"/>
          <p:cNvSpPr/>
          <p:nvPr/>
        </p:nvSpPr>
        <p:spPr>
          <a:xfrm flipH="1">
            <a:off x="7528320" y="3475800"/>
            <a:ext cx="866880" cy="11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769" name="CustomShape 47"/>
          <p:cNvSpPr/>
          <p:nvPr/>
        </p:nvSpPr>
        <p:spPr>
          <a:xfrm>
            <a:off x="7706880" y="3567960"/>
            <a:ext cx="46332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70" name="CustomShape 48"/>
          <p:cNvSpPr/>
          <p:nvPr/>
        </p:nvSpPr>
        <p:spPr>
          <a:xfrm>
            <a:off x="7778880" y="313092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71" name="CustomShape 49"/>
          <p:cNvSpPr/>
          <p:nvPr/>
        </p:nvSpPr>
        <p:spPr>
          <a:xfrm>
            <a:off x="7358040" y="3571920"/>
            <a:ext cx="50760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72" name="CustomShape 50"/>
          <p:cNvSpPr/>
          <p:nvPr/>
        </p:nvSpPr>
        <p:spPr>
          <a:xfrm>
            <a:off x="8339400" y="3213720"/>
            <a:ext cx="111708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773" name="CustomShape 51"/>
          <p:cNvSpPr/>
          <p:nvPr/>
        </p:nvSpPr>
        <p:spPr>
          <a:xfrm flipH="1">
            <a:off x="4061880" y="78660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774" name="CustomShape 52"/>
          <p:cNvSpPr/>
          <p:nvPr/>
        </p:nvSpPr>
        <p:spPr>
          <a:xfrm flipH="1">
            <a:off x="1446480" y="35787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775" name="CustomShape 53"/>
          <p:cNvSpPr/>
          <p:nvPr/>
        </p:nvSpPr>
        <p:spPr>
          <a:xfrm flipH="1">
            <a:off x="3376800" y="35438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776" name="CustomShape 54"/>
          <p:cNvSpPr/>
          <p:nvPr/>
        </p:nvSpPr>
        <p:spPr>
          <a:xfrm flipH="1">
            <a:off x="5680800" y="35078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777" name="CustomShape 55"/>
          <p:cNvSpPr/>
          <p:nvPr/>
        </p:nvSpPr>
        <p:spPr>
          <a:xfrm flipH="1">
            <a:off x="9622800" y="362592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778" name="CustomShape 56"/>
          <p:cNvSpPr/>
          <p:nvPr/>
        </p:nvSpPr>
        <p:spPr>
          <a:xfrm flipH="1">
            <a:off x="9429120" y="362700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779" name="CustomShape 57"/>
          <p:cNvSpPr/>
          <p:nvPr/>
        </p:nvSpPr>
        <p:spPr>
          <a:xfrm flipH="1">
            <a:off x="9235440" y="362808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780" name="CustomShape 58"/>
          <p:cNvSpPr/>
          <p:nvPr/>
        </p:nvSpPr>
        <p:spPr>
          <a:xfrm>
            <a:off x="9162360" y="3583800"/>
            <a:ext cx="8067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81" name="CustomShape 59"/>
          <p:cNvSpPr/>
          <p:nvPr/>
        </p:nvSpPr>
        <p:spPr>
          <a:xfrm flipH="1">
            <a:off x="7429320" y="357948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782" name="CustomShape 60"/>
          <p:cNvSpPr/>
          <p:nvPr/>
        </p:nvSpPr>
        <p:spPr>
          <a:xfrm>
            <a:off x="8839800" y="3979800"/>
            <a:ext cx="321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83" name="CustomShape 61"/>
          <p:cNvSpPr/>
          <p:nvPr/>
        </p:nvSpPr>
        <p:spPr>
          <a:xfrm>
            <a:off x="8406000" y="397224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84" name="CustomShape 62"/>
          <p:cNvSpPr/>
          <p:nvPr/>
        </p:nvSpPr>
        <p:spPr>
          <a:xfrm>
            <a:off x="8357400" y="4686120"/>
            <a:ext cx="136476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785" name="CustomShape 63"/>
          <p:cNvSpPr/>
          <p:nvPr/>
        </p:nvSpPr>
        <p:spPr>
          <a:xfrm rot="10800000">
            <a:off x="8839440" y="3711240"/>
            <a:ext cx="360" cy="91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786" name="CustomShape 64"/>
          <p:cNvSpPr/>
          <p:nvPr/>
        </p:nvSpPr>
        <p:spPr>
          <a:xfrm>
            <a:off x="9368640" y="4837320"/>
            <a:ext cx="484200" cy="4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87" name="CustomShape 65"/>
          <p:cNvSpPr/>
          <p:nvPr/>
        </p:nvSpPr>
        <p:spPr>
          <a:xfrm flipH="1">
            <a:off x="9452520" y="48819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788" name="CustomShape 66"/>
          <p:cNvSpPr/>
          <p:nvPr/>
        </p:nvSpPr>
        <p:spPr>
          <a:xfrm>
            <a:off x="6349320" y="4685760"/>
            <a:ext cx="9478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{A,B}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789" name="CustomShape 67"/>
          <p:cNvSpPr/>
          <p:nvPr/>
        </p:nvSpPr>
        <p:spPr>
          <a:xfrm flipH="1">
            <a:off x="7414560" y="4929480"/>
            <a:ext cx="1022760" cy="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790" name="CustomShape 68"/>
          <p:cNvSpPr/>
          <p:nvPr/>
        </p:nvSpPr>
        <p:spPr>
          <a:xfrm>
            <a:off x="7631280" y="49374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91" name="CustomShape 69"/>
          <p:cNvSpPr/>
          <p:nvPr/>
        </p:nvSpPr>
        <p:spPr>
          <a:xfrm>
            <a:off x="7557480" y="44978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92" name="CustomShape 70"/>
          <p:cNvSpPr/>
          <p:nvPr/>
        </p:nvSpPr>
        <p:spPr>
          <a:xfrm>
            <a:off x="7041960" y="4987440"/>
            <a:ext cx="8067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6,7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93" name="CustomShape 71"/>
          <p:cNvSpPr/>
          <p:nvPr/>
        </p:nvSpPr>
        <p:spPr>
          <a:xfrm flipH="1">
            <a:off x="7284960" y="501840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794" name="CustomShape 72"/>
          <p:cNvSpPr/>
          <p:nvPr/>
        </p:nvSpPr>
        <p:spPr>
          <a:xfrm>
            <a:off x="4102200" y="4670280"/>
            <a:ext cx="1341000" cy="54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a,R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,B}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795" name="CustomShape 73"/>
          <p:cNvSpPr/>
          <p:nvPr/>
        </p:nvSpPr>
        <p:spPr>
          <a:xfrm flipH="1">
            <a:off x="5286240" y="4929480"/>
            <a:ext cx="1112400" cy="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796" name="CustomShape 74"/>
          <p:cNvSpPr/>
          <p:nvPr/>
        </p:nvSpPr>
        <p:spPr>
          <a:xfrm>
            <a:off x="5610600" y="49140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7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97" name="CustomShape 75"/>
          <p:cNvSpPr/>
          <p:nvPr/>
        </p:nvSpPr>
        <p:spPr>
          <a:xfrm>
            <a:off x="5500800" y="45464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{A}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98" name="CustomShape 76"/>
          <p:cNvSpPr/>
          <p:nvPr/>
        </p:nvSpPr>
        <p:spPr>
          <a:xfrm>
            <a:off x="5098320" y="4992840"/>
            <a:ext cx="4971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5,8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99" name="CustomShape 77"/>
          <p:cNvSpPr/>
          <p:nvPr/>
        </p:nvSpPr>
        <p:spPr>
          <a:xfrm>
            <a:off x="3413160" y="45464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{B}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00" name="CustomShape 78"/>
          <p:cNvSpPr/>
          <p:nvPr/>
        </p:nvSpPr>
        <p:spPr>
          <a:xfrm flipH="1">
            <a:off x="2956320" y="4943160"/>
            <a:ext cx="1112400" cy="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801" name="CustomShape 79"/>
          <p:cNvSpPr/>
          <p:nvPr/>
        </p:nvSpPr>
        <p:spPr>
          <a:xfrm>
            <a:off x="4026960" y="1081800"/>
            <a:ext cx="4462560" cy="1825200"/>
          </a:xfrm>
          <a:custGeom>
            <a:avLst/>
            <a:gdLst/>
            <a:ahLst/>
            <a:cxnLst/>
            <a:rect l="l" t="t" r="r" b="b"/>
            <a:pathLst>
              <a:path w="12398" h="5072">
                <a:moveTo>
                  <a:pt x="12397" y="2755"/>
                </a:moveTo>
                <a:cubicBezTo>
                  <a:pt x="12369" y="3631"/>
                  <a:pt x="11367" y="3650"/>
                  <a:pt x="10775" y="3907"/>
                </a:cubicBezTo>
                <a:cubicBezTo>
                  <a:pt x="10212" y="4151"/>
                  <a:pt x="9869" y="4536"/>
                  <a:pt x="9324" y="4761"/>
                </a:cubicBezTo>
                <a:cubicBezTo>
                  <a:pt x="8866" y="4950"/>
                  <a:pt x="8410" y="4811"/>
                  <a:pt x="7959" y="4931"/>
                </a:cubicBezTo>
                <a:cubicBezTo>
                  <a:pt x="7515" y="5050"/>
                  <a:pt x="7050" y="5048"/>
                  <a:pt x="6593" y="5059"/>
                </a:cubicBezTo>
                <a:cubicBezTo>
                  <a:pt x="6133" y="5071"/>
                  <a:pt x="5680" y="5017"/>
                  <a:pt x="5227" y="4974"/>
                </a:cubicBezTo>
                <a:cubicBezTo>
                  <a:pt x="4638" y="4918"/>
                  <a:pt x="4371" y="4270"/>
                  <a:pt x="3862" y="4078"/>
                </a:cubicBezTo>
                <a:cubicBezTo>
                  <a:pt x="3284" y="3860"/>
                  <a:pt x="3359" y="3174"/>
                  <a:pt x="2752" y="3054"/>
                </a:cubicBezTo>
                <a:lnTo>
                  <a:pt x="2283" y="2712"/>
                </a:lnTo>
                <a:lnTo>
                  <a:pt x="1813" y="249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802" name="CustomShape 80"/>
          <p:cNvSpPr/>
          <p:nvPr/>
        </p:nvSpPr>
        <p:spPr>
          <a:xfrm>
            <a:off x="4654080" y="890640"/>
            <a:ext cx="3579120" cy="372600"/>
          </a:xfrm>
          <a:custGeom>
            <a:avLst/>
            <a:gdLst/>
            <a:ahLst/>
            <a:cxnLst/>
            <a:rect l="l" t="t" r="r" b="b"/>
            <a:pathLst>
              <a:path w="9944" h="1037">
                <a:moveTo>
                  <a:pt x="9943" y="0"/>
                </a:moveTo>
                <a:cubicBezTo>
                  <a:pt x="9473" y="29"/>
                  <a:pt x="9061" y="222"/>
                  <a:pt x="8577" y="256"/>
                </a:cubicBezTo>
                <a:cubicBezTo>
                  <a:pt x="8057" y="292"/>
                  <a:pt x="7558" y="406"/>
                  <a:pt x="7041" y="469"/>
                </a:cubicBezTo>
                <a:cubicBezTo>
                  <a:pt x="6568" y="527"/>
                  <a:pt x="6124" y="646"/>
                  <a:pt x="5675" y="768"/>
                </a:cubicBezTo>
                <a:cubicBezTo>
                  <a:pt x="5185" y="901"/>
                  <a:pt x="4686" y="1011"/>
                  <a:pt x="4182" y="1024"/>
                </a:cubicBezTo>
                <a:cubicBezTo>
                  <a:pt x="3699" y="1036"/>
                  <a:pt x="3213" y="1012"/>
                  <a:pt x="2731" y="1024"/>
                </a:cubicBezTo>
                <a:cubicBezTo>
                  <a:pt x="2228" y="1036"/>
                  <a:pt x="1718" y="1005"/>
                  <a:pt x="1237" y="853"/>
                </a:cubicBezTo>
                <a:lnTo>
                  <a:pt x="768" y="811"/>
                </a:lnTo>
                <a:lnTo>
                  <a:pt x="341" y="512"/>
                </a:lnTo>
                <a:lnTo>
                  <a:pt x="0" y="341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3" name="CustomShape 1"/>
          <p:cNvSpPr/>
          <p:nvPr/>
        </p:nvSpPr>
        <p:spPr>
          <a:xfrm>
            <a:off x="379440" y="404280"/>
            <a:ext cx="62028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804" name="CustomShape 2"/>
          <p:cNvSpPr/>
          <p:nvPr/>
        </p:nvSpPr>
        <p:spPr>
          <a:xfrm>
            <a:off x="741600" y="735840"/>
            <a:ext cx="138384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max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05" name="CustomShape 3"/>
          <p:cNvSpPr/>
          <p:nvPr/>
        </p:nvSpPr>
        <p:spPr>
          <a:xfrm rot="10800000">
            <a:off x="876600" y="629280"/>
            <a:ext cx="204768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806" name="CustomShape 4"/>
          <p:cNvSpPr/>
          <p:nvPr/>
        </p:nvSpPr>
        <p:spPr>
          <a:xfrm>
            <a:off x="2289600" y="627840"/>
            <a:ext cx="46332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07" name="CustomShape 5"/>
          <p:cNvSpPr/>
          <p:nvPr/>
        </p:nvSpPr>
        <p:spPr>
          <a:xfrm>
            <a:off x="2251800" y="260280"/>
            <a:ext cx="519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08" name="CustomShape 6"/>
          <p:cNvSpPr/>
          <p:nvPr/>
        </p:nvSpPr>
        <p:spPr>
          <a:xfrm flipH="1">
            <a:off x="1510920" y="7833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809" name="CustomShape 7"/>
          <p:cNvSpPr/>
          <p:nvPr/>
        </p:nvSpPr>
        <p:spPr>
          <a:xfrm>
            <a:off x="2935800" y="368280"/>
            <a:ext cx="139284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810" name="CustomShape 8"/>
          <p:cNvSpPr/>
          <p:nvPr/>
        </p:nvSpPr>
        <p:spPr>
          <a:xfrm rot="10800000">
            <a:off x="4273560" y="6660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811" name="CustomShape 9"/>
          <p:cNvSpPr/>
          <p:nvPr/>
        </p:nvSpPr>
        <p:spPr>
          <a:xfrm>
            <a:off x="4712040" y="659520"/>
            <a:ext cx="321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12" name="CustomShape 10"/>
          <p:cNvSpPr/>
          <p:nvPr/>
        </p:nvSpPr>
        <p:spPr>
          <a:xfrm>
            <a:off x="4674240" y="29196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13" name="CustomShape 11"/>
          <p:cNvSpPr/>
          <p:nvPr/>
        </p:nvSpPr>
        <p:spPr>
          <a:xfrm>
            <a:off x="4017600" y="735840"/>
            <a:ext cx="6876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14" name="CustomShape 12"/>
          <p:cNvSpPr/>
          <p:nvPr/>
        </p:nvSpPr>
        <p:spPr>
          <a:xfrm flipH="1">
            <a:off x="4449240" y="7844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815" name="CustomShape 13"/>
          <p:cNvSpPr/>
          <p:nvPr/>
        </p:nvSpPr>
        <p:spPr>
          <a:xfrm>
            <a:off x="5317200" y="42984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,m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816" name="CustomShape 14"/>
          <p:cNvSpPr/>
          <p:nvPr/>
        </p:nvSpPr>
        <p:spPr>
          <a:xfrm rot="10800000">
            <a:off x="6865560" y="6606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817" name="CustomShape 15"/>
          <p:cNvSpPr/>
          <p:nvPr/>
        </p:nvSpPr>
        <p:spPr>
          <a:xfrm>
            <a:off x="7368480" y="67104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18" name="CustomShape 16"/>
          <p:cNvSpPr/>
          <p:nvPr/>
        </p:nvSpPr>
        <p:spPr>
          <a:xfrm>
            <a:off x="7330680" y="303480"/>
            <a:ext cx="6451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{m</a:t>
            </a:r>
            <a:r>
              <a:rPr lang="en-US" sz="2000" b="0" strike="noStrike" spc="-1" baseline="-25000">
                <a:solidFill>
                  <a:srgbClr val="FF3333"/>
                </a:solidFill>
                <a:latin typeface="Arial"/>
                <a:ea typeface="Arial"/>
              </a:rPr>
              <a:t>b</a:t>
            </a: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19" name="CustomShape 17"/>
          <p:cNvSpPr/>
          <p:nvPr/>
        </p:nvSpPr>
        <p:spPr>
          <a:xfrm>
            <a:off x="8017560" y="429840"/>
            <a:ext cx="9907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Hỏng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820" name="CustomShape 18"/>
          <p:cNvSpPr/>
          <p:nvPr/>
        </p:nvSpPr>
        <p:spPr>
          <a:xfrm rot="10800000">
            <a:off x="4271760" y="1059840"/>
            <a:ext cx="1025640" cy="77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821" name="CustomShape 19"/>
          <p:cNvSpPr/>
          <p:nvPr/>
        </p:nvSpPr>
        <p:spPr>
          <a:xfrm flipH="1">
            <a:off x="4255560" y="78552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822" name="CustomShape 20"/>
          <p:cNvSpPr/>
          <p:nvPr/>
        </p:nvSpPr>
        <p:spPr>
          <a:xfrm>
            <a:off x="5317200" y="158184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,m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823" name="CustomShape 21"/>
          <p:cNvSpPr/>
          <p:nvPr/>
        </p:nvSpPr>
        <p:spPr>
          <a:xfrm>
            <a:off x="4672080" y="1517760"/>
            <a:ext cx="321840" cy="3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24" name="CustomShape 22"/>
          <p:cNvSpPr/>
          <p:nvPr/>
        </p:nvSpPr>
        <p:spPr>
          <a:xfrm>
            <a:off x="4710240" y="115632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25" name="CustomShape 23"/>
          <p:cNvSpPr/>
          <p:nvPr/>
        </p:nvSpPr>
        <p:spPr>
          <a:xfrm rot="10800000">
            <a:off x="6887520" y="182988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826" name="CustomShape 24"/>
          <p:cNvSpPr/>
          <p:nvPr/>
        </p:nvSpPr>
        <p:spPr>
          <a:xfrm>
            <a:off x="7390440" y="184032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27" name="CustomShape 25"/>
          <p:cNvSpPr/>
          <p:nvPr/>
        </p:nvSpPr>
        <p:spPr>
          <a:xfrm>
            <a:off x="7352640" y="1472760"/>
            <a:ext cx="70416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{ma}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28" name="CustomShape 26"/>
          <p:cNvSpPr/>
          <p:nvPr/>
        </p:nvSpPr>
        <p:spPr>
          <a:xfrm>
            <a:off x="8039520" y="1599120"/>
            <a:ext cx="9907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Hỏng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829" name="CustomShape 27"/>
          <p:cNvSpPr/>
          <p:nvPr/>
        </p:nvSpPr>
        <p:spPr>
          <a:xfrm rot="10800000" flipH="1">
            <a:off x="844200" y="969840"/>
            <a:ext cx="3165120" cy="2102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830" name="CustomShape 28"/>
          <p:cNvSpPr/>
          <p:nvPr/>
        </p:nvSpPr>
        <p:spPr>
          <a:xfrm>
            <a:off x="2031120" y="2302920"/>
            <a:ext cx="321840" cy="3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31" name="CustomShape 29"/>
          <p:cNvSpPr/>
          <p:nvPr/>
        </p:nvSpPr>
        <p:spPr>
          <a:xfrm>
            <a:off x="1777680" y="184932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32" name="CustomShape 30"/>
          <p:cNvSpPr/>
          <p:nvPr/>
        </p:nvSpPr>
        <p:spPr>
          <a:xfrm>
            <a:off x="333720" y="313056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833" name="CustomShape 31"/>
          <p:cNvSpPr/>
          <p:nvPr/>
        </p:nvSpPr>
        <p:spPr>
          <a:xfrm rot="10800000">
            <a:off x="1629720" y="3408480"/>
            <a:ext cx="651600" cy="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834" name="CustomShape 32"/>
          <p:cNvSpPr/>
          <p:nvPr/>
        </p:nvSpPr>
        <p:spPr>
          <a:xfrm>
            <a:off x="1845000" y="340776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35" name="CustomShape 33"/>
          <p:cNvSpPr/>
          <p:nvPr/>
        </p:nvSpPr>
        <p:spPr>
          <a:xfrm>
            <a:off x="1771200" y="304020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36" name="CustomShape 34"/>
          <p:cNvSpPr/>
          <p:nvPr/>
        </p:nvSpPr>
        <p:spPr>
          <a:xfrm>
            <a:off x="2215800" y="316620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{A,B,p}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837" name="CustomShape 35"/>
          <p:cNvSpPr/>
          <p:nvPr/>
        </p:nvSpPr>
        <p:spPr>
          <a:xfrm rot="10800000">
            <a:off x="3332160" y="3433680"/>
            <a:ext cx="944640" cy="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838" name="CustomShape 36"/>
          <p:cNvSpPr/>
          <p:nvPr/>
        </p:nvSpPr>
        <p:spPr>
          <a:xfrm>
            <a:off x="3655080" y="34074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7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39" name="CustomShape 37"/>
          <p:cNvSpPr/>
          <p:nvPr/>
        </p:nvSpPr>
        <p:spPr>
          <a:xfrm>
            <a:off x="3545280" y="30398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{A}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40" name="CustomShape 38"/>
          <p:cNvSpPr/>
          <p:nvPr/>
        </p:nvSpPr>
        <p:spPr>
          <a:xfrm>
            <a:off x="1389600" y="3508200"/>
            <a:ext cx="484200" cy="4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41" name="CustomShape 39"/>
          <p:cNvSpPr/>
          <p:nvPr/>
        </p:nvSpPr>
        <p:spPr>
          <a:xfrm>
            <a:off x="3169800" y="3476880"/>
            <a:ext cx="8067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6,7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42" name="CustomShape 40"/>
          <p:cNvSpPr/>
          <p:nvPr/>
        </p:nvSpPr>
        <p:spPr>
          <a:xfrm>
            <a:off x="4189320" y="316620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a,R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,B,p}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843" name="CustomShape 41"/>
          <p:cNvSpPr/>
          <p:nvPr/>
        </p:nvSpPr>
        <p:spPr>
          <a:xfrm flipH="1">
            <a:off x="5592240" y="3425760"/>
            <a:ext cx="756360" cy="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844" name="CustomShape 42"/>
          <p:cNvSpPr/>
          <p:nvPr/>
        </p:nvSpPr>
        <p:spPr>
          <a:xfrm>
            <a:off x="5952600" y="34434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8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45" name="CustomShape 43"/>
          <p:cNvSpPr/>
          <p:nvPr/>
        </p:nvSpPr>
        <p:spPr>
          <a:xfrm>
            <a:off x="5842800" y="30758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{B}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46" name="CustomShape 44"/>
          <p:cNvSpPr/>
          <p:nvPr/>
        </p:nvSpPr>
        <p:spPr>
          <a:xfrm>
            <a:off x="5421960" y="3480840"/>
            <a:ext cx="4971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5,8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47" name="CustomShape 45"/>
          <p:cNvSpPr/>
          <p:nvPr/>
        </p:nvSpPr>
        <p:spPr>
          <a:xfrm>
            <a:off x="6413400" y="318528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b,R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848" name="CustomShape 46"/>
          <p:cNvSpPr/>
          <p:nvPr/>
        </p:nvSpPr>
        <p:spPr>
          <a:xfrm flipH="1">
            <a:off x="7528320" y="3475800"/>
            <a:ext cx="866880" cy="11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849" name="CustomShape 47"/>
          <p:cNvSpPr/>
          <p:nvPr/>
        </p:nvSpPr>
        <p:spPr>
          <a:xfrm>
            <a:off x="7706880" y="3567960"/>
            <a:ext cx="46332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50" name="CustomShape 48"/>
          <p:cNvSpPr/>
          <p:nvPr/>
        </p:nvSpPr>
        <p:spPr>
          <a:xfrm>
            <a:off x="7778880" y="313092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51" name="CustomShape 49"/>
          <p:cNvSpPr/>
          <p:nvPr/>
        </p:nvSpPr>
        <p:spPr>
          <a:xfrm>
            <a:off x="7358040" y="3571920"/>
            <a:ext cx="50760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52" name="CustomShape 50"/>
          <p:cNvSpPr/>
          <p:nvPr/>
        </p:nvSpPr>
        <p:spPr>
          <a:xfrm>
            <a:off x="8339400" y="3213720"/>
            <a:ext cx="111708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853" name="CustomShape 51"/>
          <p:cNvSpPr/>
          <p:nvPr/>
        </p:nvSpPr>
        <p:spPr>
          <a:xfrm flipH="1">
            <a:off x="4061880" y="78660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854" name="CustomShape 52"/>
          <p:cNvSpPr/>
          <p:nvPr/>
        </p:nvSpPr>
        <p:spPr>
          <a:xfrm flipH="1">
            <a:off x="1446480" y="35787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855" name="CustomShape 53"/>
          <p:cNvSpPr/>
          <p:nvPr/>
        </p:nvSpPr>
        <p:spPr>
          <a:xfrm flipH="1">
            <a:off x="3376800" y="35438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856" name="CustomShape 54"/>
          <p:cNvSpPr/>
          <p:nvPr/>
        </p:nvSpPr>
        <p:spPr>
          <a:xfrm flipH="1">
            <a:off x="5680800" y="35078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857" name="CustomShape 55"/>
          <p:cNvSpPr/>
          <p:nvPr/>
        </p:nvSpPr>
        <p:spPr>
          <a:xfrm flipH="1">
            <a:off x="9622800" y="362592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858" name="CustomShape 56"/>
          <p:cNvSpPr/>
          <p:nvPr/>
        </p:nvSpPr>
        <p:spPr>
          <a:xfrm flipH="1">
            <a:off x="9429120" y="362700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859" name="CustomShape 57"/>
          <p:cNvSpPr/>
          <p:nvPr/>
        </p:nvSpPr>
        <p:spPr>
          <a:xfrm flipH="1">
            <a:off x="9235440" y="362808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860" name="CustomShape 58"/>
          <p:cNvSpPr/>
          <p:nvPr/>
        </p:nvSpPr>
        <p:spPr>
          <a:xfrm>
            <a:off x="9162360" y="3583800"/>
            <a:ext cx="8067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61" name="CustomShape 59"/>
          <p:cNvSpPr/>
          <p:nvPr/>
        </p:nvSpPr>
        <p:spPr>
          <a:xfrm flipH="1">
            <a:off x="7429320" y="357948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862" name="CustomShape 60"/>
          <p:cNvSpPr/>
          <p:nvPr/>
        </p:nvSpPr>
        <p:spPr>
          <a:xfrm>
            <a:off x="8839800" y="3979800"/>
            <a:ext cx="321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63" name="CustomShape 61"/>
          <p:cNvSpPr/>
          <p:nvPr/>
        </p:nvSpPr>
        <p:spPr>
          <a:xfrm>
            <a:off x="8406000" y="397224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64" name="CustomShape 62"/>
          <p:cNvSpPr/>
          <p:nvPr/>
        </p:nvSpPr>
        <p:spPr>
          <a:xfrm>
            <a:off x="8357400" y="4686120"/>
            <a:ext cx="136476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865" name="CustomShape 63"/>
          <p:cNvSpPr/>
          <p:nvPr/>
        </p:nvSpPr>
        <p:spPr>
          <a:xfrm rot="10800000">
            <a:off x="8839440" y="3711240"/>
            <a:ext cx="360" cy="91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866" name="CustomShape 64"/>
          <p:cNvSpPr/>
          <p:nvPr/>
        </p:nvSpPr>
        <p:spPr>
          <a:xfrm>
            <a:off x="9368640" y="4837320"/>
            <a:ext cx="484200" cy="4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67" name="CustomShape 65"/>
          <p:cNvSpPr/>
          <p:nvPr/>
        </p:nvSpPr>
        <p:spPr>
          <a:xfrm flipH="1">
            <a:off x="9452520" y="48819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868" name="CustomShape 66"/>
          <p:cNvSpPr/>
          <p:nvPr/>
        </p:nvSpPr>
        <p:spPr>
          <a:xfrm>
            <a:off x="6349320" y="4685760"/>
            <a:ext cx="9478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{A,B}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869" name="CustomShape 67"/>
          <p:cNvSpPr/>
          <p:nvPr/>
        </p:nvSpPr>
        <p:spPr>
          <a:xfrm flipH="1">
            <a:off x="7414560" y="4929480"/>
            <a:ext cx="1022760" cy="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870" name="CustomShape 68"/>
          <p:cNvSpPr/>
          <p:nvPr/>
        </p:nvSpPr>
        <p:spPr>
          <a:xfrm>
            <a:off x="7631280" y="49374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71" name="CustomShape 69"/>
          <p:cNvSpPr/>
          <p:nvPr/>
        </p:nvSpPr>
        <p:spPr>
          <a:xfrm>
            <a:off x="7557480" y="44978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72" name="CustomShape 70"/>
          <p:cNvSpPr/>
          <p:nvPr/>
        </p:nvSpPr>
        <p:spPr>
          <a:xfrm>
            <a:off x="7041960" y="4987440"/>
            <a:ext cx="8067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6,7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73" name="CustomShape 71"/>
          <p:cNvSpPr/>
          <p:nvPr/>
        </p:nvSpPr>
        <p:spPr>
          <a:xfrm flipH="1">
            <a:off x="7284960" y="501840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874" name="CustomShape 72"/>
          <p:cNvSpPr/>
          <p:nvPr/>
        </p:nvSpPr>
        <p:spPr>
          <a:xfrm>
            <a:off x="4102200" y="4670280"/>
            <a:ext cx="1341000" cy="54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a,R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,B}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875" name="CustomShape 73"/>
          <p:cNvSpPr/>
          <p:nvPr/>
        </p:nvSpPr>
        <p:spPr>
          <a:xfrm flipH="1">
            <a:off x="5286240" y="4929480"/>
            <a:ext cx="1112400" cy="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876" name="CustomShape 74"/>
          <p:cNvSpPr/>
          <p:nvPr/>
        </p:nvSpPr>
        <p:spPr>
          <a:xfrm>
            <a:off x="5610600" y="49140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7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77" name="CustomShape 75"/>
          <p:cNvSpPr/>
          <p:nvPr/>
        </p:nvSpPr>
        <p:spPr>
          <a:xfrm>
            <a:off x="5500800" y="45464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{A}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78" name="CustomShape 76"/>
          <p:cNvSpPr/>
          <p:nvPr/>
        </p:nvSpPr>
        <p:spPr>
          <a:xfrm flipH="1">
            <a:off x="5332320" y="50504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879" name="CustomShape 77"/>
          <p:cNvSpPr/>
          <p:nvPr/>
        </p:nvSpPr>
        <p:spPr>
          <a:xfrm>
            <a:off x="5098320" y="4992840"/>
            <a:ext cx="4971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5,8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80" name="CustomShape 78"/>
          <p:cNvSpPr/>
          <p:nvPr/>
        </p:nvSpPr>
        <p:spPr>
          <a:xfrm>
            <a:off x="1459440" y="4654800"/>
            <a:ext cx="1926000" cy="5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Ø={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b,R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881" name="CustomShape 79"/>
          <p:cNvSpPr/>
          <p:nvPr/>
        </p:nvSpPr>
        <p:spPr>
          <a:xfrm>
            <a:off x="3522960" y="49140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8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82" name="CustomShape 80"/>
          <p:cNvSpPr/>
          <p:nvPr/>
        </p:nvSpPr>
        <p:spPr>
          <a:xfrm>
            <a:off x="3413160" y="45464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{B}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83" name="CustomShape 81"/>
          <p:cNvSpPr/>
          <p:nvPr/>
        </p:nvSpPr>
        <p:spPr>
          <a:xfrm flipH="1">
            <a:off x="2956320" y="4943160"/>
            <a:ext cx="1112400" cy="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884" name="CustomShape 82"/>
          <p:cNvSpPr/>
          <p:nvPr/>
        </p:nvSpPr>
        <p:spPr>
          <a:xfrm>
            <a:off x="4026960" y="1081800"/>
            <a:ext cx="4462560" cy="1825200"/>
          </a:xfrm>
          <a:custGeom>
            <a:avLst/>
            <a:gdLst/>
            <a:ahLst/>
            <a:cxnLst/>
            <a:rect l="l" t="t" r="r" b="b"/>
            <a:pathLst>
              <a:path w="12398" h="5072">
                <a:moveTo>
                  <a:pt x="12397" y="2755"/>
                </a:moveTo>
                <a:cubicBezTo>
                  <a:pt x="12369" y="3631"/>
                  <a:pt x="11367" y="3650"/>
                  <a:pt x="10775" y="3907"/>
                </a:cubicBezTo>
                <a:cubicBezTo>
                  <a:pt x="10212" y="4151"/>
                  <a:pt x="9869" y="4536"/>
                  <a:pt x="9324" y="4761"/>
                </a:cubicBezTo>
                <a:cubicBezTo>
                  <a:pt x="8866" y="4950"/>
                  <a:pt x="8410" y="4811"/>
                  <a:pt x="7959" y="4931"/>
                </a:cubicBezTo>
                <a:cubicBezTo>
                  <a:pt x="7515" y="5050"/>
                  <a:pt x="7050" y="5048"/>
                  <a:pt x="6593" y="5059"/>
                </a:cubicBezTo>
                <a:cubicBezTo>
                  <a:pt x="6133" y="5071"/>
                  <a:pt x="5680" y="5017"/>
                  <a:pt x="5227" y="4974"/>
                </a:cubicBezTo>
                <a:cubicBezTo>
                  <a:pt x="4638" y="4918"/>
                  <a:pt x="4371" y="4270"/>
                  <a:pt x="3862" y="4078"/>
                </a:cubicBezTo>
                <a:cubicBezTo>
                  <a:pt x="3284" y="3860"/>
                  <a:pt x="3359" y="3174"/>
                  <a:pt x="2752" y="3054"/>
                </a:cubicBezTo>
                <a:lnTo>
                  <a:pt x="2283" y="2712"/>
                </a:lnTo>
                <a:lnTo>
                  <a:pt x="1813" y="249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885" name="CustomShape 83"/>
          <p:cNvSpPr/>
          <p:nvPr/>
        </p:nvSpPr>
        <p:spPr>
          <a:xfrm>
            <a:off x="4654080" y="890640"/>
            <a:ext cx="3579120" cy="372600"/>
          </a:xfrm>
          <a:custGeom>
            <a:avLst/>
            <a:gdLst/>
            <a:ahLst/>
            <a:cxnLst/>
            <a:rect l="l" t="t" r="r" b="b"/>
            <a:pathLst>
              <a:path w="9944" h="1037">
                <a:moveTo>
                  <a:pt x="9943" y="0"/>
                </a:moveTo>
                <a:cubicBezTo>
                  <a:pt x="9473" y="29"/>
                  <a:pt x="9061" y="222"/>
                  <a:pt x="8577" y="256"/>
                </a:cubicBezTo>
                <a:cubicBezTo>
                  <a:pt x="8057" y="292"/>
                  <a:pt x="7558" y="406"/>
                  <a:pt x="7041" y="469"/>
                </a:cubicBezTo>
                <a:cubicBezTo>
                  <a:pt x="6568" y="527"/>
                  <a:pt x="6124" y="646"/>
                  <a:pt x="5675" y="768"/>
                </a:cubicBezTo>
                <a:cubicBezTo>
                  <a:pt x="5185" y="901"/>
                  <a:pt x="4686" y="1011"/>
                  <a:pt x="4182" y="1024"/>
                </a:cubicBezTo>
                <a:cubicBezTo>
                  <a:pt x="3699" y="1036"/>
                  <a:pt x="3213" y="1012"/>
                  <a:pt x="2731" y="1024"/>
                </a:cubicBezTo>
                <a:cubicBezTo>
                  <a:pt x="2228" y="1036"/>
                  <a:pt x="1718" y="1005"/>
                  <a:pt x="1237" y="853"/>
                </a:cubicBezTo>
                <a:lnTo>
                  <a:pt x="768" y="811"/>
                </a:lnTo>
                <a:lnTo>
                  <a:pt x="341" y="512"/>
                </a:lnTo>
                <a:lnTo>
                  <a:pt x="0" y="341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6" name="CustomShape 1"/>
          <p:cNvSpPr/>
          <p:nvPr/>
        </p:nvSpPr>
        <p:spPr>
          <a:xfrm>
            <a:off x="379440" y="404280"/>
            <a:ext cx="62028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887" name="CustomShape 2"/>
          <p:cNvSpPr/>
          <p:nvPr/>
        </p:nvSpPr>
        <p:spPr>
          <a:xfrm>
            <a:off x="741600" y="735840"/>
            <a:ext cx="138384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max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88" name="CustomShape 3"/>
          <p:cNvSpPr/>
          <p:nvPr/>
        </p:nvSpPr>
        <p:spPr>
          <a:xfrm rot="10800000">
            <a:off x="876600" y="629280"/>
            <a:ext cx="204768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889" name="CustomShape 4"/>
          <p:cNvSpPr/>
          <p:nvPr/>
        </p:nvSpPr>
        <p:spPr>
          <a:xfrm>
            <a:off x="2289600" y="627840"/>
            <a:ext cx="46332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90" name="CustomShape 5"/>
          <p:cNvSpPr/>
          <p:nvPr/>
        </p:nvSpPr>
        <p:spPr>
          <a:xfrm>
            <a:off x="2251800" y="260280"/>
            <a:ext cx="519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91" name="CustomShape 6"/>
          <p:cNvSpPr/>
          <p:nvPr/>
        </p:nvSpPr>
        <p:spPr>
          <a:xfrm flipH="1">
            <a:off x="1510920" y="7833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892" name="CustomShape 7"/>
          <p:cNvSpPr/>
          <p:nvPr/>
        </p:nvSpPr>
        <p:spPr>
          <a:xfrm>
            <a:off x="2935800" y="368280"/>
            <a:ext cx="139284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893" name="CustomShape 8"/>
          <p:cNvSpPr/>
          <p:nvPr/>
        </p:nvSpPr>
        <p:spPr>
          <a:xfrm rot="10800000">
            <a:off x="4273560" y="6660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894" name="CustomShape 9"/>
          <p:cNvSpPr/>
          <p:nvPr/>
        </p:nvSpPr>
        <p:spPr>
          <a:xfrm>
            <a:off x="4712040" y="659520"/>
            <a:ext cx="321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95" name="CustomShape 10"/>
          <p:cNvSpPr/>
          <p:nvPr/>
        </p:nvSpPr>
        <p:spPr>
          <a:xfrm>
            <a:off x="4674240" y="29196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96" name="CustomShape 11"/>
          <p:cNvSpPr/>
          <p:nvPr/>
        </p:nvSpPr>
        <p:spPr>
          <a:xfrm>
            <a:off x="4017600" y="735840"/>
            <a:ext cx="6876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97" name="CustomShape 12"/>
          <p:cNvSpPr/>
          <p:nvPr/>
        </p:nvSpPr>
        <p:spPr>
          <a:xfrm flipH="1">
            <a:off x="4449240" y="7844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898" name="CustomShape 13"/>
          <p:cNvSpPr/>
          <p:nvPr/>
        </p:nvSpPr>
        <p:spPr>
          <a:xfrm>
            <a:off x="5317200" y="42984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,m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899" name="CustomShape 14"/>
          <p:cNvSpPr/>
          <p:nvPr/>
        </p:nvSpPr>
        <p:spPr>
          <a:xfrm rot="10800000">
            <a:off x="6865560" y="6606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900" name="CustomShape 15"/>
          <p:cNvSpPr/>
          <p:nvPr/>
        </p:nvSpPr>
        <p:spPr>
          <a:xfrm>
            <a:off x="7368480" y="67104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901" name="CustomShape 16"/>
          <p:cNvSpPr/>
          <p:nvPr/>
        </p:nvSpPr>
        <p:spPr>
          <a:xfrm>
            <a:off x="7330680" y="303480"/>
            <a:ext cx="6451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{m</a:t>
            </a:r>
            <a:r>
              <a:rPr lang="en-US" sz="2000" b="0" strike="noStrike" spc="-1" baseline="-25000">
                <a:solidFill>
                  <a:srgbClr val="FF3333"/>
                </a:solidFill>
                <a:latin typeface="Arial"/>
                <a:ea typeface="Arial"/>
              </a:rPr>
              <a:t>b</a:t>
            </a: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902" name="CustomShape 17"/>
          <p:cNvSpPr/>
          <p:nvPr/>
        </p:nvSpPr>
        <p:spPr>
          <a:xfrm>
            <a:off x="8017560" y="429840"/>
            <a:ext cx="9907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Hỏng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903" name="CustomShape 18"/>
          <p:cNvSpPr/>
          <p:nvPr/>
        </p:nvSpPr>
        <p:spPr>
          <a:xfrm rot="10800000">
            <a:off x="4271760" y="1059840"/>
            <a:ext cx="1025640" cy="77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904" name="CustomShape 19"/>
          <p:cNvSpPr/>
          <p:nvPr/>
        </p:nvSpPr>
        <p:spPr>
          <a:xfrm flipH="1">
            <a:off x="4255560" y="78552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905" name="CustomShape 20"/>
          <p:cNvSpPr/>
          <p:nvPr/>
        </p:nvSpPr>
        <p:spPr>
          <a:xfrm>
            <a:off x="5317200" y="158184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,m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906" name="CustomShape 21"/>
          <p:cNvSpPr/>
          <p:nvPr/>
        </p:nvSpPr>
        <p:spPr>
          <a:xfrm>
            <a:off x="4672080" y="1517760"/>
            <a:ext cx="321840" cy="3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907" name="CustomShape 22"/>
          <p:cNvSpPr/>
          <p:nvPr/>
        </p:nvSpPr>
        <p:spPr>
          <a:xfrm>
            <a:off x="4710240" y="115632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908" name="CustomShape 23"/>
          <p:cNvSpPr/>
          <p:nvPr/>
        </p:nvSpPr>
        <p:spPr>
          <a:xfrm rot="10800000">
            <a:off x="6887520" y="182988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909" name="CustomShape 24"/>
          <p:cNvSpPr/>
          <p:nvPr/>
        </p:nvSpPr>
        <p:spPr>
          <a:xfrm>
            <a:off x="7390440" y="184032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910" name="CustomShape 25"/>
          <p:cNvSpPr/>
          <p:nvPr/>
        </p:nvSpPr>
        <p:spPr>
          <a:xfrm>
            <a:off x="7352640" y="1472760"/>
            <a:ext cx="70416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{ma}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911" name="CustomShape 26"/>
          <p:cNvSpPr/>
          <p:nvPr/>
        </p:nvSpPr>
        <p:spPr>
          <a:xfrm>
            <a:off x="8039520" y="1599120"/>
            <a:ext cx="9907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Hỏng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912" name="CustomShape 27"/>
          <p:cNvSpPr/>
          <p:nvPr/>
        </p:nvSpPr>
        <p:spPr>
          <a:xfrm rot="10800000" flipH="1">
            <a:off x="844200" y="969840"/>
            <a:ext cx="3165120" cy="2102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913" name="CustomShape 28"/>
          <p:cNvSpPr/>
          <p:nvPr/>
        </p:nvSpPr>
        <p:spPr>
          <a:xfrm>
            <a:off x="2031120" y="2302920"/>
            <a:ext cx="321840" cy="3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914" name="CustomShape 29"/>
          <p:cNvSpPr/>
          <p:nvPr/>
        </p:nvSpPr>
        <p:spPr>
          <a:xfrm>
            <a:off x="1777680" y="184932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915" name="CustomShape 30"/>
          <p:cNvSpPr/>
          <p:nvPr/>
        </p:nvSpPr>
        <p:spPr>
          <a:xfrm>
            <a:off x="333720" y="313056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916" name="CustomShape 31"/>
          <p:cNvSpPr/>
          <p:nvPr/>
        </p:nvSpPr>
        <p:spPr>
          <a:xfrm rot="10800000">
            <a:off x="1629720" y="3408480"/>
            <a:ext cx="651600" cy="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917" name="CustomShape 32"/>
          <p:cNvSpPr/>
          <p:nvPr/>
        </p:nvSpPr>
        <p:spPr>
          <a:xfrm>
            <a:off x="1845000" y="340776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918" name="CustomShape 33"/>
          <p:cNvSpPr/>
          <p:nvPr/>
        </p:nvSpPr>
        <p:spPr>
          <a:xfrm>
            <a:off x="1771200" y="304020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919" name="CustomShape 34"/>
          <p:cNvSpPr/>
          <p:nvPr/>
        </p:nvSpPr>
        <p:spPr>
          <a:xfrm>
            <a:off x="2215800" y="316620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{A,B,p}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920" name="CustomShape 35"/>
          <p:cNvSpPr/>
          <p:nvPr/>
        </p:nvSpPr>
        <p:spPr>
          <a:xfrm rot="10800000">
            <a:off x="3332160" y="3433680"/>
            <a:ext cx="944640" cy="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921" name="CustomShape 36"/>
          <p:cNvSpPr/>
          <p:nvPr/>
        </p:nvSpPr>
        <p:spPr>
          <a:xfrm>
            <a:off x="3655080" y="34074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7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922" name="CustomShape 37"/>
          <p:cNvSpPr/>
          <p:nvPr/>
        </p:nvSpPr>
        <p:spPr>
          <a:xfrm>
            <a:off x="3545280" y="30398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{A}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923" name="CustomShape 38"/>
          <p:cNvSpPr/>
          <p:nvPr/>
        </p:nvSpPr>
        <p:spPr>
          <a:xfrm>
            <a:off x="1389600" y="3508200"/>
            <a:ext cx="484200" cy="4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24" name="CustomShape 39"/>
          <p:cNvSpPr/>
          <p:nvPr/>
        </p:nvSpPr>
        <p:spPr>
          <a:xfrm>
            <a:off x="3169800" y="3476880"/>
            <a:ext cx="8067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6,7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25" name="CustomShape 40"/>
          <p:cNvSpPr/>
          <p:nvPr/>
        </p:nvSpPr>
        <p:spPr>
          <a:xfrm>
            <a:off x="4189320" y="316620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a,R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,B,p}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926" name="CustomShape 41"/>
          <p:cNvSpPr/>
          <p:nvPr/>
        </p:nvSpPr>
        <p:spPr>
          <a:xfrm flipH="1">
            <a:off x="5592240" y="3425760"/>
            <a:ext cx="756360" cy="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927" name="CustomShape 42"/>
          <p:cNvSpPr/>
          <p:nvPr/>
        </p:nvSpPr>
        <p:spPr>
          <a:xfrm>
            <a:off x="5952600" y="34434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8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928" name="CustomShape 43"/>
          <p:cNvSpPr/>
          <p:nvPr/>
        </p:nvSpPr>
        <p:spPr>
          <a:xfrm>
            <a:off x="5842800" y="30758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{B}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929" name="CustomShape 44"/>
          <p:cNvSpPr/>
          <p:nvPr/>
        </p:nvSpPr>
        <p:spPr>
          <a:xfrm>
            <a:off x="5421960" y="3480840"/>
            <a:ext cx="4971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5,8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30" name="CustomShape 45"/>
          <p:cNvSpPr/>
          <p:nvPr/>
        </p:nvSpPr>
        <p:spPr>
          <a:xfrm>
            <a:off x="6413400" y="318528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b,R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931" name="CustomShape 46"/>
          <p:cNvSpPr/>
          <p:nvPr/>
        </p:nvSpPr>
        <p:spPr>
          <a:xfrm flipH="1">
            <a:off x="7528320" y="3475800"/>
            <a:ext cx="866880" cy="11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932" name="CustomShape 47"/>
          <p:cNvSpPr/>
          <p:nvPr/>
        </p:nvSpPr>
        <p:spPr>
          <a:xfrm>
            <a:off x="7706880" y="3567960"/>
            <a:ext cx="46332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933" name="CustomShape 48"/>
          <p:cNvSpPr/>
          <p:nvPr/>
        </p:nvSpPr>
        <p:spPr>
          <a:xfrm>
            <a:off x="7778880" y="313092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934" name="CustomShape 49"/>
          <p:cNvSpPr/>
          <p:nvPr/>
        </p:nvSpPr>
        <p:spPr>
          <a:xfrm>
            <a:off x="8339400" y="3213720"/>
            <a:ext cx="111708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935" name="CustomShape 50"/>
          <p:cNvSpPr/>
          <p:nvPr/>
        </p:nvSpPr>
        <p:spPr>
          <a:xfrm flipH="1">
            <a:off x="4061880" y="78660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936" name="CustomShape 51"/>
          <p:cNvSpPr/>
          <p:nvPr/>
        </p:nvSpPr>
        <p:spPr>
          <a:xfrm flipH="1">
            <a:off x="1446480" y="35787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937" name="CustomShape 52"/>
          <p:cNvSpPr/>
          <p:nvPr/>
        </p:nvSpPr>
        <p:spPr>
          <a:xfrm flipH="1">
            <a:off x="3376800" y="35438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938" name="CustomShape 53"/>
          <p:cNvSpPr/>
          <p:nvPr/>
        </p:nvSpPr>
        <p:spPr>
          <a:xfrm flipH="1">
            <a:off x="5680800" y="35078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939" name="CustomShape 54"/>
          <p:cNvSpPr/>
          <p:nvPr/>
        </p:nvSpPr>
        <p:spPr>
          <a:xfrm flipH="1">
            <a:off x="9622800" y="362592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940" name="CustomShape 55"/>
          <p:cNvSpPr/>
          <p:nvPr/>
        </p:nvSpPr>
        <p:spPr>
          <a:xfrm flipH="1">
            <a:off x="9429120" y="362700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941" name="CustomShape 56"/>
          <p:cNvSpPr/>
          <p:nvPr/>
        </p:nvSpPr>
        <p:spPr>
          <a:xfrm flipH="1">
            <a:off x="9235440" y="362808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942" name="CustomShape 57"/>
          <p:cNvSpPr/>
          <p:nvPr/>
        </p:nvSpPr>
        <p:spPr>
          <a:xfrm>
            <a:off x="9162360" y="3583800"/>
            <a:ext cx="8067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43" name="CustomShape 58"/>
          <p:cNvSpPr/>
          <p:nvPr/>
        </p:nvSpPr>
        <p:spPr>
          <a:xfrm flipH="1">
            <a:off x="7429320" y="357948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944" name="CustomShape 59"/>
          <p:cNvSpPr/>
          <p:nvPr/>
        </p:nvSpPr>
        <p:spPr>
          <a:xfrm>
            <a:off x="8839800" y="3979800"/>
            <a:ext cx="321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945" name="CustomShape 60"/>
          <p:cNvSpPr/>
          <p:nvPr/>
        </p:nvSpPr>
        <p:spPr>
          <a:xfrm>
            <a:off x="8406000" y="397224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946" name="CustomShape 61"/>
          <p:cNvSpPr/>
          <p:nvPr/>
        </p:nvSpPr>
        <p:spPr>
          <a:xfrm>
            <a:off x="8357400" y="4686120"/>
            <a:ext cx="136476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947" name="CustomShape 62"/>
          <p:cNvSpPr/>
          <p:nvPr/>
        </p:nvSpPr>
        <p:spPr>
          <a:xfrm rot="10800000">
            <a:off x="8839440" y="3711240"/>
            <a:ext cx="360" cy="91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948" name="CustomShape 63"/>
          <p:cNvSpPr/>
          <p:nvPr/>
        </p:nvSpPr>
        <p:spPr>
          <a:xfrm>
            <a:off x="9368640" y="4837320"/>
            <a:ext cx="484200" cy="4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49" name="CustomShape 64"/>
          <p:cNvSpPr/>
          <p:nvPr/>
        </p:nvSpPr>
        <p:spPr>
          <a:xfrm flipH="1">
            <a:off x="9452520" y="48819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950" name="CustomShape 65"/>
          <p:cNvSpPr/>
          <p:nvPr/>
        </p:nvSpPr>
        <p:spPr>
          <a:xfrm>
            <a:off x="6349320" y="4685760"/>
            <a:ext cx="9478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{A,B}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951" name="CustomShape 66"/>
          <p:cNvSpPr/>
          <p:nvPr/>
        </p:nvSpPr>
        <p:spPr>
          <a:xfrm flipH="1">
            <a:off x="7414560" y="4929480"/>
            <a:ext cx="1022760" cy="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952" name="CustomShape 67"/>
          <p:cNvSpPr/>
          <p:nvPr/>
        </p:nvSpPr>
        <p:spPr>
          <a:xfrm>
            <a:off x="7631280" y="49374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953" name="CustomShape 68"/>
          <p:cNvSpPr/>
          <p:nvPr/>
        </p:nvSpPr>
        <p:spPr>
          <a:xfrm>
            <a:off x="7557480" y="44978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954" name="CustomShape 69"/>
          <p:cNvSpPr/>
          <p:nvPr/>
        </p:nvSpPr>
        <p:spPr>
          <a:xfrm>
            <a:off x="7041960" y="4987440"/>
            <a:ext cx="8067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6,7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55" name="CustomShape 70"/>
          <p:cNvSpPr/>
          <p:nvPr/>
        </p:nvSpPr>
        <p:spPr>
          <a:xfrm flipH="1">
            <a:off x="7284960" y="501840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956" name="CustomShape 71"/>
          <p:cNvSpPr/>
          <p:nvPr/>
        </p:nvSpPr>
        <p:spPr>
          <a:xfrm>
            <a:off x="4102200" y="4670280"/>
            <a:ext cx="1341000" cy="54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a,R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,B}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957" name="CustomShape 72"/>
          <p:cNvSpPr/>
          <p:nvPr/>
        </p:nvSpPr>
        <p:spPr>
          <a:xfrm flipH="1">
            <a:off x="5286240" y="4929480"/>
            <a:ext cx="1112400" cy="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958" name="CustomShape 73"/>
          <p:cNvSpPr/>
          <p:nvPr/>
        </p:nvSpPr>
        <p:spPr>
          <a:xfrm>
            <a:off x="5610600" y="49140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7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959" name="CustomShape 74"/>
          <p:cNvSpPr/>
          <p:nvPr/>
        </p:nvSpPr>
        <p:spPr>
          <a:xfrm>
            <a:off x="5500800" y="45464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{A}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960" name="CustomShape 75"/>
          <p:cNvSpPr/>
          <p:nvPr/>
        </p:nvSpPr>
        <p:spPr>
          <a:xfrm flipH="1">
            <a:off x="5332320" y="50504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961" name="CustomShape 76"/>
          <p:cNvSpPr/>
          <p:nvPr/>
        </p:nvSpPr>
        <p:spPr>
          <a:xfrm>
            <a:off x="5098320" y="4992840"/>
            <a:ext cx="4971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5,8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62" name="CustomShape 77"/>
          <p:cNvSpPr/>
          <p:nvPr/>
        </p:nvSpPr>
        <p:spPr>
          <a:xfrm>
            <a:off x="1459440" y="4654800"/>
            <a:ext cx="1926000" cy="5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Ø={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b,R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963" name="CustomShape 78"/>
          <p:cNvSpPr/>
          <p:nvPr/>
        </p:nvSpPr>
        <p:spPr>
          <a:xfrm>
            <a:off x="3522960" y="49140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8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964" name="CustomShape 79"/>
          <p:cNvSpPr/>
          <p:nvPr/>
        </p:nvSpPr>
        <p:spPr>
          <a:xfrm>
            <a:off x="3413160" y="45464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{B}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965" name="CustomShape 80"/>
          <p:cNvSpPr/>
          <p:nvPr/>
        </p:nvSpPr>
        <p:spPr>
          <a:xfrm flipH="1">
            <a:off x="2956320" y="4943160"/>
            <a:ext cx="1112400" cy="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966" name="CustomShape 81"/>
          <p:cNvSpPr/>
          <p:nvPr/>
        </p:nvSpPr>
        <p:spPr>
          <a:xfrm>
            <a:off x="648360" y="5712480"/>
            <a:ext cx="5779080" cy="97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FF"/>
                </a:solidFill>
                <a:latin typeface="Arial"/>
                <a:ea typeface="Arial"/>
              </a:rPr>
              <a:t>Nhận xét: tìm c đi theo đường vòng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FF"/>
                </a:solidFill>
                <a:latin typeface="Arial"/>
                <a:ea typeface="Arial"/>
              </a:rPr>
              <a:t>c←X</a:t>
            </a:r>
            <a:r>
              <a:rPr lang="en-US" sz="2800" b="0" strike="noStrike" spc="-1" baseline="-25000">
                <a:solidFill>
                  <a:srgbClr val="0000FF"/>
                </a:solidFill>
                <a:latin typeface="Arial"/>
                <a:ea typeface="Arial"/>
              </a:rPr>
              <a:t>1</a:t>
            </a:r>
            <a:r>
              <a:rPr lang="en-US" sz="2800" b="0" strike="noStrike" spc="-1">
                <a:solidFill>
                  <a:srgbClr val="0000FF"/>
                </a:solidFill>
                <a:latin typeface="Arial"/>
                <a:ea typeface="Arial"/>
              </a:rPr>
              <a:t>←...X</a:t>
            </a:r>
            <a:r>
              <a:rPr lang="en-US" sz="2800" b="0" strike="noStrike" spc="-1" baseline="-25000">
                <a:solidFill>
                  <a:srgbClr val="0000FF"/>
                </a:solidFill>
                <a:latin typeface="Arial"/>
                <a:ea typeface="Arial"/>
              </a:rPr>
              <a:t>n</a:t>
            </a:r>
            <a:r>
              <a:rPr lang="en-US" sz="2800" b="0" strike="noStrike" spc="-1">
                <a:solidFill>
                  <a:srgbClr val="0000FF"/>
                </a:solidFill>
                <a:latin typeface="Arial"/>
                <a:ea typeface="Arial"/>
              </a:rPr>
              <a:t>←</a:t>
            </a:r>
            <a:r>
              <a:rPr lang="en-US" sz="2800" b="0" strike="noStrike" spc="-1">
                <a:solidFill>
                  <a:srgbClr val="FF0000"/>
                </a:solidFill>
                <a:latin typeface="Arial"/>
                <a:ea typeface="Arial"/>
              </a:rPr>
              <a:t>c</a:t>
            </a:r>
            <a:r>
              <a:rPr lang="en-US" sz="2800" b="0" strike="noStrike" spc="-1">
                <a:solidFill>
                  <a:srgbClr val="0000FF"/>
                </a:solidFill>
                <a:latin typeface="Arial"/>
                <a:ea typeface="Arial"/>
              </a:rPr>
              <a:t>←TG</a:t>
            </a:r>
            <a:r>
              <a:rPr lang="en-US" sz="2800" b="0" strike="noStrike" spc="-1" baseline="-25000">
                <a:solidFill>
                  <a:srgbClr val="0000FF"/>
                </a:solidFill>
                <a:latin typeface="Arial"/>
                <a:ea typeface="Arial"/>
              </a:rPr>
              <a:t>1</a:t>
            </a:r>
            <a:r>
              <a:rPr lang="en-US" sz="2800" b="0" strike="noStrike" spc="-1">
                <a:solidFill>
                  <a:srgbClr val="0000FF"/>
                </a:solidFill>
                <a:latin typeface="Arial"/>
                <a:ea typeface="Arial"/>
              </a:rPr>
              <a:t>←...←TG</a:t>
            </a:r>
            <a:r>
              <a:rPr lang="en-US" sz="2800" b="0" strike="noStrike" spc="-1" baseline="-25000">
                <a:solidFill>
                  <a:srgbClr val="0000FF"/>
                </a:solidFill>
                <a:latin typeface="Arial"/>
                <a:ea typeface="Arial"/>
              </a:rPr>
              <a:t>m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4967" name="CustomShape 82"/>
          <p:cNvSpPr/>
          <p:nvPr/>
        </p:nvSpPr>
        <p:spPr>
          <a:xfrm>
            <a:off x="2612520" y="6578280"/>
            <a:ext cx="7193160" cy="88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200" b="0" i="1" strike="noStrike" spc="-1">
                <a:solidFill>
                  <a:srgbClr val="000000"/>
                </a:solidFill>
                <a:latin typeface="Arial"/>
                <a:ea typeface="Arial"/>
              </a:rPr>
              <a:t>Đến lúc này phải tìm chính nó bởi quan hệ vòng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Loại bỏ dư thừa thành </a:t>
            </a:r>
            <a:r>
              <a:rPr lang="en-US" sz="2600" b="0" strike="noStrike" spc="-1">
                <a:solidFill>
                  <a:srgbClr val="FF0000"/>
                </a:solidFill>
                <a:latin typeface="Arial"/>
                <a:ea typeface="Arial"/>
              </a:rPr>
              <a:t>c</a:t>
            </a:r>
            <a:r>
              <a:rPr lang="en-US" sz="2600" b="0" strike="noStrike" spc="-1">
                <a:solidFill>
                  <a:srgbClr val="0000FF"/>
                </a:solidFill>
                <a:latin typeface="Arial"/>
                <a:ea typeface="Arial"/>
              </a:rPr>
              <a:t>←TG</a:t>
            </a:r>
            <a:r>
              <a:rPr lang="en-US" sz="2800" b="0" strike="noStrike" spc="-1" baseline="-25000">
                <a:solidFill>
                  <a:srgbClr val="0000FF"/>
                </a:solidFill>
                <a:latin typeface="Arial"/>
                <a:ea typeface="Arial"/>
              </a:rPr>
              <a:t>1</a:t>
            </a:r>
            <a:r>
              <a:rPr lang="en-US" sz="2600" b="0" strike="noStrike" spc="-1">
                <a:solidFill>
                  <a:srgbClr val="0000FF"/>
                </a:solidFill>
                <a:latin typeface="Arial"/>
                <a:ea typeface="Arial"/>
              </a:rPr>
              <a:t>←...←TG</a:t>
            </a:r>
            <a:r>
              <a:rPr lang="en-US" sz="2800" b="0" strike="noStrike" spc="-1" baseline="-25000">
                <a:solidFill>
                  <a:srgbClr val="0000FF"/>
                </a:solidFill>
                <a:latin typeface="Arial"/>
                <a:ea typeface="Arial"/>
              </a:rPr>
              <a:t>m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4968" name="CustomShape 83"/>
          <p:cNvSpPr/>
          <p:nvPr/>
        </p:nvSpPr>
        <p:spPr>
          <a:xfrm>
            <a:off x="783720" y="6451920"/>
            <a:ext cx="1981440" cy="387720"/>
          </a:xfrm>
          <a:custGeom>
            <a:avLst/>
            <a:gdLst/>
            <a:ahLst/>
            <a:cxnLst/>
            <a:rect l="l" t="t" r="r" b="b"/>
            <a:pathLst>
              <a:path w="5506" h="1079">
                <a:moveTo>
                  <a:pt x="5505" y="0"/>
                </a:moveTo>
                <a:cubicBezTo>
                  <a:pt x="5364" y="692"/>
                  <a:pt x="4629" y="579"/>
                  <a:pt x="4139" y="683"/>
                </a:cubicBezTo>
                <a:cubicBezTo>
                  <a:pt x="3707" y="774"/>
                  <a:pt x="3647" y="898"/>
                  <a:pt x="3208" y="949"/>
                </a:cubicBezTo>
                <a:cubicBezTo>
                  <a:pt x="2724" y="1006"/>
                  <a:pt x="2634" y="1078"/>
                  <a:pt x="2140" y="996"/>
                </a:cubicBezTo>
                <a:cubicBezTo>
                  <a:pt x="1722" y="924"/>
                  <a:pt x="1490" y="995"/>
                  <a:pt x="1165" y="856"/>
                </a:cubicBezTo>
                <a:lnTo>
                  <a:pt x="0" y="171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969" name="CustomShape 84"/>
          <p:cNvSpPr/>
          <p:nvPr/>
        </p:nvSpPr>
        <p:spPr>
          <a:xfrm>
            <a:off x="7358040" y="3571920"/>
            <a:ext cx="50760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70" name="CustomShape 85"/>
          <p:cNvSpPr/>
          <p:nvPr/>
        </p:nvSpPr>
        <p:spPr>
          <a:xfrm>
            <a:off x="4026960" y="1081800"/>
            <a:ext cx="4462560" cy="1825200"/>
          </a:xfrm>
          <a:custGeom>
            <a:avLst/>
            <a:gdLst/>
            <a:ahLst/>
            <a:cxnLst/>
            <a:rect l="l" t="t" r="r" b="b"/>
            <a:pathLst>
              <a:path w="12398" h="5072">
                <a:moveTo>
                  <a:pt x="12397" y="2755"/>
                </a:moveTo>
                <a:cubicBezTo>
                  <a:pt x="12369" y="3631"/>
                  <a:pt x="11367" y="3650"/>
                  <a:pt x="10775" y="3907"/>
                </a:cubicBezTo>
                <a:cubicBezTo>
                  <a:pt x="10212" y="4151"/>
                  <a:pt x="9869" y="4536"/>
                  <a:pt x="9324" y="4761"/>
                </a:cubicBezTo>
                <a:cubicBezTo>
                  <a:pt x="8866" y="4950"/>
                  <a:pt x="8410" y="4811"/>
                  <a:pt x="7959" y="4931"/>
                </a:cubicBezTo>
                <a:cubicBezTo>
                  <a:pt x="7515" y="5050"/>
                  <a:pt x="7050" y="5048"/>
                  <a:pt x="6593" y="5059"/>
                </a:cubicBezTo>
                <a:cubicBezTo>
                  <a:pt x="6133" y="5071"/>
                  <a:pt x="5680" y="5017"/>
                  <a:pt x="5227" y="4974"/>
                </a:cubicBezTo>
                <a:cubicBezTo>
                  <a:pt x="4638" y="4918"/>
                  <a:pt x="4371" y="4270"/>
                  <a:pt x="3862" y="4078"/>
                </a:cubicBezTo>
                <a:cubicBezTo>
                  <a:pt x="3284" y="3860"/>
                  <a:pt x="3359" y="3174"/>
                  <a:pt x="2752" y="3054"/>
                </a:cubicBezTo>
                <a:lnTo>
                  <a:pt x="2283" y="2712"/>
                </a:lnTo>
                <a:lnTo>
                  <a:pt x="1813" y="249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971" name="CustomShape 86"/>
          <p:cNvSpPr/>
          <p:nvPr/>
        </p:nvSpPr>
        <p:spPr>
          <a:xfrm>
            <a:off x="4654080" y="890640"/>
            <a:ext cx="3579120" cy="372600"/>
          </a:xfrm>
          <a:custGeom>
            <a:avLst/>
            <a:gdLst/>
            <a:ahLst/>
            <a:cxnLst/>
            <a:rect l="l" t="t" r="r" b="b"/>
            <a:pathLst>
              <a:path w="9944" h="1037">
                <a:moveTo>
                  <a:pt x="9943" y="0"/>
                </a:moveTo>
                <a:cubicBezTo>
                  <a:pt x="9473" y="29"/>
                  <a:pt x="9061" y="222"/>
                  <a:pt x="8577" y="256"/>
                </a:cubicBezTo>
                <a:cubicBezTo>
                  <a:pt x="8057" y="292"/>
                  <a:pt x="7558" y="406"/>
                  <a:pt x="7041" y="469"/>
                </a:cubicBezTo>
                <a:cubicBezTo>
                  <a:pt x="6568" y="527"/>
                  <a:pt x="6124" y="646"/>
                  <a:pt x="5675" y="768"/>
                </a:cubicBezTo>
                <a:cubicBezTo>
                  <a:pt x="5185" y="901"/>
                  <a:pt x="4686" y="1011"/>
                  <a:pt x="4182" y="1024"/>
                </a:cubicBezTo>
                <a:cubicBezTo>
                  <a:pt x="3699" y="1036"/>
                  <a:pt x="3213" y="1012"/>
                  <a:pt x="2731" y="1024"/>
                </a:cubicBezTo>
                <a:cubicBezTo>
                  <a:pt x="2228" y="1036"/>
                  <a:pt x="1718" y="1005"/>
                  <a:pt x="1237" y="853"/>
                </a:cubicBezTo>
                <a:lnTo>
                  <a:pt x="768" y="811"/>
                </a:lnTo>
                <a:lnTo>
                  <a:pt x="341" y="512"/>
                </a:lnTo>
                <a:lnTo>
                  <a:pt x="0" y="341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2" name="CustomShape 1"/>
          <p:cNvSpPr/>
          <p:nvPr/>
        </p:nvSpPr>
        <p:spPr>
          <a:xfrm>
            <a:off x="379440" y="404280"/>
            <a:ext cx="62028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973" name="CustomShape 2"/>
          <p:cNvSpPr/>
          <p:nvPr/>
        </p:nvSpPr>
        <p:spPr>
          <a:xfrm>
            <a:off x="741600" y="735840"/>
            <a:ext cx="138384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max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74" name="CustomShape 3"/>
          <p:cNvSpPr/>
          <p:nvPr/>
        </p:nvSpPr>
        <p:spPr>
          <a:xfrm rot="10800000">
            <a:off x="876600" y="629280"/>
            <a:ext cx="204768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975" name="CustomShape 4"/>
          <p:cNvSpPr/>
          <p:nvPr/>
        </p:nvSpPr>
        <p:spPr>
          <a:xfrm>
            <a:off x="2289600" y="627840"/>
            <a:ext cx="46332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976" name="CustomShape 5"/>
          <p:cNvSpPr/>
          <p:nvPr/>
        </p:nvSpPr>
        <p:spPr>
          <a:xfrm>
            <a:off x="2251800" y="260280"/>
            <a:ext cx="519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977" name="CustomShape 6"/>
          <p:cNvSpPr/>
          <p:nvPr/>
        </p:nvSpPr>
        <p:spPr>
          <a:xfrm flipH="1">
            <a:off x="1510920" y="7833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978" name="CustomShape 7"/>
          <p:cNvSpPr/>
          <p:nvPr/>
        </p:nvSpPr>
        <p:spPr>
          <a:xfrm>
            <a:off x="2935800" y="368280"/>
            <a:ext cx="139284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979" name="CustomShape 8"/>
          <p:cNvSpPr/>
          <p:nvPr/>
        </p:nvSpPr>
        <p:spPr>
          <a:xfrm rot="10800000">
            <a:off x="4273560" y="6660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980" name="CustomShape 9"/>
          <p:cNvSpPr/>
          <p:nvPr/>
        </p:nvSpPr>
        <p:spPr>
          <a:xfrm>
            <a:off x="4712040" y="659520"/>
            <a:ext cx="321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981" name="CustomShape 10"/>
          <p:cNvSpPr/>
          <p:nvPr/>
        </p:nvSpPr>
        <p:spPr>
          <a:xfrm>
            <a:off x="4674240" y="29196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982" name="CustomShape 11"/>
          <p:cNvSpPr/>
          <p:nvPr/>
        </p:nvSpPr>
        <p:spPr>
          <a:xfrm>
            <a:off x="4017600" y="735840"/>
            <a:ext cx="6876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83" name="CustomShape 12"/>
          <p:cNvSpPr/>
          <p:nvPr/>
        </p:nvSpPr>
        <p:spPr>
          <a:xfrm flipH="1">
            <a:off x="4449240" y="7844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984" name="CustomShape 13"/>
          <p:cNvSpPr/>
          <p:nvPr/>
        </p:nvSpPr>
        <p:spPr>
          <a:xfrm>
            <a:off x="5317200" y="42984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,m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985" name="CustomShape 14"/>
          <p:cNvSpPr/>
          <p:nvPr/>
        </p:nvSpPr>
        <p:spPr>
          <a:xfrm rot="10800000">
            <a:off x="6865560" y="6606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986" name="CustomShape 15"/>
          <p:cNvSpPr/>
          <p:nvPr/>
        </p:nvSpPr>
        <p:spPr>
          <a:xfrm>
            <a:off x="7368480" y="67104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987" name="CustomShape 16"/>
          <p:cNvSpPr/>
          <p:nvPr/>
        </p:nvSpPr>
        <p:spPr>
          <a:xfrm>
            <a:off x="7330680" y="303480"/>
            <a:ext cx="6451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{m</a:t>
            </a:r>
            <a:r>
              <a:rPr lang="en-US" sz="2000" b="0" strike="noStrike" spc="-1" baseline="-25000">
                <a:solidFill>
                  <a:srgbClr val="FF3333"/>
                </a:solidFill>
                <a:latin typeface="Arial"/>
                <a:ea typeface="Arial"/>
              </a:rPr>
              <a:t>b</a:t>
            </a: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988" name="CustomShape 17"/>
          <p:cNvSpPr/>
          <p:nvPr/>
        </p:nvSpPr>
        <p:spPr>
          <a:xfrm>
            <a:off x="8017560" y="429840"/>
            <a:ext cx="9907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Hỏng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989" name="CustomShape 18"/>
          <p:cNvSpPr/>
          <p:nvPr/>
        </p:nvSpPr>
        <p:spPr>
          <a:xfrm rot="10800000">
            <a:off x="4271760" y="1059840"/>
            <a:ext cx="1025640" cy="77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990" name="CustomShape 19"/>
          <p:cNvSpPr/>
          <p:nvPr/>
        </p:nvSpPr>
        <p:spPr>
          <a:xfrm flipH="1">
            <a:off x="4255560" y="78552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991" name="CustomShape 20"/>
          <p:cNvSpPr/>
          <p:nvPr/>
        </p:nvSpPr>
        <p:spPr>
          <a:xfrm>
            <a:off x="5317200" y="158184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,m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992" name="CustomShape 21"/>
          <p:cNvSpPr/>
          <p:nvPr/>
        </p:nvSpPr>
        <p:spPr>
          <a:xfrm>
            <a:off x="4672080" y="1517760"/>
            <a:ext cx="321840" cy="3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993" name="CustomShape 22"/>
          <p:cNvSpPr/>
          <p:nvPr/>
        </p:nvSpPr>
        <p:spPr>
          <a:xfrm>
            <a:off x="4710240" y="115632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994" name="CustomShape 23"/>
          <p:cNvSpPr/>
          <p:nvPr/>
        </p:nvSpPr>
        <p:spPr>
          <a:xfrm rot="10800000">
            <a:off x="6887520" y="182988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995" name="CustomShape 24"/>
          <p:cNvSpPr/>
          <p:nvPr/>
        </p:nvSpPr>
        <p:spPr>
          <a:xfrm>
            <a:off x="7390440" y="184032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996" name="CustomShape 25"/>
          <p:cNvSpPr/>
          <p:nvPr/>
        </p:nvSpPr>
        <p:spPr>
          <a:xfrm>
            <a:off x="7352640" y="1472760"/>
            <a:ext cx="70416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{ma}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997" name="CustomShape 26"/>
          <p:cNvSpPr/>
          <p:nvPr/>
        </p:nvSpPr>
        <p:spPr>
          <a:xfrm>
            <a:off x="8039520" y="1599120"/>
            <a:ext cx="9907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Hỏng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998" name="CustomShape 27"/>
          <p:cNvSpPr/>
          <p:nvPr/>
        </p:nvSpPr>
        <p:spPr>
          <a:xfrm rot="10800000" flipH="1">
            <a:off x="844200" y="969840"/>
            <a:ext cx="3165120" cy="2102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999" name="CustomShape 28"/>
          <p:cNvSpPr/>
          <p:nvPr/>
        </p:nvSpPr>
        <p:spPr>
          <a:xfrm>
            <a:off x="2031120" y="2302920"/>
            <a:ext cx="321840" cy="3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000" name="CustomShape 29"/>
          <p:cNvSpPr/>
          <p:nvPr/>
        </p:nvSpPr>
        <p:spPr>
          <a:xfrm>
            <a:off x="1777680" y="184932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001" name="CustomShape 30"/>
          <p:cNvSpPr/>
          <p:nvPr/>
        </p:nvSpPr>
        <p:spPr>
          <a:xfrm>
            <a:off x="333720" y="313056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002" name="CustomShape 31"/>
          <p:cNvSpPr/>
          <p:nvPr/>
        </p:nvSpPr>
        <p:spPr>
          <a:xfrm rot="10800000">
            <a:off x="1629720" y="3408480"/>
            <a:ext cx="651600" cy="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003" name="CustomShape 32"/>
          <p:cNvSpPr/>
          <p:nvPr/>
        </p:nvSpPr>
        <p:spPr>
          <a:xfrm>
            <a:off x="1845000" y="340776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004" name="CustomShape 33"/>
          <p:cNvSpPr/>
          <p:nvPr/>
        </p:nvSpPr>
        <p:spPr>
          <a:xfrm>
            <a:off x="1771200" y="304020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005" name="CustomShape 34"/>
          <p:cNvSpPr/>
          <p:nvPr/>
        </p:nvSpPr>
        <p:spPr>
          <a:xfrm>
            <a:off x="2215800" y="316620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{A,B,p}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006" name="CustomShape 35"/>
          <p:cNvSpPr/>
          <p:nvPr/>
        </p:nvSpPr>
        <p:spPr>
          <a:xfrm rot="10800000">
            <a:off x="3332160" y="3433680"/>
            <a:ext cx="944640" cy="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007" name="CustomShape 36"/>
          <p:cNvSpPr/>
          <p:nvPr/>
        </p:nvSpPr>
        <p:spPr>
          <a:xfrm>
            <a:off x="3655080" y="34074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7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008" name="CustomShape 37"/>
          <p:cNvSpPr/>
          <p:nvPr/>
        </p:nvSpPr>
        <p:spPr>
          <a:xfrm>
            <a:off x="3545280" y="30398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{A}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009" name="CustomShape 38"/>
          <p:cNvSpPr/>
          <p:nvPr/>
        </p:nvSpPr>
        <p:spPr>
          <a:xfrm>
            <a:off x="1389600" y="3508200"/>
            <a:ext cx="484200" cy="4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10" name="CustomShape 39"/>
          <p:cNvSpPr/>
          <p:nvPr/>
        </p:nvSpPr>
        <p:spPr>
          <a:xfrm>
            <a:off x="3169800" y="3476880"/>
            <a:ext cx="8067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6,7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11" name="CustomShape 40"/>
          <p:cNvSpPr/>
          <p:nvPr/>
        </p:nvSpPr>
        <p:spPr>
          <a:xfrm>
            <a:off x="4189320" y="316620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a,R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,B,p}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012" name="CustomShape 41"/>
          <p:cNvSpPr/>
          <p:nvPr/>
        </p:nvSpPr>
        <p:spPr>
          <a:xfrm flipH="1">
            <a:off x="5592240" y="3425760"/>
            <a:ext cx="756360" cy="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013" name="CustomShape 42"/>
          <p:cNvSpPr/>
          <p:nvPr/>
        </p:nvSpPr>
        <p:spPr>
          <a:xfrm>
            <a:off x="5952600" y="34434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8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014" name="CustomShape 43"/>
          <p:cNvSpPr/>
          <p:nvPr/>
        </p:nvSpPr>
        <p:spPr>
          <a:xfrm>
            <a:off x="5842800" y="30758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{B}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015" name="CustomShape 44"/>
          <p:cNvSpPr/>
          <p:nvPr/>
        </p:nvSpPr>
        <p:spPr>
          <a:xfrm>
            <a:off x="5421960" y="3480840"/>
            <a:ext cx="4971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5,8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16" name="CustomShape 45"/>
          <p:cNvSpPr/>
          <p:nvPr/>
        </p:nvSpPr>
        <p:spPr>
          <a:xfrm>
            <a:off x="6413400" y="318528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b,R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017" name="CustomShape 46"/>
          <p:cNvSpPr/>
          <p:nvPr/>
        </p:nvSpPr>
        <p:spPr>
          <a:xfrm flipH="1">
            <a:off x="7528320" y="3475800"/>
            <a:ext cx="866880" cy="11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018" name="CustomShape 47"/>
          <p:cNvSpPr/>
          <p:nvPr/>
        </p:nvSpPr>
        <p:spPr>
          <a:xfrm>
            <a:off x="7706880" y="3567960"/>
            <a:ext cx="46332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019" name="CustomShape 48"/>
          <p:cNvSpPr/>
          <p:nvPr/>
        </p:nvSpPr>
        <p:spPr>
          <a:xfrm>
            <a:off x="7778880" y="313092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020" name="CustomShape 49"/>
          <p:cNvSpPr/>
          <p:nvPr/>
        </p:nvSpPr>
        <p:spPr>
          <a:xfrm>
            <a:off x="8339400" y="3213720"/>
            <a:ext cx="111708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021" name="CustomShape 50"/>
          <p:cNvSpPr/>
          <p:nvPr/>
        </p:nvSpPr>
        <p:spPr>
          <a:xfrm flipH="1">
            <a:off x="4061880" y="78660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022" name="CustomShape 51"/>
          <p:cNvSpPr/>
          <p:nvPr/>
        </p:nvSpPr>
        <p:spPr>
          <a:xfrm flipH="1">
            <a:off x="1446480" y="35787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023" name="CustomShape 52"/>
          <p:cNvSpPr/>
          <p:nvPr/>
        </p:nvSpPr>
        <p:spPr>
          <a:xfrm flipH="1">
            <a:off x="3376800" y="35438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024" name="CustomShape 53"/>
          <p:cNvSpPr/>
          <p:nvPr/>
        </p:nvSpPr>
        <p:spPr>
          <a:xfrm flipH="1">
            <a:off x="5680800" y="35078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025" name="CustomShape 54"/>
          <p:cNvSpPr/>
          <p:nvPr/>
        </p:nvSpPr>
        <p:spPr>
          <a:xfrm flipH="1">
            <a:off x="9622800" y="362592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026" name="CustomShape 55"/>
          <p:cNvSpPr/>
          <p:nvPr/>
        </p:nvSpPr>
        <p:spPr>
          <a:xfrm flipH="1">
            <a:off x="9429120" y="362700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027" name="CustomShape 56"/>
          <p:cNvSpPr/>
          <p:nvPr/>
        </p:nvSpPr>
        <p:spPr>
          <a:xfrm flipH="1">
            <a:off x="9235440" y="362808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028" name="CustomShape 57"/>
          <p:cNvSpPr/>
          <p:nvPr/>
        </p:nvSpPr>
        <p:spPr>
          <a:xfrm>
            <a:off x="9162360" y="3583800"/>
            <a:ext cx="8067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29" name="CustomShape 58"/>
          <p:cNvSpPr/>
          <p:nvPr/>
        </p:nvSpPr>
        <p:spPr>
          <a:xfrm flipH="1">
            <a:off x="7429320" y="357948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030" name="CustomShape 59"/>
          <p:cNvSpPr/>
          <p:nvPr/>
        </p:nvSpPr>
        <p:spPr>
          <a:xfrm>
            <a:off x="8839800" y="3979800"/>
            <a:ext cx="321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031" name="CustomShape 60"/>
          <p:cNvSpPr/>
          <p:nvPr/>
        </p:nvSpPr>
        <p:spPr>
          <a:xfrm>
            <a:off x="8406000" y="397224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032" name="CustomShape 61"/>
          <p:cNvSpPr/>
          <p:nvPr/>
        </p:nvSpPr>
        <p:spPr>
          <a:xfrm>
            <a:off x="8357400" y="4686120"/>
            <a:ext cx="136476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033" name="CustomShape 62"/>
          <p:cNvSpPr/>
          <p:nvPr/>
        </p:nvSpPr>
        <p:spPr>
          <a:xfrm rot="10800000">
            <a:off x="8839440" y="3711240"/>
            <a:ext cx="360" cy="91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034" name="CustomShape 63"/>
          <p:cNvSpPr/>
          <p:nvPr/>
        </p:nvSpPr>
        <p:spPr>
          <a:xfrm>
            <a:off x="9368640" y="4837320"/>
            <a:ext cx="484200" cy="4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35" name="CustomShape 64"/>
          <p:cNvSpPr/>
          <p:nvPr/>
        </p:nvSpPr>
        <p:spPr>
          <a:xfrm flipH="1">
            <a:off x="9452520" y="48819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036" name="CustomShape 65"/>
          <p:cNvSpPr/>
          <p:nvPr/>
        </p:nvSpPr>
        <p:spPr>
          <a:xfrm>
            <a:off x="6349320" y="4685760"/>
            <a:ext cx="9478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{A,B}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037" name="CustomShape 66"/>
          <p:cNvSpPr/>
          <p:nvPr/>
        </p:nvSpPr>
        <p:spPr>
          <a:xfrm flipH="1">
            <a:off x="7414560" y="4929480"/>
            <a:ext cx="1022760" cy="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038" name="CustomShape 67"/>
          <p:cNvSpPr/>
          <p:nvPr/>
        </p:nvSpPr>
        <p:spPr>
          <a:xfrm>
            <a:off x="7631280" y="49374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039" name="CustomShape 68"/>
          <p:cNvSpPr/>
          <p:nvPr/>
        </p:nvSpPr>
        <p:spPr>
          <a:xfrm>
            <a:off x="7557480" y="44978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040" name="CustomShape 69"/>
          <p:cNvSpPr/>
          <p:nvPr/>
        </p:nvSpPr>
        <p:spPr>
          <a:xfrm>
            <a:off x="7041960" y="4987440"/>
            <a:ext cx="8067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6,7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41" name="CustomShape 70"/>
          <p:cNvSpPr/>
          <p:nvPr/>
        </p:nvSpPr>
        <p:spPr>
          <a:xfrm flipH="1">
            <a:off x="7284960" y="501840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042" name="CustomShape 71"/>
          <p:cNvSpPr/>
          <p:nvPr/>
        </p:nvSpPr>
        <p:spPr>
          <a:xfrm>
            <a:off x="4102200" y="4670280"/>
            <a:ext cx="1341000" cy="54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a,R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,B}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043" name="CustomShape 72"/>
          <p:cNvSpPr/>
          <p:nvPr/>
        </p:nvSpPr>
        <p:spPr>
          <a:xfrm flipH="1">
            <a:off x="5286240" y="4929480"/>
            <a:ext cx="1112400" cy="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044" name="CustomShape 73"/>
          <p:cNvSpPr/>
          <p:nvPr/>
        </p:nvSpPr>
        <p:spPr>
          <a:xfrm>
            <a:off x="5610600" y="49140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7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045" name="CustomShape 74"/>
          <p:cNvSpPr/>
          <p:nvPr/>
        </p:nvSpPr>
        <p:spPr>
          <a:xfrm>
            <a:off x="5500800" y="45464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{A}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046" name="CustomShape 75"/>
          <p:cNvSpPr/>
          <p:nvPr/>
        </p:nvSpPr>
        <p:spPr>
          <a:xfrm flipH="1">
            <a:off x="5332320" y="50504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047" name="CustomShape 76"/>
          <p:cNvSpPr/>
          <p:nvPr/>
        </p:nvSpPr>
        <p:spPr>
          <a:xfrm>
            <a:off x="5098320" y="4992840"/>
            <a:ext cx="4971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5,8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48" name="CustomShape 77"/>
          <p:cNvSpPr/>
          <p:nvPr/>
        </p:nvSpPr>
        <p:spPr>
          <a:xfrm>
            <a:off x="1459440" y="4654800"/>
            <a:ext cx="1926000" cy="5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Ø={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b,R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049" name="CustomShape 78"/>
          <p:cNvSpPr/>
          <p:nvPr/>
        </p:nvSpPr>
        <p:spPr>
          <a:xfrm>
            <a:off x="3522960" y="49140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8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050" name="CustomShape 79"/>
          <p:cNvSpPr/>
          <p:nvPr/>
        </p:nvSpPr>
        <p:spPr>
          <a:xfrm>
            <a:off x="3413160" y="45464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{B}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051" name="CustomShape 80"/>
          <p:cNvSpPr/>
          <p:nvPr/>
        </p:nvSpPr>
        <p:spPr>
          <a:xfrm flipH="1">
            <a:off x="2956320" y="4943160"/>
            <a:ext cx="1112400" cy="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052" name="CustomShape 81"/>
          <p:cNvSpPr/>
          <p:nvPr/>
        </p:nvSpPr>
        <p:spPr>
          <a:xfrm>
            <a:off x="648360" y="5712480"/>
            <a:ext cx="4828320" cy="57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FF"/>
                </a:solidFill>
                <a:latin typeface="Arial"/>
                <a:ea typeface="Arial"/>
              </a:rPr>
              <a:t>Vết = {r</a:t>
            </a:r>
            <a:r>
              <a:rPr lang="en-US" sz="2800" b="0" strike="noStrike" spc="-1" baseline="-25000">
                <a:solidFill>
                  <a:srgbClr val="0000FF"/>
                </a:solidFill>
                <a:latin typeface="Arial"/>
                <a:ea typeface="Arial"/>
              </a:rPr>
              <a:t>8</a:t>
            </a:r>
            <a:r>
              <a:rPr lang="en-US" sz="2800" b="0" strike="noStrike" spc="-1">
                <a:solidFill>
                  <a:srgbClr val="0000FF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FF"/>
                </a:solidFill>
                <a:latin typeface="Arial"/>
                <a:ea typeface="Arial"/>
              </a:rPr>
              <a:t>7</a:t>
            </a:r>
            <a:r>
              <a:rPr lang="en-US" sz="2800" b="0" strike="noStrike" spc="-1">
                <a:solidFill>
                  <a:srgbClr val="0000FF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FF"/>
                </a:solidFill>
                <a:latin typeface="Arial"/>
                <a:ea typeface="Arial"/>
              </a:rPr>
              <a:t>4</a:t>
            </a:r>
            <a:r>
              <a:rPr lang="en-US" sz="2800" b="0" strike="noStrike" spc="-1">
                <a:solidFill>
                  <a:srgbClr val="0000FF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FF"/>
                </a:solidFill>
                <a:latin typeface="Arial"/>
                <a:ea typeface="Arial"/>
              </a:rPr>
              <a:t>1</a:t>
            </a:r>
            <a:r>
              <a:rPr lang="en-US" sz="2800" b="0" strike="noStrike" spc="-1">
                <a:solidFill>
                  <a:srgbClr val="0000FF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FF"/>
                </a:solidFill>
                <a:latin typeface="Arial"/>
                <a:ea typeface="Arial"/>
              </a:rPr>
              <a:t>10</a:t>
            </a:r>
            <a:r>
              <a:rPr lang="en-US" sz="2800" b="0" strike="noStrike" spc="-1">
                <a:solidFill>
                  <a:srgbClr val="0000FF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FF"/>
                </a:solidFill>
                <a:latin typeface="Arial"/>
                <a:ea typeface="Arial"/>
              </a:rPr>
              <a:t>8</a:t>
            </a:r>
            <a:r>
              <a:rPr lang="en-US" sz="2800" b="0" strike="noStrike" spc="-1">
                <a:solidFill>
                  <a:srgbClr val="0000FF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FF"/>
                </a:solidFill>
                <a:latin typeface="Arial"/>
                <a:ea typeface="Arial"/>
              </a:rPr>
              <a:t>7</a:t>
            </a:r>
            <a:r>
              <a:rPr lang="en-US" sz="2800" b="0" strike="noStrike" spc="-1">
                <a:solidFill>
                  <a:srgbClr val="0000FF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FF"/>
                </a:solidFill>
                <a:latin typeface="Arial"/>
                <a:ea typeface="Arial"/>
              </a:rPr>
              <a:t>4</a:t>
            </a:r>
            <a:r>
              <a:rPr lang="en-US" sz="2800" b="0" strike="noStrike" spc="-1">
                <a:solidFill>
                  <a:srgbClr val="0000FF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FF"/>
                </a:solidFill>
                <a:latin typeface="Arial"/>
                <a:ea typeface="Arial"/>
              </a:rPr>
              <a:t>1</a:t>
            </a:r>
            <a:r>
              <a:rPr lang="en-US" sz="2800" b="0" strike="noStrike" spc="-1">
                <a:solidFill>
                  <a:srgbClr val="0000FF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FF"/>
                </a:solidFill>
                <a:latin typeface="Arial"/>
                <a:ea typeface="Arial"/>
              </a:rPr>
              <a:t>14</a:t>
            </a:r>
            <a:r>
              <a:rPr lang="en-US" sz="2800" b="0" strike="noStrike" spc="-1">
                <a:solidFill>
                  <a:srgbClr val="0000FF"/>
                </a:solidFill>
                <a:latin typeface="Arial"/>
                <a:ea typeface="Arial"/>
              </a:rPr>
              <a:t>}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5053" name="CustomShape 82"/>
          <p:cNvSpPr/>
          <p:nvPr/>
        </p:nvSpPr>
        <p:spPr>
          <a:xfrm>
            <a:off x="7358040" y="3571920"/>
            <a:ext cx="50760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54" name="CustomShape 83"/>
          <p:cNvSpPr/>
          <p:nvPr/>
        </p:nvSpPr>
        <p:spPr>
          <a:xfrm>
            <a:off x="4026960" y="1081800"/>
            <a:ext cx="4462560" cy="1825200"/>
          </a:xfrm>
          <a:custGeom>
            <a:avLst/>
            <a:gdLst/>
            <a:ahLst/>
            <a:cxnLst/>
            <a:rect l="l" t="t" r="r" b="b"/>
            <a:pathLst>
              <a:path w="12398" h="5072">
                <a:moveTo>
                  <a:pt x="12397" y="2755"/>
                </a:moveTo>
                <a:cubicBezTo>
                  <a:pt x="12369" y="3631"/>
                  <a:pt x="11367" y="3650"/>
                  <a:pt x="10775" y="3907"/>
                </a:cubicBezTo>
                <a:cubicBezTo>
                  <a:pt x="10212" y="4151"/>
                  <a:pt x="9869" y="4536"/>
                  <a:pt x="9324" y="4761"/>
                </a:cubicBezTo>
                <a:cubicBezTo>
                  <a:pt x="8866" y="4950"/>
                  <a:pt x="8410" y="4811"/>
                  <a:pt x="7959" y="4931"/>
                </a:cubicBezTo>
                <a:cubicBezTo>
                  <a:pt x="7515" y="5050"/>
                  <a:pt x="7050" y="5048"/>
                  <a:pt x="6593" y="5059"/>
                </a:cubicBezTo>
                <a:cubicBezTo>
                  <a:pt x="6133" y="5071"/>
                  <a:pt x="5680" y="5017"/>
                  <a:pt x="5227" y="4974"/>
                </a:cubicBezTo>
                <a:cubicBezTo>
                  <a:pt x="4638" y="4918"/>
                  <a:pt x="4371" y="4270"/>
                  <a:pt x="3862" y="4078"/>
                </a:cubicBezTo>
                <a:cubicBezTo>
                  <a:pt x="3284" y="3860"/>
                  <a:pt x="3359" y="3174"/>
                  <a:pt x="2752" y="3054"/>
                </a:cubicBezTo>
                <a:lnTo>
                  <a:pt x="2283" y="2712"/>
                </a:lnTo>
                <a:lnTo>
                  <a:pt x="1813" y="249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055" name="CustomShape 84"/>
          <p:cNvSpPr/>
          <p:nvPr/>
        </p:nvSpPr>
        <p:spPr>
          <a:xfrm>
            <a:off x="4654080" y="890640"/>
            <a:ext cx="3579120" cy="372600"/>
          </a:xfrm>
          <a:custGeom>
            <a:avLst/>
            <a:gdLst/>
            <a:ahLst/>
            <a:cxnLst/>
            <a:rect l="l" t="t" r="r" b="b"/>
            <a:pathLst>
              <a:path w="9944" h="1037">
                <a:moveTo>
                  <a:pt x="9943" y="0"/>
                </a:moveTo>
                <a:cubicBezTo>
                  <a:pt x="9473" y="29"/>
                  <a:pt x="9061" y="222"/>
                  <a:pt x="8577" y="256"/>
                </a:cubicBezTo>
                <a:cubicBezTo>
                  <a:pt x="8057" y="292"/>
                  <a:pt x="7558" y="406"/>
                  <a:pt x="7041" y="469"/>
                </a:cubicBezTo>
                <a:cubicBezTo>
                  <a:pt x="6568" y="527"/>
                  <a:pt x="6124" y="646"/>
                  <a:pt x="5675" y="768"/>
                </a:cubicBezTo>
                <a:cubicBezTo>
                  <a:pt x="5185" y="901"/>
                  <a:pt x="4686" y="1011"/>
                  <a:pt x="4182" y="1024"/>
                </a:cubicBezTo>
                <a:cubicBezTo>
                  <a:pt x="3699" y="1036"/>
                  <a:pt x="3213" y="1012"/>
                  <a:pt x="2731" y="1024"/>
                </a:cubicBezTo>
                <a:cubicBezTo>
                  <a:pt x="2228" y="1036"/>
                  <a:pt x="1718" y="1005"/>
                  <a:pt x="1237" y="853"/>
                </a:cubicBezTo>
                <a:lnTo>
                  <a:pt x="768" y="811"/>
                </a:lnTo>
                <a:lnTo>
                  <a:pt x="341" y="512"/>
                </a:lnTo>
                <a:lnTo>
                  <a:pt x="0" y="341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6" name="CustomShape 1"/>
          <p:cNvSpPr/>
          <p:nvPr/>
        </p:nvSpPr>
        <p:spPr>
          <a:xfrm>
            <a:off x="379440" y="404280"/>
            <a:ext cx="62028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057" name="CustomShape 2"/>
          <p:cNvSpPr/>
          <p:nvPr/>
        </p:nvSpPr>
        <p:spPr>
          <a:xfrm>
            <a:off x="741600" y="735840"/>
            <a:ext cx="138384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max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58" name="CustomShape 3"/>
          <p:cNvSpPr/>
          <p:nvPr/>
        </p:nvSpPr>
        <p:spPr>
          <a:xfrm rot="10800000">
            <a:off x="876600" y="629280"/>
            <a:ext cx="204768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059" name="CustomShape 4"/>
          <p:cNvSpPr/>
          <p:nvPr/>
        </p:nvSpPr>
        <p:spPr>
          <a:xfrm>
            <a:off x="2289600" y="627840"/>
            <a:ext cx="46332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060" name="CustomShape 5"/>
          <p:cNvSpPr/>
          <p:nvPr/>
        </p:nvSpPr>
        <p:spPr>
          <a:xfrm>
            <a:off x="2251800" y="260280"/>
            <a:ext cx="519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061" name="CustomShape 6"/>
          <p:cNvSpPr/>
          <p:nvPr/>
        </p:nvSpPr>
        <p:spPr>
          <a:xfrm flipH="1">
            <a:off x="1510920" y="7833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062" name="CustomShape 7"/>
          <p:cNvSpPr/>
          <p:nvPr/>
        </p:nvSpPr>
        <p:spPr>
          <a:xfrm>
            <a:off x="2935800" y="368280"/>
            <a:ext cx="139284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063" name="CustomShape 8"/>
          <p:cNvSpPr/>
          <p:nvPr/>
        </p:nvSpPr>
        <p:spPr>
          <a:xfrm rot="10800000">
            <a:off x="4273560" y="6660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064" name="CustomShape 9"/>
          <p:cNvSpPr/>
          <p:nvPr/>
        </p:nvSpPr>
        <p:spPr>
          <a:xfrm>
            <a:off x="4712040" y="659520"/>
            <a:ext cx="321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065" name="CustomShape 10"/>
          <p:cNvSpPr/>
          <p:nvPr/>
        </p:nvSpPr>
        <p:spPr>
          <a:xfrm>
            <a:off x="4674240" y="29196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066" name="CustomShape 11"/>
          <p:cNvSpPr/>
          <p:nvPr/>
        </p:nvSpPr>
        <p:spPr>
          <a:xfrm>
            <a:off x="4017600" y="735840"/>
            <a:ext cx="6876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67" name="CustomShape 12"/>
          <p:cNvSpPr/>
          <p:nvPr/>
        </p:nvSpPr>
        <p:spPr>
          <a:xfrm flipH="1">
            <a:off x="4449240" y="7844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068" name="CustomShape 13"/>
          <p:cNvSpPr/>
          <p:nvPr/>
        </p:nvSpPr>
        <p:spPr>
          <a:xfrm>
            <a:off x="5317200" y="42984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,m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069" name="CustomShape 14"/>
          <p:cNvSpPr/>
          <p:nvPr/>
        </p:nvSpPr>
        <p:spPr>
          <a:xfrm rot="10800000">
            <a:off x="6865560" y="6606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070" name="CustomShape 15"/>
          <p:cNvSpPr/>
          <p:nvPr/>
        </p:nvSpPr>
        <p:spPr>
          <a:xfrm>
            <a:off x="7368480" y="67104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071" name="CustomShape 16"/>
          <p:cNvSpPr/>
          <p:nvPr/>
        </p:nvSpPr>
        <p:spPr>
          <a:xfrm>
            <a:off x="7330680" y="303480"/>
            <a:ext cx="6451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{m</a:t>
            </a:r>
            <a:r>
              <a:rPr lang="en-US" sz="2000" b="0" strike="noStrike" spc="-1" baseline="-25000">
                <a:solidFill>
                  <a:srgbClr val="FF3333"/>
                </a:solidFill>
                <a:latin typeface="Arial"/>
                <a:ea typeface="Arial"/>
              </a:rPr>
              <a:t>b</a:t>
            </a: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072" name="CustomShape 17"/>
          <p:cNvSpPr/>
          <p:nvPr/>
        </p:nvSpPr>
        <p:spPr>
          <a:xfrm>
            <a:off x="8017560" y="429840"/>
            <a:ext cx="9907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Hỏng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073" name="CustomShape 18"/>
          <p:cNvSpPr/>
          <p:nvPr/>
        </p:nvSpPr>
        <p:spPr>
          <a:xfrm rot="10800000">
            <a:off x="4271760" y="1059840"/>
            <a:ext cx="1025640" cy="77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074" name="CustomShape 19"/>
          <p:cNvSpPr/>
          <p:nvPr/>
        </p:nvSpPr>
        <p:spPr>
          <a:xfrm flipH="1">
            <a:off x="4255560" y="78552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075" name="CustomShape 20"/>
          <p:cNvSpPr/>
          <p:nvPr/>
        </p:nvSpPr>
        <p:spPr>
          <a:xfrm>
            <a:off x="5317200" y="158184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,m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076" name="CustomShape 21"/>
          <p:cNvSpPr/>
          <p:nvPr/>
        </p:nvSpPr>
        <p:spPr>
          <a:xfrm>
            <a:off x="4672080" y="1517760"/>
            <a:ext cx="321840" cy="3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077" name="CustomShape 22"/>
          <p:cNvSpPr/>
          <p:nvPr/>
        </p:nvSpPr>
        <p:spPr>
          <a:xfrm>
            <a:off x="4710240" y="115632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078" name="CustomShape 23"/>
          <p:cNvSpPr/>
          <p:nvPr/>
        </p:nvSpPr>
        <p:spPr>
          <a:xfrm rot="10800000">
            <a:off x="6887520" y="182988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079" name="CustomShape 24"/>
          <p:cNvSpPr/>
          <p:nvPr/>
        </p:nvSpPr>
        <p:spPr>
          <a:xfrm>
            <a:off x="7390440" y="184032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080" name="CustomShape 25"/>
          <p:cNvSpPr/>
          <p:nvPr/>
        </p:nvSpPr>
        <p:spPr>
          <a:xfrm>
            <a:off x="7352640" y="1472760"/>
            <a:ext cx="70416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{ma}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081" name="CustomShape 26"/>
          <p:cNvSpPr/>
          <p:nvPr/>
        </p:nvSpPr>
        <p:spPr>
          <a:xfrm>
            <a:off x="8039520" y="1599120"/>
            <a:ext cx="9907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Hỏng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082" name="CustomShape 27"/>
          <p:cNvSpPr/>
          <p:nvPr/>
        </p:nvSpPr>
        <p:spPr>
          <a:xfrm rot="10800000" flipH="1">
            <a:off x="844200" y="969840"/>
            <a:ext cx="3165120" cy="2102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083" name="CustomShape 28"/>
          <p:cNvSpPr/>
          <p:nvPr/>
        </p:nvSpPr>
        <p:spPr>
          <a:xfrm>
            <a:off x="2031120" y="2302920"/>
            <a:ext cx="321840" cy="3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084" name="CustomShape 29"/>
          <p:cNvSpPr/>
          <p:nvPr/>
        </p:nvSpPr>
        <p:spPr>
          <a:xfrm>
            <a:off x="1777680" y="184932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085" name="CustomShape 30"/>
          <p:cNvSpPr/>
          <p:nvPr/>
        </p:nvSpPr>
        <p:spPr>
          <a:xfrm>
            <a:off x="333720" y="313056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086" name="CustomShape 31"/>
          <p:cNvSpPr/>
          <p:nvPr/>
        </p:nvSpPr>
        <p:spPr>
          <a:xfrm rot="10800000">
            <a:off x="1629720" y="3408480"/>
            <a:ext cx="651600" cy="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087" name="CustomShape 32"/>
          <p:cNvSpPr/>
          <p:nvPr/>
        </p:nvSpPr>
        <p:spPr>
          <a:xfrm>
            <a:off x="1845000" y="340776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088" name="CustomShape 33"/>
          <p:cNvSpPr/>
          <p:nvPr/>
        </p:nvSpPr>
        <p:spPr>
          <a:xfrm>
            <a:off x="1771200" y="304020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089" name="CustomShape 34"/>
          <p:cNvSpPr/>
          <p:nvPr/>
        </p:nvSpPr>
        <p:spPr>
          <a:xfrm>
            <a:off x="2215800" y="316620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{A,B,p}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090" name="CustomShape 35"/>
          <p:cNvSpPr/>
          <p:nvPr/>
        </p:nvSpPr>
        <p:spPr>
          <a:xfrm rot="10800000">
            <a:off x="3332160" y="3433680"/>
            <a:ext cx="944640" cy="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091" name="CustomShape 36"/>
          <p:cNvSpPr/>
          <p:nvPr/>
        </p:nvSpPr>
        <p:spPr>
          <a:xfrm>
            <a:off x="3655080" y="34074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7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092" name="CustomShape 37"/>
          <p:cNvSpPr/>
          <p:nvPr/>
        </p:nvSpPr>
        <p:spPr>
          <a:xfrm>
            <a:off x="3545280" y="30398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{A}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093" name="CustomShape 38"/>
          <p:cNvSpPr/>
          <p:nvPr/>
        </p:nvSpPr>
        <p:spPr>
          <a:xfrm>
            <a:off x="1389600" y="3508200"/>
            <a:ext cx="484200" cy="4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94" name="CustomShape 39"/>
          <p:cNvSpPr/>
          <p:nvPr/>
        </p:nvSpPr>
        <p:spPr>
          <a:xfrm>
            <a:off x="3169800" y="3476880"/>
            <a:ext cx="8067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6,7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95" name="CustomShape 40"/>
          <p:cNvSpPr/>
          <p:nvPr/>
        </p:nvSpPr>
        <p:spPr>
          <a:xfrm>
            <a:off x="4189320" y="316620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a,R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,B,p}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096" name="CustomShape 41"/>
          <p:cNvSpPr/>
          <p:nvPr/>
        </p:nvSpPr>
        <p:spPr>
          <a:xfrm flipH="1">
            <a:off x="5592240" y="3425760"/>
            <a:ext cx="756360" cy="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097" name="CustomShape 42"/>
          <p:cNvSpPr/>
          <p:nvPr/>
        </p:nvSpPr>
        <p:spPr>
          <a:xfrm>
            <a:off x="5952600" y="34434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8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098" name="CustomShape 43"/>
          <p:cNvSpPr/>
          <p:nvPr/>
        </p:nvSpPr>
        <p:spPr>
          <a:xfrm>
            <a:off x="5842800" y="30758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{B}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099" name="CustomShape 44"/>
          <p:cNvSpPr/>
          <p:nvPr/>
        </p:nvSpPr>
        <p:spPr>
          <a:xfrm>
            <a:off x="5421960" y="3480840"/>
            <a:ext cx="4971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5,8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00" name="CustomShape 45"/>
          <p:cNvSpPr/>
          <p:nvPr/>
        </p:nvSpPr>
        <p:spPr>
          <a:xfrm>
            <a:off x="6413400" y="318528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b,R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101" name="CustomShape 46"/>
          <p:cNvSpPr/>
          <p:nvPr/>
        </p:nvSpPr>
        <p:spPr>
          <a:xfrm flipH="1">
            <a:off x="7528320" y="3475800"/>
            <a:ext cx="866880" cy="11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102" name="CustomShape 47"/>
          <p:cNvSpPr/>
          <p:nvPr/>
        </p:nvSpPr>
        <p:spPr>
          <a:xfrm>
            <a:off x="7706880" y="3567960"/>
            <a:ext cx="46332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103" name="CustomShape 48"/>
          <p:cNvSpPr/>
          <p:nvPr/>
        </p:nvSpPr>
        <p:spPr>
          <a:xfrm>
            <a:off x="7778880" y="313092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104" name="CustomShape 49"/>
          <p:cNvSpPr/>
          <p:nvPr/>
        </p:nvSpPr>
        <p:spPr>
          <a:xfrm>
            <a:off x="8339400" y="3213720"/>
            <a:ext cx="111708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105" name="CustomShape 50"/>
          <p:cNvSpPr/>
          <p:nvPr/>
        </p:nvSpPr>
        <p:spPr>
          <a:xfrm flipH="1">
            <a:off x="4061880" y="78660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106" name="CustomShape 51"/>
          <p:cNvSpPr/>
          <p:nvPr/>
        </p:nvSpPr>
        <p:spPr>
          <a:xfrm flipH="1">
            <a:off x="1446480" y="35787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107" name="CustomShape 52"/>
          <p:cNvSpPr/>
          <p:nvPr/>
        </p:nvSpPr>
        <p:spPr>
          <a:xfrm flipH="1">
            <a:off x="3376800" y="35438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108" name="CustomShape 53"/>
          <p:cNvSpPr/>
          <p:nvPr/>
        </p:nvSpPr>
        <p:spPr>
          <a:xfrm flipH="1">
            <a:off x="5680800" y="35078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109" name="CustomShape 54"/>
          <p:cNvSpPr/>
          <p:nvPr/>
        </p:nvSpPr>
        <p:spPr>
          <a:xfrm flipH="1">
            <a:off x="9622800" y="362592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110" name="CustomShape 55"/>
          <p:cNvSpPr/>
          <p:nvPr/>
        </p:nvSpPr>
        <p:spPr>
          <a:xfrm flipH="1">
            <a:off x="9429120" y="362700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111" name="CustomShape 56"/>
          <p:cNvSpPr/>
          <p:nvPr/>
        </p:nvSpPr>
        <p:spPr>
          <a:xfrm flipH="1">
            <a:off x="9235440" y="362808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112" name="CustomShape 57"/>
          <p:cNvSpPr/>
          <p:nvPr/>
        </p:nvSpPr>
        <p:spPr>
          <a:xfrm>
            <a:off x="9162360" y="3583800"/>
            <a:ext cx="8067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13" name="CustomShape 58"/>
          <p:cNvSpPr/>
          <p:nvPr/>
        </p:nvSpPr>
        <p:spPr>
          <a:xfrm flipH="1">
            <a:off x="7429320" y="357948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114" name="CustomShape 59"/>
          <p:cNvSpPr/>
          <p:nvPr/>
        </p:nvSpPr>
        <p:spPr>
          <a:xfrm>
            <a:off x="8839800" y="3979800"/>
            <a:ext cx="321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115" name="CustomShape 60"/>
          <p:cNvSpPr/>
          <p:nvPr/>
        </p:nvSpPr>
        <p:spPr>
          <a:xfrm>
            <a:off x="8406000" y="397224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116" name="CustomShape 61"/>
          <p:cNvSpPr/>
          <p:nvPr/>
        </p:nvSpPr>
        <p:spPr>
          <a:xfrm>
            <a:off x="8357400" y="4686120"/>
            <a:ext cx="136476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117" name="CustomShape 62"/>
          <p:cNvSpPr/>
          <p:nvPr/>
        </p:nvSpPr>
        <p:spPr>
          <a:xfrm rot="10800000">
            <a:off x="8839440" y="3711240"/>
            <a:ext cx="360" cy="91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118" name="CustomShape 63"/>
          <p:cNvSpPr/>
          <p:nvPr/>
        </p:nvSpPr>
        <p:spPr>
          <a:xfrm>
            <a:off x="9368640" y="4837320"/>
            <a:ext cx="484200" cy="4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19" name="CustomShape 64"/>
          <p:cNvSpPr/>
          <p:nvPr/>
        </p:nvSpPr>
        <p:spPr>
          <a:xfrm flipH="1">
            <a:off x="9452520" y="48819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120" name="CustomShape 65"/>
          <p:cNvSpPr/>
          <p:nvPr/>
        </p:nvSpPr>
        <p:spPr>
          <a:xfrm>
            <a:off x="6349320" y="4685760"/>
            <a:ext cx="9478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{A,B}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121" name="CustomShape 66"/>
          <p:cNvSpPr/>
          <p:nvPr/>
        </p:nvSpPr>
        <p:spPr>
          <a:xfrm flipH="1">
            <a:off x="7414560" y="4929480"/>
            <a:ext cx="1022760" cy="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122" name="CustomShape 67"/>
          <p:cNvSpPr/>
          <p:nvPr/>
        </p:nvSpPr>
        <p:spPr>
          <a:xfrm>
            <a:off x="7631280" y="49374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123" name="CustomShape 68"/>
          <p:cNvSpPr/>
          <p:nvPr/>
        </p:nvSpPr>
        <p:spPr>
          <a:xfrm>
            <a:off x="7557480" y="44978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124" name="CustomShape 69"/>
          <p:cNvSpPr/>
          <p:nvPr/>
        </p:nvSpPr>
        <p:spPr>
          <a:xfrm>
            <a:off x="7041960" y="4987440"/>
            <a:ext cx="8067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6,7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25" name="CustomShape 70"/>
          <p:cNvSpPr/>
          <p:nvPr/>
        </p:nvSpPr>
        <p:spPr>
          <a:xfrm flipH="1">
            <a:off x="7284960" y="501840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126" name="CustomShape 71"/>
          <p:cNvSpPr/>
          <p:nvPr/>
        </p:nvSpPr>
        <p:spPr>
          <a:xfrm>
            <a:off x="4102200" y="4670280"/>
            <a:ext cx="1341000" cy="54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a,R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,B}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127" name="CustomShape 72"/>
          <p:cNvSpPr/>
          <p:nvPr/>
        </p:nvSpPr>
        <p:spPr>
          <a:xfrm flipH="1">
            <a:off x="5286240" y="4929480"/>
            <a:ext cx="1112400" cy="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128" name="CustomShape 73"/>
          <p:cNvSpPr/>
          <p:nvPr/>
        </p:nvSpPr>
        <p:spPr>
          <a:xfrm>
            <a:off x="5610600" y="49140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7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129" name="CustomShape 74"/>
          <p:cNvSpPr/>
          <p:nvPr/>
        </p:nvSpPr>
        <p:spPr>
          <a:xfrm>
            <a:off x="5500800" y="45464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{A}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130" name="CustomShape 75"/>
          <p:cNvSpPr/>
          <p:nvPr/>
        </p:nvSpPr>
        <p:spPr>
          <a:xfrm flipH="1">
            <a:off x="5332320" y="50504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131" name="CustomShape 76"/>
          <p:cNvSpPr/>
          <p:nvPr/>
        </p:nvSpPr>
        <p:spPr>
          <a:xfrm>
            <a:off x="5098320" y="4992840"/>
            <a:ext cx="4971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5,8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32" name="CustomShape 77"/>
          <p:cNvSpPr/>
          <p:nvPr/>
        </p:nvSpPr>
        <p:spPr>
          <a:xfrm>
            <a:off x="1459440" y="4654800"/>
            <a:ext cx="1926000" cy="5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Ø={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b,R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133" name="CustomShape 78"/>
          <p:cNvSpPr/>
          <p:nvPr/>
        </p:nvSpPr>
        <p:spPr>
          <a:xfrm>
            <a:off x="3522960" y="49140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8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134" name="CustomShape 79"/>
          <p:cNvSpPr/>
          <p:nvPr/>
        </p:nvSpPr>
        <p:spPr>
          <a:xfrm>
            <a:off x="3413160" y="45464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{B}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135" name="CustomShape 80"/>
          <p:cNvSpPr/>
          <p:nvPr/>
        </p:nvSpPr>
        <p:spPr>
          <a:xfrm flipH="1">
            <a:off x="2956320" y="4943160"/>
            <a:ext cx="1112400" cy="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136" name="CustomShape 81"/>
          <p:cNvSpPr/>
          <p:nvPr/>
        </p:nvSpPr>
        <p:spPr>
          <a:xfrm>
            <a:off x="648360" y="5712480"/>
            <a:ext cx="4828320" cy="57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FF"/>
                </a:solidFill>
                <a:latin typeface="Arial"/>
                <a:ea typeface="Arial"/>
              </a:rPr>
              <a:t>Vết = {r</a:t>
            </a:r>
            <a:r>
              <a:rPr lang="en-US" sz="2800" b="0" strike="noStrike" spc="-1" baseline="-25000">
                <a:solidFill>
                  <a:srgbClr val="0000FF"/>
                </a:solidFill>
                <a:latin typeface="Arial"/>
                <a:ea typeface="Arial"/>
              </a:rPr>
              <a:t>8</a:t>
            </a:r>
            <a:r>
              <a:rPr lang="en-US" sz="2800" b="0" strike="noStrike" spc="-1">
                <a:solidFill>
                  <a:srgbClr val="0000FF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FF"/>
                </a:solidFill>
                <a:latin typeface="Arial"/>
                <a:ea typeface="Arial"/>
              </a:rPr>
              <a:t>7</a:t>
            </a:r>
            <a:r>
              <a:rPr lang="en-US" sz="2800" b="0" strike="noStrike" spc="-1">
                <a:solidFill>
                  <a:srgbClr val="0000FF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FF"/>
                </a:solidFill>
                <a:latin typeface="Arial"/>
                <a:ea typeface="Arial"/>
              </a:rPr>
              <a:t>4</a:t>
            </a:r>
            <a:r>
              <a:rPr lang="en-US" sz="2800" b="0" strike="noStrike" spc="-1">
                <a:solidFill>
                  <a:srgbClr val="0000FF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FF"/>
                </a:solidFill>
                <a:latin typeface="Arial"/>
                <a:ea typeface="Arial"/>
              </a:rPr>
              <a:t>1</a:t>
            </a:r>
            <a:r>
              <a:rPr lang="en-US" sz="2800" b="0" strike="noStrike" spc="-1">
                <a:solidFill>
                  <a:srgbClr val="0000FF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FF"/>
                </a:solidFill>
                <a:latin typeface="Arial"/>
                <a:ea typeface="Arial"/>
              </a:rPr>
              <a:t>10</a:t>
            </a:r>
            <a:r>
              <a:rPr lang="en-US" sz="2800" b="0" strike="noStrike" spc="-1">
                <a:solidFill>
                  <a:srgbClr val="0000FF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8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,r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7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,r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4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,r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1</a:t>
            </a:r>
            <a:r>
              <a:rPr lang="en-US" sz="2800" b="0" strike="noStrike" spc="-1">
                <a:solidFill>
                  <a:srgbClr val="0000FF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FF"/>
                </a:solidFill>
                <a:latin typeface="Arial"/>
                <a:ea typeface="Arial"/>
              </a:rPr>
              <a:t>14</a:t>
            </a:r>
            <a:r>
              <a:rPr lang="en-US" sz="2800" b="0" strike="noStrike" spc="-1">
                <a:solidFill>
                  <a:srgbClr val="0000FF"/>
                </a:solidFill>
                <a:latin typeface="Arial"/>
                <a:ea typeface="Arial"/>
              </a:rPr>
              <a:t>}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5137" name="CustomShape 82"/>
          <p:cNvSpPr/>
          <p:nvPr/>
        </p:nvSpPr>
        <p:spPr>
          <a:xfrm>
            <a:off x="7358040" y="3571920"/>
            <a:ext cx="50760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38" name="CustomShape 83"/>
          <p:cNvSpPr/>
          <p:nvPr/>
        </p:nvSpPr>
        <p:spPr>
          <a:xfrm>
            <a:off x="1620720" y="6684840"/>
            <a:ext cx="3761280" cy="48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FF"/>
                </a:solidFill>
                <a:latin typeface="Arial"/>
                <a:ea typeface="Arial"/>
              </a:rPr>
              <a:t>B  A  C c  p                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5139" name="CustomShape 84"/>
          <p:cNvSpPr/>
          <p:nvPr/>
        </p:nvSpPr>
        <p:spPr>
          <a:xfrm>
            <a:off x="1864800" y="6285240"/>
            <a:ext cx="360" cy="389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140" name="CustomShape 85"/>
          <p:cNvSpPr/>
          <p:nvPr/>
        </p:nvSpPr>
        <p:spPr>
          <a:xfrm>
            <a:off x="2252520" y="6261480"/>
            <a:ext cx="360" cy="389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141" name="CustomShape 86"/>
          <p:cNvSpPr/>
          <p:nvPr/>
        </p:nvSpPr>
        <p:spPr>
          <a:xfrm>
            <a:off x="2612520" y="6261480"/>
            <a:ext cx="360" cy="389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142" name="CustomShape 87"/>
          <p:cNvSpPr/>
          <p:nvPr/>
        </p:nvSpPr>
        <p:spPr>
          <a:xfrm>
            <a:off x="2964240" y="6237720"/>
            <a:ext cx="360" cy="389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143" name="CustomShape 88"/>
          <p:cNvSpPr/>
          <p:nvPr/>
        </p:nvSpPr>
        <p:spPr>
          <a:xfrm>
            <a:off x="3351960" y="6213960"/>
            <a:ext cx="360" cy="389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144" name="CustomShape 89"/>
          <p:cNvSpPr/>
          <p:nvPr/>
        </p:nvSpPr>
        <p:spPr>
          <a:xfrm>
            <a:off x="5107680" y="6190200"/>
            <a:ext cx="360" cy="389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145" name="CustomShape 90"/>
          <p:cNvSpPr/>
          <p:nvPr/>
        </p:nvSpPr>
        <p:spPr>
          <a:xfrm>
            <a:off x="4026960" y="1081800"/>
            <a:ext cx="4462560" cy="1825200"/>
          </a:xfrm>
          <a:custGeom>
            <a:avLst/>
            <a:gdLst/>
            <a:ahLst/>
            <a:cxnLst/>
            <a:rect l="l" t="t" r="r" b="b"/>
            <a:pathLst>
              <a:path w="12398" h="5072">
                <a:moveTo>
                  <a:pt x="12397" y="2755"/>
                </a:moveTo>
                <a:cubicBezTo>
                  <a:pt x="12369" y="3631"/>
                  <a:pt x="11367" y="3650"/>
                  <a:pt x="10775" y="3907"/>
                </a:cubicBezTo>
                <a:cubicBezTo>
                  <a:pt x="10212" y="4151"/>
                  <a:pt x="9869" y="4536"/>
                  <a:pt x="9324" y="4761"/>
                </a:cubicBezTo>
                <a:cubicBezTo>
                  <a:pt x="8866" y="4950"/>
                  <a:pt x="8410" y="4811"/>
                  <a:pt x="7959" y="4931"/>
                </a:cubicBezTo>
                <a:cubicBezTo>
                  <a:pt x="7515" y="5050"/>
                  <a:pt x="7050" y="5048"/>
                  <a:pt x="6593" y="5059"/>
                </a:cubicBezTo>
                <a:cubicBezTo>
                  <a:pt x="6133" y="5071"/>
                  <a:pt x="5680" y="5017"/>
                  <a:pt x="5227" y="4974"/>
                </a:cubicBezTo>
                <a:cubicBezTo>
                  <a:pt x="4638" y="4918"/>
                  <a:pt x="4371" y="4270"/>
                  <a:pt x="3862" y="4078"/>
                </a:cubicBezTo>
                <a:cubicBezTo>
                  <a:pt x="3284" y="3860"/>
                  <a:pt x="3359" y="3174"/>
                  <a:pt x="2752" y="3054"/>
                </a:cubicBezTo>
                <a:lnTo>
                  <a:pt x="2283" y="2712"/>
                </a:lnTo>
                <a:lnTo>
                  <a:pt x="1813" y="249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146" name="CustomShape 91"/>
          <p:cNvSpPr/>
          <p:nvPr/>
        </p:nvSpPr>
        <p:spPr>
          <a:xfrm>
            <a:off x="4654080" y="890640"/>
            <a:ext cx="3579120" cy="372600"/>
          </a:xfrm>
          <a:custGeom>
            <a:avLst/>
            <a:gdLst/>
            <a:ahLst/>
            <a:cxnLst/>
            <a:rect l="l" t="t" r="r" b="b"/>
            <a:pathLst>
              <a:path w="9944" h="1037">
                <a:moveTo>
                  <a:pt x="9943" y="0"/>
                </a:moveTo>
                <a:cubicBezTo>
                  <a:pt x="9473" y="29"/>
                  <a:pt x="9061" y="222"/>
                  <a:pt x="8577" y="256"/>
                </a:cubicBezTo>
                <a:cubicBezTo>
                  <a:pt x="8057" y="292"/>
                  <a:pt x="7558" y="406"/>
                  <a:pt x="7041" y="469"/>
                </a:cubicBezTo>
                <a:cubicBezTo>
                  <a:pt x="6568" y="527"/>
                  <a:pt x="6124" y="646"/>
                  <a:pt x="5675" y="768"/>
                </a:cubicBezTo>
                <a:cubicBezTo>
                  <a:pt x="5185" y="901"/>
                  <a:pt x="4686" y="1011"/>
                  <a:pt x="4182" y="1024"/>
                </a:cubicBezTo>
                <a:cubicBezTo>
                  <a:pt x="3699" y="1036"/>
                  <a:pt x="3213" y="1012"/>
                  <a:pt x="2731" y="1024"/>
                </a:cubicBezTo>
                <a:cubicBezTo>
                  <a:pt x="2228" y="1036"/>
                  <a:pt x="1718" y="1005"/>
                  <a:pt x="1237" y="853"/>
                </a:cubicBezTo>
                <a:lnTo>
                  <a:pt x="768" y="811"/>
                </a:lnTo>
                <a:lnTo>
                  <a:pt x="341" y="512"/>
                </a:lnTo>
                <a:lnTo>
                  <a:pt x="0" y="341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Logic mệnh đề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44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Dạng Horn</a:t>
            </a:r>
            <a:endParaRPr lang="en-US" sz="20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Hội của các câu Horn (số mệnh đề dương &lt;= 1) </a:t>
            </a:r>
            <a:endParaRPr lang="en-US" sz="2000" b="0" strike="noStrike" spc="-1">
              <a:latin typeface="Arial"/>
            </a:endParaRPr>
          </a:p>
          <a:p>
            <a:pPr marL="1130400" lvl="1" indent="-456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AutoNum type="arabicPeriod"/>
            </a:pPr>
            <a:r>
              <a:rPr lang="vi-VN" sz="2000" b="0" strike="noStrike" spc="-1">
                <a:solidFill>
                  <a:srgbClr val="000000"/>
                </a:solidFill>
                <a:latin typeface="Arial"/>
                <a:ea typeface="Arial"/>
              </a:rPr>
              <a:t>¬P1 ∨ ¬P2 ∨… ∨¬Pn (không có literal dương nào) </a:t>
            </a:r>
            <a:endParaRPr lang="en-US" sz="2000" b="0" strike="noStrike" spc="-1">
              <a:latin typeface="Arial"/>
            </a:endParaRPr>
          </a:p>
          <a:p>
            <a:pPr marL="1130400" lvl="1" indent="-456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AutoNum type="arabicPeriod"/>
            </a:pPr>
            <a:r>
              <a:rPr lang="vi-VN" sz="2000" b="0" strike="noStrike" spc="-1">
                <a:solidFill>
                  <a:srgbClr val="000000"/>
                </a:solidFill>
                <a:latin typeface="Arial"/>
                <a:ea typeface="Arial"/>
              </a:rPr>
              <a:t>hoặc P (có một literal dương và không có literal âm nào) </a:t>
            </a:r>
            <a:endParaRPr lang="en-US" sz="2000" b="0" strike="noStrike" spc="-1">
              <a:latin typeface="Arial"/>
            </a:endParaRPr>
          </a:p>
          <a:p>
            <a:pPr marL="1130400" lvl="1" indent="-456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AutoNum type="arabicPeriod"/>
            </a:pPr>
            <a:r>
              <a:rPr lang="vi-VN" sz="2000" b="0" strike="noStrike" spc="-1">
                <a:solidFill>
                  <a:srgbClr val="000000"/>
                </a:solidFill>
                <a:latin typeface="Arial"/>
                <a:ea typeface="Arial"/>
              </a:rPr>
              <a:t>hoặc ¬P1 ∨ ¬P2 ∨… ∨¬Pn∨Q (có một literal dương là Q và ít nhất một literal âm) </a:t>
            </a:r>
            <a:endParaRPr lang="en-US" sz="2000" b="0" strike="noStrike" spc="-1">
              <a:latin typeface="Arial"/>
            </a:endParaRPr>
          </a:p>
          <a:p>
            <a:pPr marL="864000" indent="-190080">
              <a:lnSpc>
                <a:spcPct val="100000"/>
              </a:lnSpc>
              <a:spcBef>
                <a:spcPts val="1134"/>
              </a:spcBef>
              <a:tabLst>
                <a:tab pos="0" algn="l"/>
              </a:tabLst>
            </a:pPr>
            <a:r>
              <a:rPr lang="vi-VN" sz="2000" b="0" strike="noStrike" spc="-1">
                <a:solidFill>
                  <a:srgbClr val="000000"/>
                </a:solidFill>
                <a:latin typeface="Arial"/>
                <a:ea typeface="Arial"/>
              </a:rPr>
              <a:t>với P1, P2,…,Pn và Q là các ký hiệu mệnh đề.</a:t>
            </a:r>
            <a:endParaRPr lang="en-US" sz="20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Thường viết lại dạng kéo theo</a:t>
            </a:r>
            <a:endParaRPr lang="en-US" sz="2000" b="0" strike="noStrike" spc="-1">
              <a:latin typeface="Arial"/>
            </a:endParaRPr>
          </a:p>
          <a:p>
            <a:pPr marL="997200" lvl="1" indent="-456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vi-VN" sz="2000" b="0" strike="noStrike" spc="-1">
                <a:solidFill>
                  <a:srgbClr val="000000"/>
                </a:solidFill>
                <a:latin typeface="Arial"/>
                <a:ea typeface="Arial"/>
              </a:rPr>
              <a:t>¬(P1 ∧ P2 ∧… ∧Pn)</a:t>
            </a:r>
            <a:endParaRPr lang="en-US" sz="2000" b="0" strike="noStrike" spc="-1">
              <a:latin typeface="Arial"/>
            </a:endParaRPr>
          </a:p>
          <a:p>
            <a:pPr marL="997200" lvl="1" indent="-456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vi-VN" sz="2000" b="0" strike="noStrike" spc="-1">
                <a:solidFill>
                  <a:srgbClr val="000000"/>
                </a:solidFill>
                <a:latin typeface="Arial"/>
                <a:ea typeface="Arial"/>
              </a:rPr>
              <a:t>hoặc P</a:t>
            </a:r>
            <a:endParaRPr lang="en-US" sz="2000" b="0" strike="noStrike" spc="-1">
              <a:latin typeface="Arial"/>
            </a:endParaRPr>
          </a:p>
          <a:p>
            <a:pPr marL="997200" lvl="1" indent="-456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vi-VN" sz="2000" b="0" strike="noStrike" spc="-1">
                <a:solidFill>
                  <a:srgbClr val="000000"/>
                </a:solidFill>
                <a:latin typeface="Arial"/>
                <a:ea typeface="Arial"/>
              </a:rPr>
              <a:t>hoặc P1 ∧ P2 ∧… ∧Pn ⇒ Q (có một literal dương là Q)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7" name="CustomShape 1"/>
          <p:cNvSpPr/>
          <p:nvPr/>
        </p:nvSpPr>
        <p:spPr>
          <a:xfrm>
            <a:off x="379440" y="404280"/>
            <a:ext cx="62028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148" name="CustomShape 2"/>
          <p:cNvSpPr/>
          <p:nvPr/>
        </p:nvSpPr>
        <p:spPr>
          <a:xfrm>
            <a:off x="741600" y="735840"/>
            <a:ext cx="138384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max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49" name="CustomShape 3"/>
          <p:cNvSpPr/>
          <p:nvPr/>
        </p:nvSpPr>
        <p:spPr>
          <a:xfrm rot="10800000">
            <a:off x="876600" y="629280"/>
            <a:ext cx="204768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150" name="CustomShape 4"/>
          <p:cNvSpPr/>
          <p:nvPr/>
        </p:nvSpPr>
        <p:spPr>
          <a:xfrm>
            <a:off x="2289600" y="627840"/>
            <a:ext cx="46332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151" name="CustomShape 5"/>
          <p:cNvSpPr/>
          <p:nvPr/>
        </p:nvSpPr>
        <p:spPr>
          <a:xfrm>
            <a:off x="2251800" y="260280"/>
            <a:ext cx="519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152" name="CustomShape 6"/>
          <p:cNvSpPr/>
          <p:nvPr/>
        </p:nvSpPr>
        <p:spPr>
          <a:xfrm flipH="1">
            <a:off x="1510920" y="7833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153" name="CustomShape 7"/>
          <p:cNvSpPr/>
          <p:nvPr/>
        </p:nvSpPr>
        <p:spPr>
          <a:xfrm>
            <a:off x="2935800" y="368280"/>
            <a:ext cx="139284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154" name="CustomShape 8"/>
          <p:cNvSpPr/>
          <p:nvPr/>
        </p:nvSpPr>
        <p:spPr>
          <a:xfrm rot="10800000">
            <a:off x="4273560" y="6660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155" name="CustomShape 9"/>
          <p:cNvSpPr/>
          <p:nvPr/>
        </p:nvSpPr>
        <p:spPr>
          <a:xfrm>
            <a:off x="4712040" y="659520"/>
            <a:ext cx="321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156" name="CustomShape 10"/>
          <p:cNvSpPr/>
          <p:nvPr/>
        </p:nvSpPr>
        <p:spPr>
          <a:xfrm>
            <a:off x="4674240" y="29196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157" name="CustomShape 11"/>
          <p:cNvSpPr/>
          <p:nvPr/>
        </p:nvSpPr>
        <p:spPr>
          <a:xfrm>
            <a:off x="4017600" y="735840"/>
            <a:ext cx="6876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58" name="CustomShape 12"/>
          <p:cNvSpPr/>
          <p:nvPr/>
        </p:nvSpPr>
        <p:spPr>
          <a:xfrm flipH="1">
            <a:off x="4449240" y="7844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159" name="CustomShape 13"/>
          <p:cNvSpPr/>
          <p:nvPr/>
        </p:nvSpPr>
        <p:spPr>
          <a:xfrm>
            <a:off x="5317200" y="42984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,m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160" name="CustomShape 14"/>
          <p:cNvSpPr/>
          <p:nvPr/>
        </p:nvSpPr>
        <p:spPr>
          <a:xfrm rot="10800000">
            <a:off x="6865560" y="6606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161" name="CustomShape 15"/>
          <p:cNvSpPr/>
          <p:nvPr/>
        </p:nvSpPr>
        <p:spPr>
          <a:xfrm>
            <a:off x="7368480" y="67104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162" name="CustomShape 16"/>
          <p:cNvSpPr/>
          <p:nvPr/>
        </p:nvSpPr>
        <p:spPr>
          <a:xfrm>
            <a:off x="7330680" y="303480"/>
            <a:ext cx="6451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{m</a:t>
            </a:r>
            <a:r>
              <a:rPr lang="en-US" sz="2000" b="0" strike="noStrike" spc="-1" baseline="-25000">
                <a:solidFill>
                  <a:srgbClr val="FF3333"/>
                </a:solidFill>
                <a:latin typeface="Arial"/>
                <a:ea typeface="Arial"/>
              </a:rPr>
              <a:t>b</a:t>
            </a: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163" name="CustomShape 17"/>
          <p:cNvSpPr/>
          <p:nvPr/>
        </p:nvSpPr>
        <p:spPr>
          <a:xfrm>
            <a:off x="8017560" y="429840"/>
            <a:ext cx="9907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Hỏng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164" name="CustomShape 18"/>
          <p:cNvSpPr/>
          <p:nvPr/>
        </p:nvSpPr>
        <p:spPr>
          <a:xfrm rot="10800000">
            <a:off x="4271760" y="1059840"/>
            <a:ext cx="1025640" cy="77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165" name="CustomShape 19"/>
          <p:cNvSpPr/>
          <p:nvPr/>
        </p:nvSpPr>
        <p:spPr>
          <a:xfrm flipH="1">
            <a:off x="4255560" y="78552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166" name="CustomShape 20"/>
          <p:cNvSpPr/>
          <p:nvPr/>
        </p:nvSpPr>
        <p:spPr>
          <a:xfrm>
            <a:off x="5317200" y="158184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,m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167" name="CustomShape 21"/>
          <p:cNvSpPr/>
          <p:nvPr/>
        </p:nvSpPr>
        <p:spPr>
          <a:xfrm>
            <a:off x="4672080" y="1517760"/>
            <a:ext cx="321840" cy="3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168" name="CustomShape 22"/>
          <p:cNvSpPr/>
          <p:nvPr/>
        </p:nvSpPr>
        <p:spPr>
          <a:xfrm>
            <a:off x="4710240" y="115632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169" name="CustomShape 23"/>
          <p:cNvSpPr/>
          <p:nvPr/>
        </p:nvSpPr>
        <p:spPr>
          <a:xfrm rot="10800000">
            <a:off x="6887520" y="182988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170" name="CustomShape 24"/>
          <p:cNvSpPr/>
          <p:nvPr/>
        </p:nvSpPr>
        <p:spPr>
          <a:xfrm>
            <a:off x="7390440" y="184032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171" name="CustomShape 25"/>
          <p:cNvSpPr/>
          <p:nvPr/>
        </p:nvSpPr>
        <p:spPr>
          <a:xfrm>
            <a:off x="7352640" y="1472760"/>
            <a:ext cx="70416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{ma}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172" name="CustomShape 26"/>
          <p:cNvSpPr/>
          <p:nvPr/>
        </p:nvSpPr>
        <p:spPr>
          <a:xfrm>
            <a:off x="8039520" y="1599120"/>
            <a:ext cx="9907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Hỏng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173" name="CustomShape 27"/>
          <p:cNvSpPr/>
          <p:nvPr/>
        </p:nvSpPr>
        <p:spPr>
          <a:xfrm rot="10800000" flipH="1">
            <a:off x="844200" y="969840"/>
            <a:ext cx="3165120" cy="2102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174" name="CustomShape 28"/>
          <p:cNvSpPr/>
          <p:nvPr/>
        </p:nvSpPr>
        <p:spPr>
          <a:xfrm>
            <a:off x="2031120" y="2302920"/>
            <a:ext cx="321840" cy="3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175" name="CustomShape 29"/>
          <p:cNvSpPr/>
          <p:nvPr/>
        </p:nvSpPr>
        <p:spPr>
          <a:xfrm>
            <a:off x="1777680" y="184932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176" name="CustomShape 30"/>
          <p:cNvSpPr/>
          <p:nvPr/>
        </p:nvSpPr>
        <p:spPr>
          <a:xfrm>
            <a:off x="333720" y="313056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177" name="CustomShape 31"/>
          <p:cNvSpPr/>
          <p:nvPr/>
        </p:nvSpPr>
        <p:spPr>
          <a:xfrm rot="10800000">
            <a:off x="1629720" y="3408480"/>
            <a:ext cx="651600" cy="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178" name="CustomShape 32"/>
          <p:cNvSpPr/>
          <p:nvPr/>
        </p:nvSpPr>
        <p:spPr>
          <a:xfrm>
            <a:off x="1845000" y="340776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179" name="CustomShape 33"/>
          <p:cNvSpPr/>
          <p:nvPr/>
        </p:nvSpPr>
        <p:spPr>
          <a:xfrm>
            <a:off x="1771200" y="304020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180" name="CustomShape 34"/>
          <p:cNvSpPr/>
          <p:nvPr/>
        </p:nvSpPr>
        <p:spPr>
          <a:xfrm>
            <a:off x="2215800" y="316620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{A,B,p}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181" name="CustomShape 35"/>
          <p:cNvSpPr/>
          <p:nvPr/>
        </p:nvSpPr>
        <p:spPr>
          <a:xfrm rot="10800000">
            <a:off x="3332160" y="3433680"/>
            <a:ext cx="944640" cy="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182" name="CustomShape 36"/>
          <p:cNvSpPr/>
          <p:nvPr/>
        </p:nvSpPr>
        <p:spPr>
          <a:xfrm>
            <a:off x="3655080" y="34074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7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183" name="CustomShape 37"/>
          <p:cNvSpPr/>
          <p:nvPr/>
        </p:nvSpPr>
        <p:spPr>
          <a:xfrm>
            <a:off x="3545280" y="30398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{A}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184" name="CustomShape 38"/>
          <p:cNvSpPr/>
          <p:nvPr/>
        </p:nvSpPr>
        <p:spPr>
          <a:xfrm>
            <a:off x="1389600" y="3508200"/>
            <a:ext cx="484200" cy="4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85" name="CustomShape 39"/>
          <p:cNvSpPr/>
          <p:nvPr/>
        </p:nvSpPr>
        <p:spPr>
          <a:xfrm>
            <a:off x="3169800" y="3476880"/>
            <a:ext cx="8067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6,7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86" name="CustomShape 40"/>
          <p:cNvSpPr/>
          <p:nvPr/>
        </p:nvSpPr>
        <p:spPr>
          <a:xfrm>
            <a:off x="4189320" y="316620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a,R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,B,p}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187" name="CustomShape 41"/>
          <p:cNvSpPr/>
          <p:nvPr/>
        </p:nvSpPr>
        <p:spPr>
          <a:xfrm flipH="1">
            <a:off x="5592240" y="3425760"/>
            <a:ext cx="756360" cy="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188" name="CustomShape 42"/>
          <p:cNvSpPr/>
          <p:nvPr/>
        </p:nvSpPr>
        <p:spPr>
          <a:xfrm>
            <a:off x="5952600" y="34434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8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189" name="CustomShape 43"/>
          <p:cNvSpPr/>
          <p:nvPr/>
        </p:nvSpPr>
        <p:spPr>
          <a:xfrm>
            <a:off x="5842800" y="30758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{B}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190" name="CustomShape 44"/>
          <p:cNvSpPr/>
          <p:nvPr/>
        </p:nvSpPr>
        <p:spPr>
          <a:xfrm>
            <a:off x="5421960" y="3480840"/>
            <a:ext cx="4971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5,8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91" name="CustomShape 45"/>
          <p:cNvSpPr/>
          <p:nvPr/>
        </p:nvSpPr>
        <p:spPr>
          <a:xfrm>
            <a:off x="6413400" y="318528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b,R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192" name="CustomShape 46"/>
          <p:cNvSpPr/>
          <p:nvPr/>
        </p:nvSpPr>
        <p:spPr>
          <a:xfrm flipH="1">
            <a:off x="7528320" y="3475800"/>
            <a:ext cx="866880" cy="11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193" name="CustomShape 47"/>
          <p:cNvSpPr/>
          <p:nvPr/>
        </p:nvSpPr>
        <p:spPr>
          <a:xfrm>
            <a:off x="7706880" y="3567960"/>
            <a:ext cx="46332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194" name="CustomShape 48"/>
          <p:cNvSpPr/>
          <p:nvPr/>
        </p:nvSpPr>
        <p:spPr>
          <a:xfrm>
            <a:off x="7778880" y="313092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195" name="CustomShape 49"/>
          <p:cNvSpPr/>
          <p:nvPr/>
        </p:nvSpPr>
        <p:spPr>
          <a:xfrm>
            <a:off x="8339400" y="3213720"/>
            <a:ext cx="111708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196" name="CustomShape 50"/>
          <p:cNvSpPr/>
          <p:nvPr/>
        </p:nvSpPr>
        <p:spPr>
          <a:xfrm flipH="1">
            <a:off x="4061880" y="78660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197" name="CustomShape 51"/>
          <p:cNvSpPr/>
          <p:nvPr/>
        </p:nvSpPr>
        <p:spPr>
          <a:xfrm flipH="1">
            <a:off x="1446480" y="35787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198" name="CustomShape 52"/>
          <p:cNvSpPr/>
          <p:nvPr/>
        </p:nvSpPr>
        <p:spPr>
          <a:xfrm flipH="1">
            <a:off x="3376800" y="35438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199" name="CustomShape 53"/>
          <p:cNvSpPr/>
          <p:nvPr/>
        </p:nvSpPr>
        <p:spPr>
          <a:xfrm flipH="1">
            <a:off x="5680800" y="35078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00" name="CustomShape 54"/>
          <p:cNvSpPr/>
          <p:nvPr/>
        </p:nvSpPr>
        <p:spPr>
          <a:xfrm flipH="1">
            <a:off x="9622800" y="362592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01" name="CustomShape 55"/>
          <p:cNvSpPr/>
          <p:nvPr/>
        </p:nvSpPr>
        <p:spPr>
          <a:xfrm flipH="1">
            <a:off x="9429120" y="362700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02" name="CustomShape 56"/>
          <p:cNvSpPr/>
          <p:nvPr/>
        </p:nvSpPr>
        <p:spPr>
          <a:xfrm flipH="1">
            <a:off x="9235440" y="362808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03" name="CustomShape 57"/>
          <p:cNvSpPr/>
          <p:nvPr/>
        </p:nvSpPr>
        <p:spPr>
          <a:xfrm>
            <a:off x="9162360" y="3583800"/>
            <a:ext cx="8067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04" name="CustomShape 58"/>
          <p:cNvSpPr/>
          <p:nvPr/>
        </p:nvSpPr>
        <p:spPr>
          <a:xfrm flipH="1">
            <a:off x="7429320" y="357948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05" name="CustomShape 59"/>
          <p:cNvSpPr/>
          <p:nvPr/>
        </p:nvSpPr>
        <p:spPr>
          <a:xfrm>
            <a:off x="8839800" y="3979800"/>
            <a:ext cx="321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206" name="CustomShape 60"/>
          <p:cNvSpPr/>
          <p:nvPr/>
        </p:nvSpPr>
        <p:spPr>
          <a:xfrm>
            <a:off x="8406000" y="397224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207" name="CustomShape 61"/>
          <p:cNvSpPr/>
          <p:nvPr/>
        </p:nvSpPr>
        <p:spPr>
          <a:xfrm>
            <a:off x="8357400" y="4686120"/>
            <a:ext cx="136476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208" name="CustomShape 62"/>
          <p:cNvSpPr/>
          <p:nvPr/>
        </p:nvSpPr>
        <p:spPr>
          <a:xfrm rot="10800000">
            <a:off x="8839440" y="3711240"/>
            <a:ext cx="360" cy="91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09" name="CustomShape 63"/>
          <p:cNvSpPr/>
          <p:nvPr/>
        </p:nvSpPr>
        <p:spPr>
          <a:xfrm>
            <a:off x="9368640" y="4837320"/>
            <a:ext cx="484200" cy="4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10" name="CustomShape 64"/>
          <p:cNvSpPr/>
          <p:nvPr/>
        </p:nvSpPr>
        <p:spPr>
          <a:xfrm flipH="1">
            <a:off x="9452520" y="48819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11" name="CustomShape 65"/>
          <p:cNvSpPr/>
          <p:nvPr/>
        </p:nvSpPr>
        <p:spPr>
          <a:xfrm>
            <a:off x="6349320" y="4685760"/>
            <a:ext cx="9478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{A,B}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212" name="CustomShape 66"/>
          <p:cNvSpPr/>
          <p:nvPr/>
        </p:nvSpPr>
        <p:spPr>
          <a:xfrm flipH="1">
            <a:off x="7414560" y="4929480"/>
            <a:ext cx="1022760" cy="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13" name="CustomShape 67"/>
          <p:cNvSpPr/>
          <p:nvPr/>
        </p:nvSpPr>
        <p:spPr>
          <a:xfrm>
            <a:off x="7631280" y="49374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214" name="CustomShape 68"/>
          <p:cNvSpPr/>
          <p:nvPr/>
        </p:nvSpPr>
        <p:spPr>
          <a:xfrm>
            <a:off x="7557480" y="44978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215" name="CustomShape 69"/>
          <p:cNvSpPr/>
          <p:nvPr/>
        </p:nvSpPr>
        <p:spPr>
          <a:xfrm>
            <a:off x="7041960" y="4987440"/>
            <a:ext cx="8067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6,7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16" name="CustomShape 70"/>
          <p:cNvSpPr/>
          <p:nvPr/>
        </p:nvSpPr>
        <p:spPr>
          <a:xfrm flipH="1">
            <a:off x="7284960" y="501840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17" name="CustomShape 71"/>
          <p:cNvSpPr/>
          <p:nvPr/>
        </p:nvSpPr>
        <p:spPr>
          <a:xfrm>
            <a:off x="4102200" y="4670280"/>
            <a:ext cx="1341000" cy="54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a,R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,B}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218" name="CustomShape 72"/>
          <p:cNvSpPr/>
          <p:nvPr/>
        </p:nvSpPr>
        <p:spPr>
          <a:xfrm flipH="1">
            <a:off x="5286240" y="4929480"/>
            <a:ext cx="1112400" cy="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19" name="CustomShape 73"/>
          <p:cNvSpPr/>
          <p:nvPr/>
        </p:nvSpPr>
        <p:spPr>
          <a:xfrm>
            <a:off x="5610600" y="49140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7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220" name="CustomShape 74"/>
          <p:cNvSpPr/>
          <p:nvPr/>
        </p:nvSpPr>
        <p:spPr>
          <a:xfrm>
            <a:off x="5500800" y="45464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{A}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221" name="CustomShape 75"/>
          <p:cNvSpPr/>
          <p:nvPr/>
        </p:nvSpPr>
        <p:spPr>
          <a:xfrm flipH="1">
            <a:off x="5332320" y="50504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22" name="CustomShape 76"/>
          <p:cNvSpPr/>
          <p:nvPr/>
        </p:nvSpPr>
        <p:spPr>
          <a:xfrm>
            <a:off x="5098320" y="4992840"/>
            <a:ext cx="4971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5,8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23" name="CustomShape 77"/>
          <p:cNvSpPr/>
          <p:nvPr/>
        </p:nvSpPr>
        <p:spPr>
          <a:xfrm>
            <a:off x="1459440" y="4654800"/>
            <a:ext cx="1926000" cy="5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Ø={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b,R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224" name="CustomShape 78"/>
          <p:cNvSpPr/>
          <p:nvPr/>
        </p:nvSpPr>
        <p:spPr>
          <a:xfrm>
            <a:off x="3522960" y="49140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8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225" name="CustomShape 79"/>
          <p:cNvSpPr/>
          <p:nvPr/>
        </p:nvSpPr>
        <p:spPr>
          <a:xfrm>
            <a:off x="3413160" y="45464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{B}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226" name="CustomShape 80"/>
          <p:cNvSpPr/>
          <p:nvPr/>
        </p:nvSpPr>
        <p:spPr>
          <a:xfrm flipH="1">
            <a:off x="2956320" y="4943160"/>
            <a:ext cx="1112400" cy="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27" name="CustomShape 81"/>
          <p:cNvSpPr/>
          <p:nvPr/>
        </p:nvSpPr>
        <p:spPr>
          <a:xfrm>
            <a:off x="7358040" y="3571920"/>
            <a:ext cx="50760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28" name="CustomShape 82"/>
          <p:cNvSpPr/>
          <p:nvPr/>
        </p:nvSpPr>
        <p:spPr>
          <a:xfrm>
            <a:off x="4026960" y="1081800"/>
            <a:ext cx="4462560" cy="1825200"/>
          </a:xfrm>
          <a:custGeom>
            <a:avLst/>
            <a:gdLst/>
            <a:ahLst/>
            <a:cxnLst/>
            <a:rect l="l" t="t" r="r" b="b"/>
            <a:pathLst>
              <a:path w="12398" h="5072">
                <a:moveTo>
                  <a:pt x="12397" y="2755"/>
                </a:moveTo>
                <a:cubicBezTo>
                  <a:pt x="12369" y="3631"/>
                  <a:pt x="11367" y="3650"/>
                  <a:pt x="10775" y="3907"/>
                </a:cubicBezTo>
                <a:cubicBezTo>
                  <a:pt x="10212" y="4151"/>
                  <a:pt x="9869" y="4536"/>
                  <a:pt x="9324" y="4761"/>
                </a:cubicBezTo>
                <a:cubicBezTo>
                  <a:pt x="8866" y="4950"/>
                  <a:pt x="8410" y="4811"/>
                  <a:pt x="7959" y="4931"/>
                </a:cubicBezTo>
                <a:cubicBezTo>
                  <a:pt x="7515" y="5050"/>
                  <a:pt x="7050" y="5048"/>
                  <a:pt x="6593" y="5059"/>
                </a:cubicBezTo>
                <a:cubicBezTo>
                  <a:pt x="6133" y="5071"/>
                  <a:pt x="5680" y="5017"/>
                  <a:pt x="5227" y="4974"/>
                </a:cubicBezTo>
                <a:cubicBezTo>
                  <a:pt x="4638" y="4918"/>
                  <a:pt x="4371" y="4270"/>
                  <a:pt x="3862" y="4078"/>
                </a:cubicBezTo>
                <a:cubicBezTo>
                  <a:pt x="3284" y="3860"/>
                  <a:pt x="3359" y="3174"/>
                  <a:pt x="2752" y="3054"/>
                </a:cubicBezTo>
                <a:lnTo>
                  <a:pt x="2283" y="2712"/>
                </a:lnTo>
                <a:lnTo>
                  <a:pt x="1813" y="249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29" name="CustomShape 83"/>
          <p:cNvSpPr/>
          <p:nvPr/>
        </p:nvSpPr>
        <p:spPr>
          <a:xfrm>
            <a:off x="4654080" y="890640"/>
            <a:ext cx="3579120" cy="372600"/>
          </a:xfrm>
          <a:custGeom>
            <a:avLst/>
            <a:gdLst/>
            <a:ahLst/>
            <a:cxnLst/>
            <a:rect l="l" t="t" r="r" b="b"/>
            <a:pathLst>
              <a:path w="9944" h="1037">
                <a:moveTo>
                  <a:pt x="9943" y="0"/>
                </a:moveTo>
                <a:cubicBezTo>
                  <a:pt x="9473" y="29"/>
                  <a:pt x="9061" y="222"/>
                  <a:pt x="8577" y="256"/>
                </a:cubicBezTo>
                <a:cubicBezTo>
                  <a:pt x="8057" y="292"/>
                  <a:pt x="7558" y="406"/>
                  <a:pt x="7041" y="469"/>
                </a:cubicBezTo>
                <a:cubicBezTo>
                  <a:pt x="6568" y="527"/>
                  <a:pt x="6124" y="646"/>
                  <a:pt x="5675" y="768"/>
                </a:cubicBezTo>
                <a:cubicBezTo>
                  <a:pt x="5185" y="901"/>
                  <a:pt x="4686" y="1011"/>
                  <a:pt x="4182" y="1024"/>
                </a:cubicBezTo>
                <a:cubicBezTo>
                  <a:pt x="3699" y="1036"/>
                  <a:pt x="3213" y="1012"/>
                  <a:pt x="2731" y="1024"/>
                </a:cubicBezTo>
                <a:cubicBezTo>
                  <a:pt x="2228" y="1036"/>
                  <a:pt x="1718" y="1005"/>
                  <a:pt x="1237" y="853"/>
                </a:cubicBezTo>
                <a:lnTo>
                  <a:pt x="768" y="811"/>
                </a:lnTo>
                <a:lnTo>
                  <a:pt x="341" y="512"/>
                </a:lnTo>
                <a:lnTo>
                  <a:pt x="0" y="341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30" name="CustomShape 84"/>
          <p:cNvSpPr/>
          <p:nvPr/>
        </p:nvSpPr>
        <p:spPr>
          <a:xfrm>
            <a:off x="914400" y="5943600"/>
            <a:ext cx="5485680" cy="7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chọn min, LIFO, FIFO?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1" name="CustomShape 1"/>
          <p:cNvSpPr/>
          <p:nvPr/>
        </p:nvSpPr>
        <p:spPr>
          <a:xfrm>
            <a:off x="4663440" y="519480"/>
            <a:ext cx="10051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232" name="CustomShape 2"/>
          <p:cNvSpPr/>
          <p:nvPr/>
        </p:nvSpPr>
        <p:spPr>
          <a:xfrm>
            <a:off x="731520" y="1635840"/>
            <a:ext cx="137088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{a,h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233" name="CustomShape 3"/>
          <p:cNvSpPr/>
          <p:nvPr/>
        </p:nvSpPr>
        <p:spPr>
          <a:xfrm>
            <a:off x="3179520" y="1635840"/>
            <a:ext cx="13003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{a,b,C}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234" name="CustomShape 4"/>
          <p:cNvSpPr/>
          <p:nvPr/>
        </p:nvSpPr>
        <p:spPr>
          <a:xfrm>
            <a:off x="6815520" y="1635840"/>
            <a:ext cx="151884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{a,b,c,p}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235" name="CustomShape 5"/>
          <p:cNvSpPr/>
          <p:nvPr/>
        </p:nvSpPr>
        <p:spPr>
          <a:xfrm flipH="1">
            <a:off x="1645200" y="980280"/>
            <a:ext cx="3016800" cy="65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36" name="CustomShape 6"/>
          <p:cNvSpPr/>
          <p:nvPr/>
        </p:nvSpPr>
        <p:spPr>
          <a:xfrm flipH="1">
            <a:off x="3839760" y="1003680"/>
            <a:ext cx="1014480" cy="631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37" name="CustomShape 7"/>
          <p:cNvSpPr/>
          <p:nvPr/>
        </p:nvSpPr>
        <p:spPr>
          <a:xfrm>
            <a:off x="5071680" y="967680"/>
            <a:ext cx="2425680" cy="667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38" name="CustomShape 8"/>
          <p:cNvSpPr/>
          <p:nvPr/>
        </p:nvSpPr>
        <p:spPr>
          <a:xfrm>
            <a:off x="4663440" y="1060200"/>
            <a:ext cx="1736640" cy="40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FF950E"/>
                </a:solidFill>
                <a:latin typeface="Arial"/>
                <a:ea typeface="Arial"/>
              </a:rPr>
              <a:t>Hoặc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5239" name="CustomShape 9"/>
          <p:cNvSpPr/>
          <p:nvPr/>
        </p:nvSpPr>
        <p:spPr>
          <a:xfrm>
            <a:off x="2599200" y="90828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12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240" name="CustomShape 10"/>
          <p:cNvSpPr/>
          <p:nvPr/>
        </p:nvSpPr>
        <p:spPr>
          <a:xfrm>
            <a:off x="3643200" y="101664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13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241" name="CustomShape 11"/>
          <p:cNvSpPr/>
          <p:nvPr/>
        </p:nvSpPr>
        <p:spPr>
          <a:xfrm>
            <a:off x="5983200" y="76464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14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242" name="CustomShape 12"/>
          <p:cNvSpPr/>
          <p:nvPr/>
        </p:nvSpPr>
        <p:spPr>
          <a:xfrm>
            <a:off x="4770000" y="8643240"/>
            <a:ext cx="36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43" name="CustomShape 13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44" name="CustomShape 14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45" name="CustomShape 15"/>
          <p:cNvSpPr/>
          <p:nvPr/>
        </p:nvSpPr>
        <p:spPr>
          <a:xfrm>
            <a:off x="4770000" y="8643240"/>
            <a:ext cx="36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46" name="CustomShape 16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47" name="CustomShape 17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48" name="CustomShape 18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49" name="CustomShape 19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50" name="CustomShape 20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51" name="CustomShape 21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52" name="CustomShape 22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53" name="CustomShape 23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54" name="CustomShape 24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55" name="CustomShape 25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56" name="CustomShape 26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57" name="CustomShape 27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58" name="CustomShape 28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59" name="CustomShape 29"/>
          <p:cNvSpPr/>
          <p:nvPr/>
        </p:nvSpPr>
        <p:spPr>
          <a:xfrm>
            <a:off x="457200" y="5760"/>
            <a:ext cx="7863120" cy="88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Đồ thị suy diễn lùi Và-Hoặc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0" name="CustomShape 1"/>
          <p:cNvSpPr/>
          <p:nvPr/>
        </p:nvSpPr>
        <p:spPr>
          <a:xfrm>
            <a:off x="4663440" y="519480"/>
            <a:ext cx="10051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261" name="CustomShape 2"/>
          <p:cNvSpPr/>
          <p:nvPr/>
        </p:nvSpPr>
        <p:spPr>
          <a:xfrm>
            <a:off x="731520" y="1635840"/>
            <a:ext cx="137088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{a,h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262" name="CustomShape 3"/>
          <p:cNvSpPr/>
          <p:nvPr/>
        </p:nvSpPr>
        <p:spPr>
          <a:xfrm>
            <a:off x="3179520" y="1635840"/>
            <a:ext cx="13003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{a,b,C}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263" name="CustomShape 4"/>
          <p:cNvSpPr/>
          <p:nvPr/>
        </p:nvSpPr>
        <p:spPr>
          <a:xfrm>
            <a:off x="6815520" y="1635840"/>
            <a:ext cx="151884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{a,b,c,p}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264" name="CustomShape 5"/>
          <p:cNvSpPr/>
          <p:nvPr/>
        </p:nvSpPr>
        <p:spPr>
          <a:xfrm>
            <a:off x="457200" y="262332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a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265" name="CustomShape 6"/>
          <p:cNvSpPr/>
          <p:nvPr/>
        </p:nvSpPr>
        <p:spPr>
          <a:xfrm>
            <a:off x="1371600" y="2619360"/>
            <a:ext cx="100512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h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a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266" name="CustomShape 7"/>
          <p:cNvSpPr/>
          <p:nvPr/>
        </p:nvSpPr>
        <p:spPr>
          <a:xfrm>
            <a:off x="2300400" y="261936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a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267" name="CustomShape 8"/>
          <p:cNvSpPr/>
          <p:nvPr/>
        </p:nvSpPr>
        <p:spPr>
          <a:xfrm>
            <a:off x="3128400" y="261972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b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268" name="CustomShape 9"/>
          <p:cNvSpPr/>
          <p:nvPr/>
        </p:nvSpPr>
        <p:spPr>
          <a:xfrm>
            <a:off x="3848400" y="262008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269" name="CustomShape 10"/>
          <p:cNvSpPr/>
          <p:nvPr/>
        </p:nvSpPr>
        <p:spPr>
          <a:xfrm>
            <a:off x="6944400" y="261972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a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270" name="CustomShape 11"/>
          <p:cNvSpPr/>
          <p:nvPr/>
        </p:nvSpPr>
        <p:spPr>
          <a:xfrm>
            <a:off x="7772400" y="262008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b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271" name="CustomShape 12"/>
          <p:cNvSpPr/>
          <p:nvPr/>
        </p:nvSpPr>
        <p:spPr>
          <a:xfrm>
            <a:off x="8420400" y="262044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272" name="CustomShape 13"/>
          <p:cNvSpPr/>
          <p:nvPr/>
        </p:nvSpPr>
        <p:spPr>
          <a:xfrm>
            <a:off x="9104400" y="262080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p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273" name="CustomShape 14"/>
          <p:cNvSpPr/>
          <p:nvPr/>
        </p:nvSpPr>
        <p:spPr>
          <a:xfrm flipH="1">
            <a:off x="1645200" y="980280"/>
            <a:ext cx="3016800" cy="65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74" name="CustomShape 15"/>
          <p:cNvSpPr/>
          <p:nvPr/>
        </p:nvSpPr>
        <p:spPr>
          <a:xfrm flipH="1">
            <a:off x="3839760" y="1003680"/>
            <a:ext cx="1014480" cy="631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75" name="CustomShape 16"/>
          <p:cNvSpPr/>
          <p:nvPr/>
        </p:nvSpPr>
        <p:spPr>
          <a:xfrm>
            <a:off x="5071680" y="967680"/>
            <a:ext cx="2425680" cy="667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76" name="CustomShape 17"/>
          <p:cNvSpPr/>
          <p:nvPr/>
        </p:nvSpPr>
        <p:spPr>
          <a:xfrm>
            <a:off x="4663440" y="1060200"/>
            <a:ext cx="1736640" cy="40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FF950E"/>
                </a:solidFill>
                <a:latin typeface="Arial"/>
                <a:ea typeface="Arial"/>
              </a:rPr>
              <a:t>Hoặc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5277" name="CustomShape 18"/>
          <p:cNvSpPr/>
          <p:nvPr/>
        </p:nvSpPr>
        <p:spPr>
          <a:xfrm>
            <a:off x="2599200" y="90828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12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278" name="CustomShape 19"/>
          <p:cNvSpPr/>
          <p:nvPr/>
        </p:nvSpPr>
        <p:spPr>
          <a:xfrm>
            <a:off x="3643200" y="101664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13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279" name="CustomShape 20"/>
          <p:cNvSpPr/>
          <p:nvPr/>
        </p:nvSpPr>
        <p:spPr>
          <a:xfrm>
            <a:off x="5983200" y="76464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15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280" name="CustomShape 21"/>
          <p:cNvSpPr/>
          <p:nvPr/>
        </p:nvSpPr>
        <p:spPr>
          <a:xfrm flipH="1">
            <a:off x="639360" y="2175840"/>
            <a:ext cx="557280" cy="631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81" name="CustomShape 22"/>
          <p:cNvSpPr/>
          <p:nvPr/>
        </p:nvSpPr>
        <p:spPr>
          <a:xfrm>
            <a:off x="1198080" y="2175840"/>
            <a:ext cx="355680" cy="566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82" name="CustomShape 23"/>
          <p:cNvSpPr/>
          <p:nvPr/>
        </p:nvSpPr>
        <p:spPr>
          <a:xfrm>
            <a:off x="1060200" y="234576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83" name="CustomShape 24"/>
          <p:cNvSpPr/>
          <p:nvPr/>
        </p:nvSpPr>
        <p:spPr>
          <a:xfrm flipH="1">
            <a:off x="2559600" y="2030760"/>
            <a:ext cx="995040" cy="711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84" name="CustomShape 25"/>
          <p:cNvSpPr/>
          <p:nvPr/>
        </p:nvSpPr>
        <p:spPr>
          <a:xfrm flipH="1">
            <a:off x="3199680" y="2011680"/>
            <a:ext cx="456480" cy="73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85" name="CustomShape 26"/>
          <p:cNvSpPr/>
          <p:nvPr/>
        </p:nvSpPr>
        <p:spPr>
          <a:xfrm>
            <a:off x="3758400" y="2111040"/>
            <a:ext cx="264240" cy="508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86" name="CustomShape 27"/>
          <p:cNvSpPr/>
          <p:nvPr/>
        </p:nvSpPr>
        <p:spPr>
          <a:xfrm>
            <a:off x="1391040" y="2142000"/>
            <a:ext cx="1736640" cy="40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FF950E"/>
                </a:solidFill>
                <a:latin typeface="Arial"/>
                <a:ea typeface="Arial"/>
              </a:rPr>
              <a:t>Và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5287" name="CustomShape 28"/>
          <p:cNvSpPr/>
          <p:nvPr/>
        </p:nvSpPr>
        <p:spPr>
          <a:xfrm flipH="1">
            <a:off x="7237080" y="2052000"/>
            <a:ext cx="259560" cy="711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88" name="CustomShape 29"/>
          <p:cNvSpPr/>
          <p:nvPr/>
        </p:nvSpPr>
        <p:spPr>
          <a:xfrm>
            <a:off x="7498080" y="2052000"/>
            <a:ext cx="379080" cy="711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89" name="CustomShape 30"/>
          <p:cNvSpPr/>
          <p:nvPr/>
        </p:nvSpPr>
        <p:spPr>
          <a:xfrm>
            <a:off x="7589520" y="2052000"/>
            <a:ext cx="966600" cy="588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90" name="CustomShape 31"/>
          <p:cNvSpPr/>
          <p:nvPr/>
        </p:nvSpPr>
        <p:spPr>
          <a:xfrm>
            <a:off x="7589520" y="2052000"/>
            <a:ext cx="1625760" cy="501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91" name="CustomShape 32"/>
          <p:cNvSpPr/>
          <p:nvPr/>
        </p:nvSpPr>
        <p:spPr>
          <a:xfrm>
            <a:off x="3400560" y="2194560"/>
            <a:ext cx="357480" cy="96480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92" name="CustomShape 33"/>
          <p:cNvSpPr/>
          <p:nvPr/>
        </p:nvSpPr>
        <p:spPr>
          <a:xfrm>
            <a:off x="7432560" y="2096640"/>
            <a:ext cx="444960" cy="266400"/>
          </a:xfrm>
          <a:custGeom>
            <a:avLst/>
            <a:gdLst/>
            <a:ahLst/>
            <a:cxnLst/>
            <a:rect l="l" t="t" r="r" b="b"/>
            <a:pathLst>
              <a:path w="1238" h="742">
                <a:moveTo>
                  <a:pt x="0" y="484"/>
                </a:moveTo>
                <a:lnTo>
                  <a:pt x="436" y="741"/>
                </a:lnTo>
                <a:lnTo>
                  <a:pt x="944" y="526"/>
                </a:lnTo>
                <a:lnTo>
                  <a:pt x="1237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93" name="CustomShape 34"/>
          <p:cNvSpPr/>
          <p:nvPr/>
        </p:nvSpPr>
        <p:spPr>
          <a:xfrm>
            <a:off x="4770000" y="8643240"/>
            <a:ext cx="36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94" name="CustomShape 35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95" name="CustomShape 36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96" name="CustomShape 37"/>
          <p:cNvSpPr/>
          <p:nvPr/>
        </p:nvSpPr>
        <p:spPr>
          <a:xfrm>
            <a:off x="4770000" y="8643240"/>
            <a:ext cx="36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97" name="CustomShape 38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98" name="CustomShape 39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299" name="CustomShape 40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00" name="CustomShape 41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01" name="CustomShape 42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02" name="CustomShape 43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03" name="CustomShape 44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04" name="CustomShape 45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05" name="CustomShape 46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06" name="CustomShape 47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07" name="CustomShape 48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08" name="CustomShape 49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09" name="CustomShape 50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10" name="CustomShape 51"/>
          <p:cNvSpPr/>
          <p:nvPr/>
        </p:nvSpPr>
        <p:spPr>
          <a:xfrm>
            <a:off x="457200" y="5760"/>
            <a:ext cx="7863120" cy="88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Đồ thị suy diễn lùi Và-Hoặc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1" name="CustomShape 1"/>
          <p:cNvSpPr/>
          <p:nvPr/>
        </p:nvSpPr>
        <p:spPr>
          <a:xfrm>
            <a:off x="4663440" y="519480"/>
            <a:ext cx="10051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312" name="CustomShape 2"/>
          <p:cNvSpPr/>
          <p:nvPr/>
        </p:nvSpPr>
        <p:spPr>
          <a:xfrm>
            <a:off x="731520" y="1635840"/>
            <a:ext cx="137088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{a,h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313" name="CustomShape 3"/>
          <p:cNvSpPr/>
          <p:nvPr/>
        </p:nvSpPr>
        <p:spPr>
          <a:xfrm>
            <a:off x="3179520" y="1635840"/>
            <a:ext cx="13003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{a,b,C}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314" name="CustomShape 4"/>
          <p:cNvSpPr/>
          <p:nvPr/>
        </p:nvSpPr>
        <p:spPr>
          <a:xfrm>
            <a:off x="6815520" y="1635840"/>
            <a:ext cx="151884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{a,b,c,p}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315" name="CustomShape 5"/>
          <p:cNvSpPr/>
          <p:nvPr/>
        </p:nvSpPr>
        <p:spPr>
          <a:xfrm>
            <a:off x="457200" y="262332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316" name="CustomShape 6"/>
          <p:cNvSpPr/>
          <p:nvPr/>
        </p:nvSpPr>
        <p:spPr>
          <a:xfrm>
            <a:off x="1371600" y="2619360"/>
            <a:ext cx="100512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FF3333"/>
                </a:solidFill>
                <a:latin typeface="Arial"/>
                <a:ea typeface="Arial"/>
              </a:rPr>
              <a:t>h</a:t>
            </a:r>
            <a:r>
              <a:rPr lang="en-US" sz="2600" b="1" strike="noStrike" spc="-1" baseline="-25000">
                <a:solidFill>
                  <a:srgbClr val="FF3333"/>
                </a:solidFill>
                <a:latin typeface="Arial"/>
                <a:ea typeface="Arial"/>
              </a:rPr>
              <a:t>a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317" name="CustomShape 7"/>
          <p:cNvSpPr/>
          <p:nvPr/>
        </p:nvSpPr>
        <p:spPr>
          <a:xfrm>
            <a:off x="2300400" y="261936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318" name="CustomShape 8"/>
          <p:cNvSpPr/>
          <p:nvPr/>
        </p:nvSpPr>
        <p:spPr>
          <a:xfrm>
            <a:off x="3128400" y="261972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319" name="CustomShape 9"/>
          <p:cNvSpPr/>
          <p:nvPr/>
        </p:nvSpPr>
        <p:spPr>
          <a:xfrm>
            <a:off x="3848400" y="262008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320" name="CustomShape 10"/>
          <p:cNvSpPr/>
          <p:nvPr/>
        </p:nvSpPr>
        <p:spPr>
          <a:xfrm>
            <a:off x="6944400" y="261972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321" name="CustomShape 11"/>
          <p:cNvSpPr/>
          <p:nvPr/>
        </p:nvSpPr>
        <p:spPr>
          <a:xfrm>
            <a:off x="7772400" y="262008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322" name="CustomShape 12"/>
          <p:cNvSpPr/>
          <p:nvPr/>
        </p:nvSpPr>
        <p:spPr>
          <a:xfrm>
            <a:off x="8420400" y="262044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323" name="CustomShape 13"/>
          <p:cNvSpPr/>
          <p:nvPr/>
        </p:nvSpPr>
        <p:spPr>
          <a:xfrm>
            <a:off x="9104400" y="262080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p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324" name="CustomShape 14"/>
          <p:cNvSpPr/>
          <p:nvPr/>
        </p:nvSpPr>
        <p:spPr>
          <a:xfrm flipH="1">
            <a:off x="1645200" y="980280"/>
            <a:ext cx="3016800" cy="65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25" name="CustomShape 15"/>
          <p:cNvSpPr/>
          <p:nvPr/>
        </p:nvSpPr>
        <p:spPr>
          <a:xfrm flipH="1">
            <a:off x="3839760" y="1003680"/>
            <a:ext cx="1014480" cy="631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26" name="CustomShape 16"/>
          <p:cNvSpPr/>
          <p:nvPr/>
        </p:nvSpPr>
        <p:spPr>
          <a:xfrm>
            <a:off x="5071680" y="967680"/>
            <a:ext cx="2425680" cy="667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27" name="CustomShape 17"/>
          <p:cNvSpPr/>
          <p:nvPr/>
        </p:nvSpPr>
        <p:spPr>
          <a:xfrm>
            <a:off x="4663440" y="1060200"/>
            <a:ext cx="1736640" cy="40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FF950E"/>
                </a:solidFill>
                <a:latin typeface="Arial"/>
                <a:ea typeface="Arial"/>
              </a:rPr>
              <a:t>Hoặc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5328" name="CustomShape 18"/>
          <p:cNvSpPr/>
          <p:nvPr/>
        </p:nvSpPr>
        <p:spPr>
          <a:xfrm>
            <a:off x="2599200" y="90828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12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329" name="CustomShape 19"/>
          <p:cNvSpPr/>
          <p:nvPr/>
        </p:nvSpPr>
        <p:spPr>
          <a:xfrm>
            <a:off x="3643200" y="101664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13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330" name="CustomShape 20"/>
          <p:cNvSpPr/>
          <p:nvPr/>
        </p:nvSpPr>
        <p:spPr>
          <a:xfrm>
            <a:off x="5983200" y="76464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15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331" name="CustomShape 21"/>
          <p:cNvSpPr/>
          <p:nvPr/>
        </p:nvSpPr>
        <p:spPr>
          <a:xfrm flipH="1">
            <a:off x="639360" y="2175840"/>
            <a:ext cx="557280" cy="631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32" name="CustomShape 22"/>
          <p:cNvSpPr/>
          <p:nvPr/>
        </p:nvSpPr>
        <p:spPr>
          <a:xfrm>
            <a:off x="1198080" y="2175840"/>
            <a:ext cx="355680" cy="566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33" name="CustomShape 23"/>
          <p:cNvSpPr/>
          <p:nvPr/>
        </p:nvSpPr>
        <p:spPr>
          <a:xfrm>
            <a:off x="1060200" y="234576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34" name="CustomShape 24"/>
          <p:cNvSpPr/>
          <p:nvPr/>
        </p:nvSpPr>
        <p:spPr>
          <a:xfrm flipH="1">
            <a:off x="2559600" y="2030760"/>
            <a:ext cx="995040" cy="711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35" name="CustomShape 25"/>
          <p:cNvSpPr/>
          <p:nvPr/>
        </p:nvSpPr>
        <p:spPr>
          <a:xfrm flipH="1">
            <a:off x="3199680" y="2011680"/>
            <a:ext cx="456480" cy="73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36" name="CustomShape 26"/>
          <p:cNvSpPr/>
          <p:nvPr/>
        </p:nvSpPr>
        <p:spPr>
          <a:xfrm>
            <a:off x="3758400" y="2111040"/>
            <a:ext cx="264240" cy="508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37" name="CustomShape 27"/>
          <p:cNvSpPr/>
          <p:nvPr/>
        </p:nvSpPr>
        <p:spPr>
          <a:xfrm>
            <a:off x="1391040" y="2142000"/>
            <a:ext cx="1736640" cy="40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FF950E"/>
                </a:solidFill>
                <a:latin typeface="Arial"/>
                <a:ea typeface="Arial"/>
              </a:rPr>
              <a:t>Và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5338" name="CustomShape 28"/>
          <p:cNvSpPr/>
          <p:nvPr/>
        </p:nvSpPr>
        <p:spPr>
          <a:xfrm flipH="1">
            <a:off x="7237080" y="2052000"/>
            <a:ext cx="259560" cy="711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39" name="CustomShape 29"/>
          <p:cNvSpPr/>
          <p:nvPr/>
        </p:nvSpPr>
        <p:spPr>
          <a:xfrm>
            <a:off x="7498080" y="2052000"/>
            <a:ext cx="379080" cy="711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40" name="CustomShape 30"/>
          <p:cNvSpPr/>
          <p:nvPr/>
        </p:nvSpPr>
        <p:spPr>
          <a:xfrm>
            <a:off x="7589520" y="2052000"/>
            <a:ext cx="966600" cy="588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41" name="CustomShape 31"/>
          <p:cNvSpPr/>
          <p:nvPr/>
        </p:nvSpPr>
        <p:spPr>
          <a:xfrm>
            <a:off x="7589520" y="2052000"/>
            <a:ext cx="1625760" cy="501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42" name="CustomShape 32"/>
          <p:cNvSpPr/>
          <p:nvPr/>
        </p:nvSpPr>
        <p:spPr>
          <a:xfrm>
            <a:off x="3400560" y="2194560"/>
            <a:ext cx="357480" cy="96480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43" name="CustomShape 33"/>
          <p:cNvSpPr/>
          <p:nvPr/>
        </p:nvSpPr>
        <p:spPr>
          <a:xfrm>
            <a:off x="7432560" y="2096640"/>
            <a:ext cx="444960" cy="266400"/>
          </a:xfrm>
          <a:custGeom>
            <a:avLst/>
            <a:gdLst/>
            <a:ahLst/>
            <a:cxnLst/>
            <a:rect l="l" t="t" r="r" b="b"/>
            <a:pathLst>
              <a:path w="1238" h="742">
                <a:moveTo>
                  <a:pt x="0" y="484"/>
                </a:moveTo>
                <a:lnTo>
                  <a:pt x="436" y="741"/>
                </a:lnTo>
                <a:lnTo>
                  <a:pt x="944" y="526"/>
                </a:lnTo>
                <a:lnTo>
                  <a:pt x="1237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44" name="CustomShape 34"/>
          <p:cNvSpPr/>
          <p:nvPr/>
        </p:nvSpPr>
        <p:spPr>
          <a:xfrm>
            <a:off x="4770000" y="8643240"/>
            <a:ext cx="36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45" name="CustomShape 35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46" name="CustomShape 36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47" name="CustomShape 37"/>
          <p:cNvSpPr/>
          <p:nvPr/>
        </p:nvSpPr>
        <p:spPr>
          <a:xfrm>
            <a:off x="4770000" y="8643240"/>
            <a:ext cx="36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48" name="CustomShape 38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49" name="CustomShape 39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50" name="CustomShape 40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51" name="CustomShape 41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52" name="CustomShape 42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53" name="CustomShape 43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54" name="CustomShape 44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55" name="CustomShape 45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56" name="CustomShape 46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57" name="CustomShape 47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58" name="CustomShape 48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59" name="CustomShape 49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60" name="CustomShape 50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61" name="CustomShape 51"/>
          <p:cNvSpPr/>
          <p:nvPr/>
        </p:nvSpPr>
        <p:spPr>
          <a:xfrm>
            <a:off x="457200" y="5760"/>
            <a:ext cx="7863120" cy="88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Đồ thị suy diễn lùi Và-Hoặc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5362" name="CustomShape 52"/>
          <p:cNvSpPr/>
          <p:nvPr/>
        </p:nvSpPr>
        <p:spPr>
          <a:xfrm>
            <a:off x="5328720" y="5727960"/>
            <a:ext cx="4754160" cy="152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i="1" strike="noStrike" spc="-1">
                <a:solidFill>
                  <a:srgbClr val="000000"/>
                </a:solidFill>
                <a:latin typeface="Arial"/>
                <a:ea typeface="Arial"/>
              </a:rPr>
              <a:t>*: Nút lá, là 1 sự kiện cho trong giả thiết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i="1" strike="noStrike" spc="-1">
                <a:solidFill>
                  <a:srgbClr val="FF3333"/>
                </a:solidFill>
                <a:latin typeface="Arial"/>
                <a:ea typeface="Arial"/>
              </a:rPr>
              <a:t>f: </a:t>
            </a:r>
            <a:r>
              <a:rPr lang="en-US" sz="2000" b="0" i="1" strike="noStrike" spc="-1">
                <a:solidFill>
                  <a:srgbClr val="000000"/>
                </a:solidFill>
                <a:latin typeface="Arial"/>
                <a:ea typeface="Arial"/>
              </a:rPr>
              <a:t>Sự kiện không cho trong giả thiết và không nằm ở vế phải của các luật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363" name="CustomShape 53"/>
          <p:cNvSpPr/>
          <p:nvPr/>
        </p:nvSpPr>
        <p:spPr>
          <a:xfrm>
            <a:off x="5328720" y="5727960"/>
            <a:ext cx="4754160" cy="152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i="1" strike="noStrike" spc="-1">
                <a:solidFill>
                  <a:srgbClr val="000000"/>
                </a:solidFill>
                <a:latin typeface="Arial"/>
                <a:ea typeface="Arial"/>
              </a:rPr>
              <a:t>*: Nút lá, là 1 sự kiện cho trong giả thiết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i="1" strike="noStrike" spc="-1">
                <a:solidFill>
                  <a:srgbClr val="FF3333"/>
                </a:solidFill>
                <a:latin typeface="Arial"/>
                <a:ea typeface="Arial"/>
              </a:rPr>
              <a:t>f: </a:t>
            </a:r>
            <a:r>
              <a:rPr lang="en-US" sz="2000" b="0" i="1" strike="noStrike" spc="-1">
                <a:solidFill>
                  <a:srgbClr val="000000"/>
                </a:solidFill>
                <a:latin typeface="Arial"/>
                <a:ea typeface="Arial"/>
              </a:rPr>
              <a:t>Sự kiện không cho trong giả thiết và không nằm ở vế phải của các luật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364" name="CustomShape 54"/>
          <p:cNvSpPr/>
          <p:nvPr/>
        </p:nvSpPr>
        <p:spPr>
          <a:xfrm>
            <a:off x="1241280" y="3089520"/>
            <a:ext cx="1188000" cy="43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3333"/>
                </a:solidFill>
                <a:latin typeface="Arial"/>
                <a:ea typeface="Arial"/>
              </a:rPr>
              <a:t>Hỏng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" name="CustomShape 1"/>
          <p:cNvSpPr/>
          <p:nvPr/>
        </p:nvSpPr>
        <p:spPr>
          <a:xfrm>
            <a:off x="4663440" y="519480"/>
            <a:ext cx="10051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366" name="CustomShape 2"/>
          <p:cNvSpPr/>
          <p:nvPr/>
        </p:nvSpPr>
        <p:spPr>
          <a:xfrm>
            <a:off x="731520" y="1635840"/>
            <a:ext cx="137088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{a,h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367" name="CustomShape 3"/>
          <p:cNvSpPr/>
          <p:nvPr/>
        </p:nvSpPr>
        <p:spPr>
          <a:xfrm>
            <a:off x="3179520" y="1635840"/>
            <a:ext cx="13003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{a,b,C}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368" name="CustomShape 4"/>
          <p:cNvSpPr/>
          <p:nvPr/>
        </p:nvSpPr>
        <p:spPr>
          <a:xfrm>
            <a:off x="6815520" y="1635840"/>
            <a:ext cx="151884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{a,b,c,p}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369" name="CustomShape 5"/>
          <p:cNvSpPr/>
          <p:nvPr/>
        </p:nvSpPr>
        <p:spPr>
          <a:xfrm>
            <a:off x="457200" y="262332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370" name="CustomShape 6"/>
          <p:cNvSpPr/>
          <p:nvPr/>
        </p:nvSpPr>
        <p:spPr>
          <a:xfrm>
            <a:off x="1371600" y="2619360"/>
            <a:ext cx="100512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FF3333"/>
                </a:solidFill>
                <a:latin typeface="Arial"/>
                <a:ea typeface="Arial"/>
              </a:rPr>
              <a:t>h</a:t>
            </a:r>
            <a:r>
              <a:rPr lang="en-US" sz="2600" b="1" strike="noStrike" spc="-1" baseline="-25000">
                <a:solidFill>
                  <a:srgbClr val="FF3333"/>
                </a:solidFill>
                <a:latin typeface="Arial"/>
                <a:ea typeface="Arial"/>
              </a:rPr>
              <a:t>a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371" name="CustomShape 7"/>
          <p:cNvSpPr/>
          <p:nvPr/>
        </p:nvSpPr>
        <p:spPr>
          <a:xfrm>
            <a:off x="2300400" y="261936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372" name="CustomShape 8"/>
          <p:cNvSpPr/>
          <p:nvPr/>
        </p:nvSpPr>
        <p:spPr>
          <a:xfrm>
            <a:off x="3128400" y="261972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373" name="CustomShape 9"/>
          <p:cNvSpPr/>
          <p:nvPr/>
        </p:nvSpPr>
        <p:spPr>
          <a:xfrm>
            <a:off x="3848400" y="262008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374" name="CustomShape 10"/>
          <p:cNvSpPr/>
          <p:nvPr/>
        </p:nvSpPr>
        <p:spPr>
          <a:xfrm>
            <a:off x="6944400" y="261972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375" name="CustomShape 11"/>
          <p:cNvSpPr/>
          <p:nvPr/>
        </p:nvSpPr>
        <p:spPr>
          <a:xfrm>
            <a:off x="7772400" y="262008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376" name="CustomShape 12"/>
          <p:cNvSpPr/>
          <p:nvPr/>
        </p:nvSpPr>
        <p:spPr>
          <a:xfrm>
            <a:off x="8420400" y="262044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377" name="CustomShape 13"/>
          <p:cNvSpPr/>
          <p:nvPr/>
        </p:nvSpPr>
        <p:spPr>
          <a:xfrm>
            <a:off x="9104400" y="262080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p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378" name="CustomShape 14"/>
          <p:cNvSpPr/>
          <p:nvPr/>
        </p:nvSpPr>
        <p:spPr>
          <a:xfrm>
            <a:off x="2494800" y="3448440"/>
            <a:ext cx="12679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{A,B}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379" name="CustomShape 15"/>
          <p:cNvSpPr/>
          <p:nvPr/>
        </p:nvSpPr>
        <p:spPr>
          <a:xfrm>
            <a:off x="5154480" y="3527280"/>
            <a:ext cx="173664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{a,b,m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380" name="CustomShape 16"/>
          <p:cNvSpPr/>
          <p:nvPr/>
        </p:nvSpPr>
        <p:spPr>
          <a:xfrm>
            <a:off x="6522480" y="3527280"/>
            <a:ext cx="1736640" cy="64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{a,b,m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381" name="CustomShape 17"/>
          <p:cNvSpPr/>
          <p:nvPr/>
        </p:nvSpPr>
        <p:spPr>
          <a:xfrm>
            <a:off x="8934480" y="3527280"/>
            <a:ext cx="1736640" cy="64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{a,b,c}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382" name="CustomShape 18"/>
          <p:cNvSpPr/>
          <p:nvPr/>
        </p:nvSpPr>
        <p:spPr>
          <a:xfrm>
            <a:off x="7818480" y="3527280"/>
            <a:ext cx="147168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{a,b,C}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383" name="CustomShape 19"/>
          <p:cNvSpPr/>
          <p:nvPr/>
        </p:nvSpPr>
        <p:spPr>
          <a:xfrm flipH="1">
            <a:off x="1645200" y="980280"/>
            <a:ext cx="3016800" cy="65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84" name="CustomShape 20"/>
          <p:cNvSpPr/>
          <p:nvPr/>
        </p:nvSpPr>
        <p:spPr>
          <a:xfrm flipH="1">
            <a:off x="3839760" y="1003680"/>
            <a:ext cx="1014480" cy="631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85" name="CustomShape 21"/>
          <p:cNvSpPr/>
          <p:nvPr/>
        </p:nvSpPr>
        <p:spPr>
          <a:xfrm>
            <a:off x="5071680" y="967680"/>
            <a:ext cx="2425680" cy="667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86" name="CustomShape 22"/>
          <p:cNvSpPr/>
          <p:nvPr/>
        </p:nvSpPr>
        <p:spPr>
          <a:xfrm>
            <a:off x="4663440" y="1060200"/>
            <a:ext cx="1736640" cy="40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FF950E"/>
                </a:solidFill>
                <a:latin typeface="Arial"/>
                <a:ea typeface="Arial"/>
              </a:rPr>
              <a:t>Hoặc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5387" name="CustomShape 23"/>
          <p:cNvSpPr/>
          <p:nvPr/>
        </p:nvSpPr>
        <p:spPr>
          <a:xfrm>
            <a:off x="2599200" y="90828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12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388" name="CustomShape 24"/>
          <p:cNvSpPr/>
          <p:nvPr/>
        </p:nvSpPr>
        <p:spPr>
          <a:xfrm>
            <a:off x="3643200" y="101664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13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389" name="CustomShape 25"/>
          <p:cNvSpPr/>
          <p:nvPr/>
        </p:nvSpPr>
        <p:spPr>
          <a:xfrm>
            <a:off x="5983200" y="76464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15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390" name="CustomShape 26"/>
          <p:cNvSpPr/>
          <p:nvPr/>
        </p:nvSpPr>
        <p:spPr>
          <a:xfrm flipH="1">
            <a:off x="639360" y="2175840"/>
            <a:ext cx="557280" cy="631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91" name="CustomShape 27"/>
          <p:cNvSpPr/>
          <p:nvPr/>
        </p:nvSpPr>
        <p:spPr>
          <a:xfrm>
            <a:off x="1198080" y="2175840"/>
            <a:ext cx="355680" cy="566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92" name="CustomShape 28"/>
          <p:cNvSpPr/>
          <p:nvPr/>
        </p:nvSpPr>
        <p:spPr>
          <a:xfrm>
            <a:off x="1060200" y="234576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93" name="CustomShape 29"/>
          <p:cNvSpPr/>
          <p:nvPr/>
        </p:nvSpPr>
        <p:spPr>
          <a:xfrm flipH="1">
            <a:off x="2559600" y="2030760"/>
            <a:ext cx="995040" cy="711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94" name="CustomShape 30"/>
          <p:cNvSpPr/>
          <p:nvPr/>
        </p:nvSpPr>
        <p:spPr>
          <a:xfrm flipH="1">
            <a:off x="3199680" y="2011680"/>
            <a:ext cx="456480" cy="73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95" name="CustomShape 31"/>
          <p:cNvSpPr/>
          <p:nvPr/>
        </p:nvSpPr>
        <p:spPr>
          <a:xfrm>
            <a:off x="3758400" y="2111040"/>
            <a:ext cx="264240" cy="508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96" name="CustomShape 32"/>
          <p:cNvSpPr/>
          <p:nvPr/>
        </p:nvSpPr>
        <p:spPr>
          <a:xfrm flipH="1">
            <a:off x="3016800" y="3017520"/>
            <a:ext cx="913680" cy="547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97" name="CustomShape 33"/>
          <p:cNvSpPr/>
          <p:nvPr/>
        </p:nvSpPr>
        <p:spPr>
          <a:xfrm>
            <a:off x="1391040" y="2286000"/>
            <a:ext cx="1736640" cy="40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FF950E"/>
                </a:solidFill>
                <a:latin typeface="Arial"/>
                <a:ea typeface="Arial"/>
              </a:rPr>
              <a:t>Và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5398" name="CustomShape 34"/>
          <p:cNvSpPr/>
          <p:nvPr/>
        </p:nvSpPr>
        <p:spPr>
          <a:xfrm flipH="1">
            <a:off x="7237080" y="2052000"/>
            <a:ext cx="259560" cy="711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399" name="CustomShape 35"/>
          <p:cNvSpPr/>
          <p:nvPr/>
        </p:nvSpPr>
        <p:spPr>
          <a:xfrm>
            <a:off x="7498080" y="2052000"/>
            <a:ext cx="379080" cy="711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00" name="CustomShape 36"/>
          <p:cNvSpPr/>
          <p:nvPr/>
        </p:nvSpPr>
        <p:spPr>
          <a:xfrm>
            <a:off x="7589520" y="2052000"/>
            <a:ext cx="966600" cy="588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01" name="CustomShape 37"/>
          <p:cNvSpPr/>
          <p:nvPr/>
        </p:nvSpPr>
        <p:spPr>
          <a:xfrm>
            <a:off x="7589520" y="2052000"/>
            <a:ext cx="1625760" cy="501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02" name="CustomShape 38"/>
          <p:cNvSpPr/>
          <p:nvPr/>
        </p:nvSpPr>
        <p:spPr>
          <a:xfrm>
            <a:off x="3400560" y="2194560"/>
            <a:ext cx="357480" cy="96480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03" name="CustomShape 39"/>
          <p:cNvSpPr/>
          <p:nvPr/>
        </p:nvSpPr>
        <p:spPr>
          <a:xfrm>
            <a:off x="7432560" y="2096640"/>
            <a:ext cx="444960" cy="266400"/>
          </a:xfrm>
          <a:custGeom>
            <a:avLst/>
            <a:gdLst/>
            <a:ahLst/>
            <a:cxnLst/>
            <a:rect l="l" t="t" r="r" b="b"/>
            <a:pathLst>
              <a:path w="1238" h="742">
                <a:moveTo>
                  <a:pt x="0" y="484"/>
                </a:moveTo>
                <a:lnTo>
                  <a:pt x="436" y="741"/>
                </a:lnTo>
                <a:lnTo>
                  <a:pt x="944" y="526"/>
                </a:lnTo>
                <a:lnTo>
                  <a:pt x="1237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04" name="CustomShape 40"/>
          <p:cNvSpPr/>
          <p:nvPr/>
        </p:nvSpPr>
        <p:spPr>
          <a:xfrm flipH="1">
            <a:off x="8277840" y="3017520"/>
            <a:ext cx="259560" cy="50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05" name="CustomShape 41"/>
          <p:cNvSpPr/>
          <p:nvPr/>
        </p:nvSpPr>
        <p:spPr>
          <a:xfrm flipH="1">
            <a:off x="7131600" y="3017520"/>
            <a:ext cx="1405800" cy="50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06" name="CustomShape 42"/>
          <p:cNvSpPr/>
          <p:nvPr/>
        </p:nvSpPr>
        <p:spPr>
          <a:xfrm flipH="1">
            <a:off x="5942880" y="3017520"/>
            <a:ext cx="2476080" cy="50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07" name="CustomShape 43"/>
          <p:cNvSpPr/>
          <p:nvPr/>
        </p:nvSpPr>
        <p:spPr>
          <a:xfrm>
            <a:off x="9235440" y="3089520"/>
            <a:ext cx="182160" cy="50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08" name="CustomShape 44"/>
          <p:cNvSpPr/>
          <p:nvPr/>
        </p:nvSpPr>
        <p:spPr>
          <a:xfrm>
            <a:off x="4770000" y="8643240"/>
            <a:ext cx="36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09" name="CustomShape 45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10" name="CustomShape 46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11" name="CustomShape 47"/>
          <p:cNvSpPr/>
          <p:nvPr/>
        </p:nvSpPr>
        <p:spPr>
          <a:xfrm>
            <a:off x="4770000" y="8643240"/>
            <a:ext cx="36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12" name="CustomShape 48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13" name="CustomShape 49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14" name="CustomShape 50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15" name="CustomShape 51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16" name="CustomShape 52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17" name="CustomShape 53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18" name="CustomShape 54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19" name="CustomShape 55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20" name="CustomShape 56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21" name="CustomShape 57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22" name="CustomShape 58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23" name="CustomShape 59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24" name="CustomShape 60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25" name="CustomShape 61"/>
          <p:cNvSpPr/>
          <p:nvPr/>
        </p:nvSpPr>
        <p:spPr>
          <a:xfrm>
            <a:off x="457200" y="5760"/>
            <a:ext cx="7863120" cy="88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Đồ thị suy diễn lùi Và-Hoặc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5426" name="CustomShape 62"/>
          <p:cNvSpPr/>
          <p:nvPr/>
        </p:nvSpPr>
        <p:spPr>
          <a:xfrm>
            <a:off x="2923200" y="292464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427" name="CustomShape 63"/>
          <p:cNvSpPr/>
          <p:nvPr/>
        </p:nvSpPr>
        <p:spPr>
          <a:xfrm>
            <a:off x="6739200" y="306900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428" name="CustomShape 64"/>
          <p:cNvSpPr/>
          <p:nvPr/>
        </p:nvSpPr>
        <p:spPr>
          <a:xfrm>
            <a:off x="7639200" y="306900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429" name="CustomShape 65"/>
          <p:cNvSpPr/>
          <p:nvPr/>
        </p:nvSpPr>
        <p:spPr>
          <a:xfrm>
            <a:off x="8323200" y="306900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430" name="CustomShape 66"/>
          <p:cNvSpPr/>
          <p:nvPr/>
        </p:nvSpPr>
        <p:spPr>
          <a:xfrm>
            <a:off x="9295200" y="299700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431" name="CustomShape 67"/>
          <p:cNvSpPr/>
          <p:nvPr/>
        </p:nvSpPr>
        <p:spPr>
          <a:xfrm>
            <a:off x="5328720" y="5727960"/>
            <a:ext cx="4754160" cy="152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i="1" strike="noStrike" spc="-1">
                <a:solidFill>
                  <a:srgbClr val="000000"/>
                </a:solidFill>
                <a:latin typeface="Arial"/>
                <a:ea typeface="Arial"/>
              </a:rPr>
              <a:t>*: Nút lá, là 1 sự kiện cho trong giả thiết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i="1" strike="noStrike" spc="-1">
                <a:solidFill>
                  <a:srgbClr val="FF3333"/>
                </a:solidFill>
                <a:latin typeface="Arial"/>
                <a:ea typeface="Arial"/>
              </a:rPr>
              <a:t>f: </a:t>
            </a:r>
            <a:r>
              <a:rPr lang="en-US" sz="2000" b="0" i="1" strike="noStrike" spc="-1">
                <a:solidFill>
                  <a:srgbClr val="000000"/>
                </a:solidFill>
                <a:latin typeface="Arial"/>
                <a:ea typeface="Arial"/>
              </a:rPr>
              <a:t>Sự kiện không cho trong giả thiết và không nằm ở vế phải của các luật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2" name="CustomShape 1"/>
          <p:cNvSpPr/>
          <p:nvPr/>
        </p:nvSpPr>
        <p:spPr>
          <a:xfrm>
            <a:off x="4663440" y="519480"/>
            <a:ext cx="10051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433" name="CustomShape 2"/>
          <p:cNvSpPr/>
          <p:nvPr/>
        </p:nvSpPr>
        <p:spPr>
          <a:xfrm>
            <a:off x="731520" y="1635840"/>
            <a:ext cx="137088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{a,h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434" name="CustomShape 3"/>
          <p:cNvSpPr/>
          <p:nvPr/>
        </p:nvSpPr>
        <p:spPr>
          <a:xfrm>
            <a:off x="3179520" y="1635840"/>
            <a:ext cx="13003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{a,b,C}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435" name="CustomShape 4"/>
          <p:cNvSpPr/>
          <p:nvPr/>
        </p:nvSpPr>
        <p:spPr>
          <a:xfrm>
            <a:off x="6815520" y="1635840"/>
            <a:ext cx="151884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{a,b,c,p}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436" name="CustomShape 5"/>
          <p:cNvSpPr/>
          <p:nvPr/>
        </p:nvSpPr>
        <p:spPr>
          <a:xfrm>
            <a:off x="457200" y="262332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437" name="CustomShape 6"/>
          <p:cNvSpPr/>
          <p:nvPr/>
        </p:nvSpPr>
        <p:spPr>
          <a:xfrm>
            <a:off x="1371600" y="2619360"/>
            <a:ext cx="100512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FF3333"/>
                </a:solidFill>
                <a:latin typeface="Arial"/>
                <a:ea typeface="Arial"/>
              </a:rPr>
              <a:t>h</a:t>
            </a:r>
            <a:r>
              <a:rPr lang="en-US" sz="2600" b="1" strike="noStrike" spc="-1" baseline="-25000">
                <a:solidFill>
                  <a:srgbClr val="FF3333"/>
                </a:solidFill>
                <a:latin typeface="Arial"/>
                <a:ea typeface="Arial"/>
              </a:rPr>
              <a:t>a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438" name="CustomShape 7"/>
          <p:cNvSpPr/>
          <p:nvPr/>
        </p:nvSpPr>
        <p:spPr>
          <a:xfrm>
            <a:off x="2300400" y="261936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439" name="CustomShape 8"/>
          <p:cNvSpPr/>
          <p:nvPr/>
        </p:nvSpPr>
        <p:spPr>
          <a:xfrm>
            <a:off x="3128400" y="261972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440" name="CustomShape 9"/>
          <p:cNvSpPr/>
          <p:nvPr/>
        </p:nvSpPr>
        <p:spPr>
          <a:xfrm>
            <a:off x="3848400" y="262008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441" name="CustomShape 10"/>
          <p:cNvSpPr/>
          <p:nvPr/>
        </p:nvSpPr>
        <p:spPr>
          <a:xfrm>
            <a:off x="6944400" y="261972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442" name="CustomShape 11"/>
          <p:cNvSpPr/>
          <p:nvPr/>
        </p:nvSpPr>
        <p:spPr>
          <a:xfrm>
            <a:off x="7772400" y="262008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443" name="CustomShape 12"/>
          <p:cNvSpPr/>
          <p:nvPr/>
        </p:nvSpPr>
        <p:spPr>
          <a:xfrm>
            <a:off x="8420400" y="262044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444" name="CustomShape 13"/>
          <p:cNvSpPr/>
          <p:nvPr/>
        </p:nvSpPr>
        <p:spPr>
          <a:xfrm>
            <a:off x="9104400" y="262080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p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445" name="CustomShape 14"/>
          <p:cNvSpPr/>
          <p:nvPr/>
        </p:nvSpPr>
        <p:spPr>
          <a:xfrm>
            <a:off x="2494800" y="3448440"/>
            <a:ext cx="12679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{A,B}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446" name="CustomShape 15"/>
          <p:cNvSpPr/>
          <p:nvPr/>
        </p:nvSpPr>
        <p:spPr>
          <a:xfrm>
            <a:off x="2084400" y="4491360"/>
            <a:ext cx="749520" cy="49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447" name="CustomShape 16"/>
          <p:cNvSpPr/>
          <p:nvPr/>
        </p:nvSpPr>
        <p:spPr>
          <a:xfrm>
            <a:off x="3092400" y="4491720"/>
            <a:ext cx="747360" cy="49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{B}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448" name="CustomShape 17"/>
          <p:cNvSpPr/>
          <p:nvPr/>
        </p:nvSpPr>
        <p:spPr>
          <a:xfrm>
            <a:off x="5154480" y="3527280"/>
            <a:ext cx="173664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{a,b,m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449" name="CustomShape 18"/>
          <p:cNvSpPr/>
          <p:nvPr/>
        </p:nvSpPr>
        <p:spPr>
          <a:xfrm>
            <a:off x="6522480" y="3527280"/>
            <a:ext cx="1736640" cy="64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{a,b,m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450" name="CustomShape 19"/>
          <p:cNvSpPr/>
          <p:nvPr/>
        </p:nvSpPr>
        <p:spPr>
          <a:xfrm>
            <a:off x="8934480" y="3527280"/>
            <a:ext cx="1736640" cy="64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{a,b,c}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451" name="CustomShape 20"/>
          <p:cNvSpPr/>
          <p:nvPr/>
        </p:nvSpPr>
        <p:spPr>
          <a:xfrm>
            <a:off x="7818480" y="3527280"/>
            <a:ext cx="147168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{a,b,C}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452" name="CustomShape 21"/>
          <p:cNvSpPr/>
          <p:nvPr/>
        </p:nvSpPr>
        <p:spPr>
          <a:xfrm>
            <a:off x="3840480" y="4478760"/>
            <a:ext cx="748080" cy="83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453" name="CustomShape 22"/>
          <p:cNvSpPr/>
          <p:nvPr/>
        </p:nvSpPr>
        <p:spPr>
          <a:xfrm>
            <a:off x="4384080" y="4479120"/>
            <a:ext cx="753120" cy="5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{b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454" name="CustomShape 23"/>
          <p:cNvSpPr/>
          <p:nvPr/>
        </p:nvSpPr>
        <p:spPr>
          <a:xfrm>
            <a:off x="4888080" y="4479120"/>
            <a:ext cx="88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1" strike="noStrike" spc="-1">
                <a:solidFill>
                  <a:srgbClr val="FF3333"/>
                </a:solidFill>
                <a:latin typeface="Arial"/>
                <a:ea typeface="Arial"/>
              </a:rPr>
              <a:t>m</a:t>
            </a:r>
            <a:r>
              <a:rPr lang="en-US" sz="2600" b="1" strike="noStrike" spc="-1" baseline="-25000">
                <a:solidFill>
                  <a:srgbClr val="FF3333"/>
                </a:solidFill>
                <a:latin typeface="Arial"/>
                <a:ea typeface="Arial"/>
              </a:rPr>
              <a:t>a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455" name="CustomShape 24"/>
          <p:cNvSpPr/>
          <p:nvPr/>
        </p:nvSpPr>
        <p:spPr>
          <a:xfrm>
            <a:off x="5500080" y="4479120"/>
            <a:ext cx="73656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456" name="CustomShape 25"/>
          <p:cNvSpPr/>
          <p:nvPr/>
        </p:nvSpPr>
        <p:spPr>
          <a:xfrm>
            <a:off x="6004080" y="4479480"/>
            <a:ext cx="753120" cy="5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{b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457" name="CustomShape 26"/>
          <p:cNvSpPr/>
          <p:nvPr/>
        </p:nvSpPr>
        <p:spPr>
          <a:xfrm>
            <a:off x="6508080" y="4479480"/>
            <a:ext cx="88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1" strike="noStrike" spc="-1">
                <a:solidFill>
                  <a:srgbClr val="FF3333"/>
                </a:solidFill>
                <a:latin typeface="Arial"/>
                <a:ea typeface="Arial"/>
              </a:rPr>
              <a:t>m</a:t>
            </a:r>
            <a:r>
              <a:rPr lang="en-US" sz="2600" b="1" strike="noStrike" spc="-1" baseline="-25000">
                <a:solidFill>
                  <a:srgbClr val="FF3333"/>
                </a:solidFill>
                <a:latin typeface="Arial"/>
                <a:ea typeface="Arial"/>
              </a:rPr>
              <a:t>b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458" name="CustomShape 27"/>
          <p:cNvSpPr/>
          <p:nvPr/>
        </p:nvSpPr>
        <p:spPr>
          <a:xfrm>
            <a:off x="7192080" y="4478760"/>
            <a:ext cx="762480" cy="50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459" name="CustomShape 28"/>
          <p:cNvSpPr/>
          <p:nvPr/>
        </p:nvSpPr>
        <p:spPr>
          <a:xfrm>
            <a:off x="7660080" y="4479120"/>
            <a:ext cx="7531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{b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460" name="CustomShape 29"/>
          <p:cNvSpPr/>
          <p:nvPr/>
        </p:nvSpPr>
        <p:spPr>
          <a:xfrm>
            <a:off x="8128080" y="4479120"/>
            <a:ext cx="74088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461" name="CustomShape 30"/>
          <p:cNvSpPr/>
          <p:nvPr/>
        </p:nvSpPr>
        <p:spPr>
          <a:xfrm>
            <a:off x="8632080" y="4479120"/>
            <a:ext cx="7855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462" name="CustomShape 31"/>
          <p:cNvSpPr/>
          <p:nvPr/>
        </p:nvSpPr>
        <p:spPr>
          <a:xfrm>
            <a:off x="9064080" y="4479480"/>
            <a:ext cx="753120" cy="5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{b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463" name="CustomShape 32"/>
          <p:cNvSpPr/>
          <p:nvPr/>
        </p:nvSpPr>
        <p:spPr>
          <a:xfrm>
            <a:off x="9568080" y="4479480"/>
            <a:ext cx="655200" cy="5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464" name="CustomShape 33"/>
          <p:cNvSpPr/>
          <p:nvPr/>
        </p:nvSpPr>
        <p:spPr>
          <a:xfrm flipH="1">
            <a:off x="1645200" y="980280"/>
            <a:ext cx="3016800" cy="65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65" name="CustomShape 34"/>
          <p:cNvSpPr/>
          <p:nvPr/>
        </p:nvSpPr>
        <p:spPr>
          <a:xfrm flipH="1">
            <a:off x="3839760" y="1003680"/>
            <a:ext cx="1014480" cy="631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66" name="CustomShape 35"/>
          <p:cNvSpPr/>
          <p:nvPr/>
        </p:nvSpPr>
        <p:spPr>
          <a:xfrm>
            <a:off x="5071680" y="967680"/>
            <a:ext cx="2425680" cy="667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67" name="CustomShape 36"/>
          <p:cNvSpPr/>
          <p:nvPr/>
        </p:nvSpPr>
        <p:spPr>
          <a:xfrm>
            <a:off x="4663440" y="1060200"/>
            <a:ext cx="1736640" cy="40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FF950E"/>
                </a:solidFill>
                <a:latin typeface="Arial"/>
                <a:ea typeface="Arial"/>
              </a:rPr>
              <a:t>Hoặc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5468" name="CustomShape 37"/>
          <p:cNvSpPr/>
          <p:nvPr/>
        </p:nvSpPr>
        <p:spPr>
          <a:xfrm>
            <a:off x="2599200" y="90828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12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469" name="CustomShape 38"/>
          <p:cNvSpPr/>
          <p:nvPr/>
        </p:nvSpPr>
        <p:spPr>
          <a:xfrm>
            <a:off x="3643200" y="101664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13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470" name="CustomShape 39"/>
          <p:cNvSpPr/>
          <p:nvPr/>
        </p:nvSpPr>
        <p:spPr>
          <a:xfrm>
            <a:off x="5983200" y="76464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15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471" name="CustomShape 40"/>
          <p:cNvSpPr/>
          <p:nvPr/>
        </p:nvSpPr>
        <p:spPr>
          <a:xfrm flipH="1">
            <a:off x="639360" y="2175840"/>
            <a:ext cx="557280" cy="631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72" name="CustomShape 41"/>
          <p:cNvSpPr/>
          <p:nvPr/>
        </p:nvSpPr>
        <p:spPr>
          <a:xfrm>
            <a:off x="1198080" y="2175840"/>
            <a:ext cx="355680" cy="566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73" name="CustomShape 42"/>
          <p:cNvSpPr/>
          <p:nvPr/>
        </p:nvSpPr>
        <p:spPr>
          <a:xfrm>
            <a:off x="1060200" y="234576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74" name="CustomShape 43"/>
          <p:cNvSpPr/>
          <p:nvPr/>
        </p:nvSpPr>
        <p:spPr>
          <a:xfrm flipH="1">
            <a:off x="2559600" y="2030760"/>
            <a:ext cx="995040" cy="711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75" name="CustomShape 44"/>
          <p:cNvSpPr/>
          <p:nvPr/>
        </p:nvSpPr>
        <p:spPr>
          <a:xfrm flipH="1">
            <a:off x="3199680" y="2011680"/>
            <a:ext cx="456480" cy="73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76" name="CustomShape 45"/>
          <p:cNvSpPr/>
          <p:nvPr/>
        </p:nvSpPr>
        <p:spPr>
          <a:xfrm>
            <a:off x="3758400" y="2111040"/>
            <a:ext cx="264240" cy="508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77" name="CustomShape 46"/>
          <p:cNvSpPr/>
          <p:nvPr/>
        </p:nvSpPr>
        <p:spPr>
          <a:xfrm flipH="1">
            <a:off x="3016800" y="3017520"/>
            <a:ext cx="913680" cy="547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78" name="CustomShape 47"/>
          <p:cNvSpPr/>
          <p:nvPr/>
        </p:nvSpPr>
        <p:spPr>
          <a:xfrm flipH="1">
            <a:off x="2263680" y="3888360"/>
            <a:ext cx="695160" cy="591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79" name="CustomShape 48"/>
          <p:cNvSpPr/>
          <p:nvPr/>
        </p:nvSpPr>
        <p:spPr>
          <a:xfrm>
            <a:off x="2960280" y="3888360"/>
            <a:ext cx="355680" cy="566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80" name="CustomShape 49"/>
          <p:cNvSpPr/>
          <p:nvPr/>
        </p:nvSpPr>
        <p:spPr>
          <a:xfrm>
            <a:off x="2822400" y="40582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81" name="CustomShape 50"/>
          <p:cNvSpPr/>
          <p:nvPr/>
        </p:nvSpPr>
        <p:spPr>
          <a:xfrm>
            <a:off x="1391040" y="2286000"/>
            <a:ext cx="1736640" cy="40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FF950E"/>
                </a:solidFill>
                <a:latin typeface="Arial"/>
                <a:ea typeface="Arial"/>
              </a:rPr>
              <a:t>Và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5482" name="CustomShape 51"/>
          <p:cNvSpPr/>
          <p:nvPr/>
        </p:nvSpPr>
        <p:spPr>
          <a:xfrm flipH="1">
            <a:off x="7237080" y="2052000"/>
            <a:ext cx="259560" cy="711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83" name="CustomShape 52"/>
          <p:cNvSpPr/>
          <p:nvPr/>
        </p:nvSpPr>
        <p:spPr>
          <a:xfrm>
            <a:off x="7498080" y="2052000"/>
            <a:ext cx="379080" cy="711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84" name="CustomShape 53"/>
          <p:cNvSpPr/>
          <p:nvPr/>
        </p:nvSpPr>
        <p:spPr>
          <a:xfrm>
            <a:off x="7589520" y="2052000"/>
            <a:ext cx="966600" cy="588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85" name="CustomShape 54"/>
          <p:cNvSpPr/>
          <p:nvPr/>
        </p:nvSpPr>
        <p:spPr>
          <a:xfrm>
            <a:off x="7589520" y="2052000"/>
            <a:ext cx="1625760" cy="501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86" name="CustomShape 55"/>
          <p:cNvSpPr/>
          <p:nvPr/>
        </p:nvSpPr>
        <p:spPr>
          <a:xfrm>
            <a:off x="3400560" y="2194560"/>
            <a:ext cx="357480" cy="96480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87" name="CustomShape 56"/>
          <p:cNvSpPr/>
          <p:nvPr/>
        </p:nvSpPr>
        <p:spPr>
          <a:xfrm>
            <a:off x="7432560" y="2096640"/>
            <a:ext cx="444960" cy="266400"/>
          </a:xfrm>
          <a:custGeom>
            <a:avLst/>
            <a:gdLst/>
            <a:ahLst/>
            <a:cxnLst/>
            <a:rect l="l" t="t" r="r" b="b"/>
            <a:pathLst>
              <a:path w="1238" h="742">
                <a:moveTo>
                  <a:pt x="0" y="484"/>
                </a:moveTo>
                <a:lnTo>
                  <a:pt x="436" y="741"/>
                </a:lnTo>
                <a:lnTo>
                  <a:pt x="944" y="526"/>
                </a:lnTo>
                <a:lnTo>
                  <a:pt x="1237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88" name="CustomShape 57"/>
          <p:cNvSpPr/>
          <p:nvPr/>
        </p:nvSpPr>
        <p:spPr>
          <a:xfrm flipH="1">
            <a:off x="8277840" y="3017520"/>
            <a:ext cx="259560" cy="50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89" name="CustomShape 58"/>
          <p:cNvSpPr/>
          <p:nvPr/>
        </p:nvSpPr>
        <p:spPr>
          <a:xfrm flipH="1">
            <a:off x="7131600" y="3017520"/>
            <a:ext cx="1405800" cy="50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90" name="CustomShape 59"/>
          <p:cNvSpPr/>
          <p:nvPr/>
        </p:nvSpPr>
        <p:spPr>
          <a:xfrm flipH="1">
            <a:off x="5942880" y="3017520"/>
            <a:ext cx="2476080" cy="50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91" name="CustomShape 60"/>
          <p:cNvSpPr/>
          <p:nvPr/>
        </p:nvSpPr>
        <p:spPr>
          <a:xfrm>
            <a:off x="9235440" y="3089520"/>
            <a:ext cx="182160" cy="50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92" name="CustomShape 61"/>
          <p:cNvSpPr/>
          <p:nvPr/>
        </p:nvSpPr>
        <p:spPr>
          <a:xfrm flipH="1">
            <a:off x="4754160" y="3943440"/>
            <a:ext cx="1089360" cy="627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93" name="CustomShape 62"/>
          <p:cNvSpPr/>
          <p:nvPr/>
        </p:nvSpPr>
        <p:spPr>
          <a:xfrm flipH="1">
            <a:off x="5387040" y="3943440"/>
            <a:ext cx="456480" cy="73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94" name="CustomShape 63"/>
          <p:cNvSpPr/>
          <p:nvPr/>
        </p:nvSpPr>
        <p:spPr>
          <a:xfrm flipH="1">
            <a:off x="4205520" y="3943440"/>
            <a:ext cx="1638000" cy="627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95" name="CustomShape 64"/>
          <p:cNvSpPr/>
          <p:nvPr/>
        </p:nvSpPr>
        <p:spPr>
          <a:xfrm>
            <a:off x="5371920" y="4126320"/>
            <a:ext cx="357480" cy="96480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96" name="CustomShape 65"/>
          <p:cNvSpPr/>
          <p:nvPr/>
        </p:nvSpPr>
        <p:spPr>
          <a:xfrm flipH="1">
            <a:off x="6400080" y="3962520"/>
            <a:ext cx="709920" cy="608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97" name="CustomShape 66"/>
          <p:cNvSpPr/>
          <p:nvPr/>
        </p:nvSpPr>
        <p:spPr>
          <a:xfrm flipH="1">
            <a:off x="6948720" y="3962520"/>
            <a:ext cx="161280" cy="608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98" name="CustomShape 67"/>
          <p:cNvSpPr/>
          <p:nvPr/>
        </p:nvSpPr>
        <p:spPr>
          <a:xfrm flipH="1">
            <a:off x="5844240" y="3943440"/>
            <a:ext cx="1265760" cy="627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499" name="CustomShape 68"/>
          <p:cNvSpPr/>
          <p:nvPr/>
        </p:nvSpPr>
        <p:spPr>
          <a:xfrm>
            <a:off x="6775920" y="4126320"/>
            <a:ext cx="357480" cy="96480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00" name="CustomShape 69"/>
          <p:cNvSpPr/>
          <p:nvPr/>
        </p:nvSpPr>
        <p:spPr>
          <a:xfrm flipH="1">
            <a:off x="7623360" y="3962520"/>
            <a:ext cx="854640" cy="51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01" name="CustomShape 70"/>
          <p:cNvSpPr/>
          <p:nvPr/>
        </p:nvSpPr>
        <p:spPr>
          <a:xfrm flipH="1">
            <a:off x="8046000" y="3943440"/>
            <a:ext cx="533520" cy="534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02" name="CustomShape 71"/>
          <p:cNvSpPr/>
          <p:nvPr/>
        </p:nvSpPr>
        <p:spPr>
          <a:xfrm>
            <a:off x="8580960" y="3962520"/>
            <a:ext cx="360" cy="51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03" name="CustomShape 72"/>
          <p:cNvSpPr/>
          <p:nvPr/>
        </p:nvSpPr>
        <p:spPr>
          <a:xfrm>
            <a:off x="8287920" y="4126320"/>
            <a:ext cx="357480" cy="96480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04" name="CustomShape 73"/>
          <p:cNvSpPr/>
          <p:nvPr/>
        </p:nvSpPr>
        <p:spPr>
          <a:xfrm flipH="1">
            <a:off x="9017280" y="3998520"/>
            <a:ext cx="540720" cy="572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05" name="CustomShape 74"/>
          <p:cNvSpPr/>
          <p:nvPr/>
        </p:nvSpPr>
        <p:spPr>
          <a:xfrm flipH="1">
            <a:off x="9417600" y="3979440"/>
            <a:ext cx="241920" cy="591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06" name="CustomShape 75"/>
          <p:cNvSpPr/>
          <p:nvPr/>
        </p:nvSpPr>
        <p:spPr>
          <a:xfrm>
            <a:off x="9761760" y="4078800"/>
            <a:ext cx="264240" cy="508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07" name="CustomShape 76"/>
          <p:cNvSpPr/>
          <p:nvPr/>
        </p:nvSpPr>
        <p:spPr>
          <a:xfrm>
            <a:off x="9403920" y="4162320"/>
            <a:ext cx="357480" cy="96480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08" name="CustomShape 77"/>
          <p:cNvSpPr/>
          <p:nvPr/>
        </p:nvSpPr>
        <p:spPr>
          <a:xfrm>
            <a:off x="4770000" y="8643240"/>
            <a:ext cx="36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09" name="CustomShape 78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10" name="CustomShape 79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11" name="CustomShape 80"/>
          <p:cNvSpPr/>
          <p:nvPr/>
        </p:nvSpPr>
        <p:spPr>
          <a:xfrm>
            <a:off x="4770000" y="8643240"/>
            <a:ext cx="36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12" name="CustomShape 81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13" name="CustomShape 82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14" name="CustomShape 83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15" name="CustomShape 84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16" name="CustomShape 85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17" name="CustomShape 86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18" name="CustomShape 87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19" name="CustomShape 88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20" name="CustomShape 89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21" name="CustomShape 90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22" name="CustomShape 91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23" name="CustomShape 92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24" name="CustomShape 93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25" name="CustomShape 94"/>
          <p:cNvSpPr/>
          <p:nvPr/>
        </p:nvSpPr>
        <p:spPr>
          <a:xfrm>
            <a:off x="457200" y="5760"/>
            <a:ext cx="7863120" cy="88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Đồ thị suy diễn lùi Và-Hoặc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5526" name="CustomShape 95"/>
          <p:cNvSpPr/>
          <p:nvPr/>
        </p:nvSpPr>
        <p:spPr>
          <a:xfrm>
            <a:off x="2923200" y="292464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527" name="CustomShape 96"/>
          <p:cNvSpPr/>
          <p:nvPr/>
        </p:nvSpPr>
        <p:spPr>
          <a:xfrm>
            <a:off x="6739200" y="306900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528" name="CustomShape 97"/>
          <p:cNvSpPr/>
          <p:nvPr/>
        </p:nvSpPr>
        <p:spPr>
          <a:xfrm>
            <a:off x="7639200" y="306900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529" name="CustomShape 98"/>
          <p:cNvSpPr/>
          <p:nvPr/>
        </p:nvSpPr>
        <p:spPr>
          <a:xfrm>
            <a:off x="8323200" y="306900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530" name="CustomShape 99"/>
          <p:cNvSpPr/>
          <p:nvPr/>
        </p:nvSpPr>
        <p:spPr>
          <a:xfrm>
            <a:off x="9295200" y="299700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531" name="CustomShape 100"/>
          <p:cNvSpPr/>
          <p:nvPr/>
        </p:nvSpPr>
        <p:spPr>
          <a:xfrm>
            <a:off x="5328720" y="5727960"/>
            <a:ext cx="4754160" cy="152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i="1" strike="noStrike" spc="-1">
                <a:solidFill>
                  <a:srgbClr val="000000"/>
                </a:solidFill>
                <a:latin typeface="Arial"/>
                <a:ea typeface="Arial"/>
              </a:rPr>
              <a:t>*: Nút lá, là 1 sự kiện cho trong giả thiết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i="1" strike="noStrike" spc="-1">
                <a:solidFill>
                  <a:srgbClr val="FF3333"/>
                </a:solidFill>
                <a:latin typeface="Arial"/>
                <a:ea typeface="Arial"/>
              </a:rPr>
              <a:t>f: </a:t>
            </a:r>
            <a:r>
              <a:rPr lang="en-US" sz="2000" b="0" i="1" strike="noStrike" spc="-1">
                <a:solidFill>
                  <a:srgbClr val="000000"/>
                </a:solidFill>
                <a:latin typeface="Arial"/>
                <a:ea typeface="Arial"/>
              </a:rPr>
              <a:t>Sự kiện không cho trong giả thiết và không nằm ở vế phải của các luật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2" name="CustomShape 1"/>
          <p:cNvSpPr/>
          <p:nvPr/>
        </p:nvSpPr>
        <p:spPr>
          <a:xfrm>
            <a:off x="4663440" y="519480"/>
            <a:ext cx="10051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533" name="CustomShape 2"/>
          <p:cNvSpPr/>
          <p:nvPr/>
        </p:nvSpPr>
        <p:spPr>
          <a:xfrm>
            <a:off x="731520" y="1635840"/>
            <a:ext cx="137088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{a,h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534" name="CustomShape 3"/>
          <p:cNvSpPr/>
          <p:nvPr/>
        </p:nvSpPr>
        <p:spPr>
          <a:xfrm>
            <a:off x="3179520" y="1635840"/>
            <a:ext cx="13003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{a,b,C}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535" name="CustomShape 4"/>
          <p:cNvSpPr/>
          <p:nvPr/>
        </p:nvSpPr>
        <p:spPr>
          <a:xfrm>
            <a:off x="6815520" y="1635840"/>
            <a:ext cx="151884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{a,b,c,p}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536" name="CustomShape 5"/>
          <p:cNvSpPr/>
          <p:nvPr/>
        </p:nvSpPr>
        <p:spPr>
          <a:xfrm>
            <a:off x="457200" y="262332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537" name="CustomShape 6"/>
          <p:cNvSpPr/>
          <p:nvPr/>
        </p:nvSpPr>
        <p:spPr>
          <a:xfrm>
            <a:off x="1371600" y="2619360"/>
            <a:ext cx="100512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FF3333"/>
                </a:solidFill>
                <a:latin typeface="Arial"/>
                <a:ea typeface="Arial"/>
              </a:rPr>
              <a:t>h</a:t>
            </a:r>
            <a:r>
              <a:rPr lang="en-US" sz="2600" b="1" strike="noStrike" spc="-1" baseline="-25000">
                <a:solidFill>
                  <a:srgbClr val="FF3333"/>
                </a:solidFill>
                <a:latin typeface="Arial"/>
                <a:ea typeface="Arial"/>
              </a:rPr>
              <a:t>a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538" name="CustomShape 7"/>
          <p:cNvSpPr/>
          <p:nvPr/>
        </p:nvSpPr>
        <p:spPr>
          <a:xfrm>
            <a:off x="2300400" y="261936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539" name="CustomShape 8"/>
          <p:cNvSpPr/>
          <p:nvPr/>
        </p:nvSpPr>
        <p:spPr>
          <a:xfrm>
            <a:off x="3128400" y="261972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540" name="CustomShape 9"/>
          <p:cNvSpPr/>
          <p:nvPr/>
        </p:nvSpPr>
        <p:spPr>
          <a:xfrm>
            <a:off x="3848400" y="262008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541" name="CustomShape 10"/>
          <p:cNvSpPr/>
          <p:nvPr/>
        </p:nvSpPr>
        <p:spPr>
          <a:xfrm>
            <a:off x="6944400" y="261972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542" name="CustomShape 11"/>
          <p:cNvSpPr/>
          <p:nvPr/>
        </p:nvSpPr>
        <p:spPr>
          <a:xfrm>
            <a:off x="7772400" y="262008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543" name="CustomShape 12"/>
          <p:cNvSpPr/>
          <p:nvPr/>
        </p:nvSpPr>
        <p:spPr>
          <a:xfrm>
            <a:off x="8420400" y="262044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544" name="CustomShape 13"/>
          <p:cNvSpPr/>
          <p:nvPr/>
        </p:nvSpPr>
        <p:spPr>
          <a:xfrm>
            <a:off x="9104400" y="262080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p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545" name="CustomShape 14"/>
          <p:cNvSpPr/>
          <p:nvPr/>
        </p:nvSpPr>
        <p:spPr>
          <a:xfrm>
            <a:off x="2494800" y="3448440"/>
            <a:ext cx="12679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{A,B}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546" name="CustomShape 15"/>
          <p:cNvSpPr/>
          <p:nvPr/>
        </p:nvSpPr>
        <p:spPr>
          <a:xfrm>
            <a:off x="2084400" y="4491360"/>
            <a:ext cx="749520" cy="49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547" name="CustomShape 16"/>
          <p:cNvSpPr/>
          <p:nvPr/>
        </p:nvSpPr>
        <p:spPr>
          <a:xfrm>
            <a:off x="3092400" y="4491720"/>
            <a:ext cx="747360" cy="49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{B}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548" name="CustomShape 17"/>
          <p:cNvSpPr/>
          <p:nvPr/>
        </p:nvSpPr>
        <p:spPr>
          <a:xfrm>
            <a:off x="5154480" y="3527280"/>
            <a:ext cx="173664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{a,b,m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549" name="CustomShape 18"/>
          <p:cNvSpPr/>
          <p:nvPr/>
        </p:nvSpPr>
        <p:spPr>
          <a:xfrm>
            <a:off x="6522480" y="3527280"/>
            <a:ext cx="1736640" cy="64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{a,b,m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550" name="CustomShape 19"/>
          <p:cNvSpPr/>
          <p:nvPr/>
        </p:nvSpPr>
        <p:spPr>
          <a:xfrm>
            <a:off x="8934480" y="3527280"/>
            <a:ext cx="1736640" cy="64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{a,b,c}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551" name="CustomShape 20"/>
          <p:cNvSpPr/>
          <p:nvPr/>
        </p:nvSpPr>
        <p:spPr>
          <a:xfrm>
            <a:off x="7818480" y="3527280"/>
            <a:ext cx="147168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{a,b,C}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552" name="CustomShape 21"/>
          <p:cNvSpPr/>
          <p:nvPr/>
        </p:nvSpPr>
        <p:spPr>
          <a:xfrm>
            <a:off x="3840480" y="4478760"/>
            <a:ext cx="748080" cy="83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553" name="CustomShape 22"/>
          <p:cNvSpPr/>
          <p:nvPr/>
        </p:nvSpPr>
        <p:spPr>
          <a:xfrm>
            <a:off x="4384080" y="4479120"/>
            <a:ext cx="753120" cy="5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{b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554" name="CustomShape 23"/>
          <p:cNvSpPr/>
          <p:nvPr/>
        </p:nvSpPr>
        <p:spPr>
          <a:xfrm>
            <a:off x="4888080" y="4479120"/>
            <a:ext cx="88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1" strike="noStrike" spc="-1">
                <a:solidFill>
                  <a:srgbClr val="FF3333"/>
                </a:solidFill>
                <a:latin typeface="Arial"/>
                <a:ea typeface="Arial"/>
              </a:rPr>
              <a:t>m</a:t>
            </a:r>
            <a:r>
              <a:rPr lang="en-US" sz="2600" b="1" strike="noStrike" spc="-1" baseline="-25000">
                <a:solidFill>
                  <a:srgbClr val="FF3333"/>
                </a:solidFill>
                <a:latin typeface="Arial"/>
                <a:ea typeface="Arial"/>
              </a:rPr>
              <a:t>a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555" name="CustomShape 24"/>
          <p:cNvSpPr/>
          <p:nvPr/>
        </p:nvSpPr>
        <p:spPr>
          <a:xfrm>
            <a:off x="5500080" y="4479120"/>
            <a:ext cx="73656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556" name="CustomShape 25"/>
          <p:cNvSpPr/>
          <p:nvPr/>
        </p:nvSpPr>
        <p:spPr>
          <a:xfrm>
            <a:off x="6004080" y="4479480"/>
            <a:ext cx="753120" cy="5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{b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557" name="CustomShape 26"/>
          <p:cNvSpPr/>
          <p:nvPr/>
        </p:nvSpPr>
        <p:spPr>
          <a:xfrm>
            <a:off x="6508080" y="4479480"/>
            <a:ext cx="88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1" strike="noStrike" spc="-1">
                <a:solidFill>
                  <a:srgbClr val="FF3333"/>
                </a:solidFill>
                <a:latin typeface="Arial"/>
                <a:ea typeface="Arial"/>
              </a:rPr>
              <a:t>m</a:t>
            </a:r>
            <a:r>
              <a:rPr lang="en-US" sz="2600" b="1" strike="noStrike" spc="-1" baseline="-25000">
                <a:solidFill>
                  <a:srgbClr val="FF3333"/>
                </a:solidFill>
                <a:latin typeface="Arial"/>
                <a:ea typeface="Arial"/>
              </a:rPr>
              <a:t>b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558" name="CustomShape 27"/>
          <p:cNvSpPr/>
          <p:nvPr/>
        </p:nvSpPr>
        <p:spPr>
          <a:xfrm>
            <a:off x="7192080" y="4478760"/>
            <a:ext cx="762480" cy="50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559" name="CustomShape 28"/>
          <p:cNvSpPr/>
          <p:nvPr/>
        </p:nvSpPr>
        <p:spPr>
          <a:xfrm>
            <a:off x="7660080" y="4479120"/>
            <a:ext cx="7531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{b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560" name="CustomShape 29"/>
          <p:cNvSpPr/>
          <p:nvPr/>
        </p:nvSpPr>
        <p:spPr>
          <a:xfrm>
            <a:off x="8128080" y="4479120"/>
            <a:ext cx="74088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561" name="CustomShape 30"/>
          <p:cNvSpPr/>
          <p:nvPr/>
        </p:nvSpPr>
        <p:spPr>
          <a:xfrm>
            <a:off x="8632080" y="4479120"/>
            <a:ext cx="7855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562" name="CustomShape 31"/>
          <p:cNvSpPr/>
          <p:nvPr/>
        </p:nvSpPr>
        <p:spPr>
          <a:xfrm>
            <a:off x="9064080" y="4479480"/>
            <a:ext cx="753120" cy="5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{b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563" name="CustomShape 32"/>
          <p:cNvSpPr/>
          <p:nvPr/>
        </p:nvSpPr>
        <p:spPr>
          <a:xfrm>
            <a:off x="9568080" y="4479480"/>
            <a:ext cx="655200" cy="5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564" name="CustomShape 33"/>
          <p:cNvSpPr/>
          <p:nvPr/>
        </p:nvSpPr>
        <p:spPr>
          <a:xfrm flipH="1">
            <a:off x="1645200" y="980280"/>
            <a:ext cx="3016800" cy="65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65" name="CustomShape 34"/>
          <p:cNvSpPr/>
          <p:nvPr/>
        </p:nvSpPr>
        <p:spPr>
          <a:xfrm flipH="1">
            <a:off x="3839760" y="1003680"/>
            <a:ext cx="1014480" cy="631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66" name="CustomShape 35"/>
          <p:cNvSpPr/>
          <p:nvPr/>
        </p:nvSpPr>
        <p:spPr>
          <a:xfrm>
            <a:off x="5071680" y="967680"/>
            <a:ext cx="2425680" cy="667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67" name="CustomShape 36"/>
          <p:cNvSpPr/>
          <p:nvPr/>
        </p:nvSpPr>
        <p:spPr>
          <a:xfrm>
            <a:off x="4663440" y="1060200"/>
            <a:ext cx="1736640" cy="40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FF950E"/>
                </a:solidFill>
                <a:latin typeface="Arial"/>
                <a:ea typeface="Arial"/>
              </a:rPr>
              <a:t>Hoặc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5568" name="CustomShape 37"/>
          <p:cNvSpPr/>
          <p:nvPr/>
        </p:nvSpPr>
        <p:spPr>
          <a:xfrm>
            <a:off x="2599200" y="90828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12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569" name="CustomShape 38"/>
          <p:cNvSpPr/>
          <p:nvPr/>
        </p:nvSpPr>
        <p:spPr>
          <a:xfrm>
            <a:off x="3643200" y="101664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13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570" name="CustomShape 39"/>
          <p:cNvSpPr/>
          <p:nvPr/>
        </p:nvSpPr>
        <p:spPr>
          <a:xfrm>
            <a:off x="5983200" y="76464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15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571" name="CustomShape 40"/>
          <p:cNvSpPr/>
          <p:nvPr/>
        </p:nvSpPr>
        <p:spPr>
          <a:xfrm flipH="1">
            <a:off x="639360" y="2175840"/>
            <a:ext cx="557280" cy="631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72" name="CustomShape 41"/>
          <p:cNvSpPr/>
          <p:nvPr/>
        </p:nvSpPr>
        <p:spPr>
          <a:xfrm>
            <a:off x="1198080" y="2175840"/>
            <a:ext cx="355680" cy="566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73" name="CustomShape 42"/>
          <p:cNvSpPr/>
          <p:nvPr/>
        </p:nvSpPr>
        <p:spPr>
          <a:xfrm>
            <a:off x="1060200" y="234576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74" name="CustomShape 43"/>
          <p:cNvSpPr/>
          <p:nvPr/>
        </p:nvSpPr>
        <p:spPr>
          <a:xfrm flipH="1">
            <a:off x="2559600" y="2030760"/>
            <a:ext cx="995040" cy="711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75" name="CustomShape 44"/>
          <p:cNvSpPr/>
          <p:nvPr/>
        </p:nvSpPr>
        <p:spPr>
          <a:xfrm flipH="1">
            <a:off x="3199680" y="2011680"/>
            <a:ext cx="456480" cy="73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76" name="CustomShape 45"/>
          <p:cNvSpPr/>
          <p:nvPr/>
        </p:nvSpPr>
        <p:spPr>
          <a:xfrm>
            <a:off x="3758400" y="2111040"/>
            <a:ext cx="264240" cy="508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77" name="CustomShape 46"/>
          <p:cNvSpPr/>
          <p:nvPr/>
        </p:nvSpPr>
        <p:spPr>
          <a:xfrm flipH="1">
            <a:off x="3016800" y="3017520"/>
            <a:ext cx="913680" cy="547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78" name="CustomShape 47"/>
          <p:cNvSpPr/>
          <p:nvPr/>
        </p:nvSpPr>
        <p:spPr>
          <a:xfrm flipH="1">
            <a:off x="2263680" y="3888360"/>
            <a:ext cx="695160" cy="591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79" name="CustomShape 48"/>
          <p:cNvSpPr/>
          <p:nvPr/>
        </p:nvSpPr>
        <p:spPr>
          <a:xfrm>
            <a:off x="2960280" y="3888360"/>
            <a:ext cx="355680" cy="566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80" name="CustomShape 49"/>
          <p:cNvSpPr/>
          <p:nvPr/>
        </p:nvSpPr>
        <p:spPr>
          <a:xfrm>
            <a:off x="2822400" y="40582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81" name="CustomShape 50"/>
          <p:cNvSpPr/>
          <p:nvPr/>
        </p:nvSpPr>
        <p:spPr>
          <a:xfrm>
            <a:off x="1391040" y="2286000"/>
            <a:ext cx="1736640" cy="40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FF950E"/>
                </a:solidFill>
                <a:latin typeface="Arial"/>
                <a:ea typeface="Arial"/>
              </a:rPr>
              <a:t>Và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5582" name="CustomShape 51"/>
          <p:cNvSpPr/>
          <p:nvPr/>
        </p:nvSpPr>
        <p:spPr>
          <a:xfrm flipH="1">
            <a:off x="7237080" y="2052000"/>
            <a:ext cx="259560" cy="711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83" name="CustomShape 52"/>
          <p:cNvSpPr/>
          <p:nvPr/>
        </p:nvSpPr>
        <p:spPr>
          <a:xfrm>
            <a:off x="7498080" y="2052000"/>
            <a:ext cx="379080" cy="711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84" name="CustomShape 53"/>
          <p:cNvSpPr/>
          <p:nvPr/>
        </p:nvSpPr>
        <p:spPr>
          <a:xfrm>
            <a:off x="7589520" y="2052000"/>
            <a:ext cx="966600" cy="588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85" name="CustomShape 54"/>
          <p:cNvSpPr/>
          <p:nvPr/>
        </p:nvSpPr>
        <p:spPr>
          <a:xfrm>
            <a:off x="7589520" y="2052000"/>
            <a:ext cx="1625760" cy="501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86" name="CustomShape 55"/>
          <p:cNvSpPr/>
          <p:nvPr/>
        </p:nvSpPr>
        <p:spPr>
          <a:xfrm>
            <a:off x="3400560" y="2194560"/>
            <a:ext cx="357480" cy="96480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87" name="CustomShape 56"/>
          <p:cNvSpPr/>
          <p:nvPr/>
        </p:nvSpPr>
        <p:spPr>
          <a:xfrm>
            <a:off x="7432560" y="2096640"/>
            <a:ext cx="444960" cy="266400"/>
          </a:xfrm>
          <a:custGeom>
            <a:avLst/>
            <a:gdLst/>
            <a:ahLst/>
            <a:cxnLst/>
            <a:rect l="l" t="t" r="r" b="b"/>
            <a:pathLst>
              <a:path w="1238" h="742">
                <a:moveTo>
                  <a:pt x="0" y="484"/>
                </a:moveTo>
                <a:lnTo>
                  <a:pt x="436" y="741"/>
                </a:lnTo>
                <a:lnTo>
                  <a:pt x="944" y="526"/>
                </a:lnTo>
                <a:lnTo>
                  <a:pt x="1237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88" name="CustomShape 57"/>
          <p:cNvSpPr/>
          <p:nvPr/>
        </p:nvSpPr>
        <p:spPr>
          <a:xfrm flipH="1">
            <a:off x="8277840" y="3017520"/>
            <a:ext cx="259560" cy="50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89" name="CustomShape 58"/>
          <p:cNvSpPr/>
          <p:nvPr/>
        </p:nvSpPr>
        <p:spPr>
          <a:xfrm flipH="1">
            <a:off x="7131600" y="3017520"/>
            <a:ext cx="1405800" cy="50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90" name="CustomShape 59"/>
          <p:cNvSpPr/>
          <p:nvPr/>
        </p:nvSpPr>
        <p:spPr>
          <a:xfrm flipH="1">
            <a:off x="5942880" y="3017520"/>
            <a:ext cx="2476080" cy="50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91" name="CustomShape 60"/>
          <p:cNvSpPr/>
          <p:nvPr/>
        </p:nvSpPr>
        <p:spPr>
          <a:xfrm>
            <a:off x="9235440" y="3089520"/>
            <a:ext cx="182160" cy="50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92" name="CustomShape 61"/>
          <p:cNvSpPr/>
          <p:nvPr/>
        </p:nvSpPr>
        <p:spPr>
          <a:xfrm flipH="1">
            <a:off x="4754160" y="3943440"/>
            <a:ext cx="1089360" cy="627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93" name="CustomShape 62"/>
          <p:cNvSpPr/>
          <p:nvPr/>
        </p:nvSpPr>
        <p:spPr>
          <a:xfrm flipH="1">
            <a:off x="5387040" y="3943440"/>
            <a:ext cx="456480" cy="73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94" name="CustomShape 63"/>
          <p:cNvSpPr/>
          <p:nvPr/>
        </p:nvSpPr>
        <p:spPr>
          <a:xfrm flipH="1">
            <a:off x="4205520" y="3943440"/>
            <a:ext cx="1638000" cy="627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95" name="CustomShape 64"/>
          <p:cNvSpPr/>
          <p:nvPr/>
        </p:nvSpPr>
        <p:spPr>
          <a:xfrm>
            <a:off x="5371920" y="4126320"/>
            <a:ext cx="357480" cy="96480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96" name="CustomShape 65"/>
          <p:cNvSpPr/>
          <p:nvPr/>
        </p:nvSpPr>
        <p:spPr>
          <a:xfrm flipH="1">
            <a:off x="6400080" y="3962520"/>
            <a:ext cx="709920" cy="608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97" name="CustomShape 66"/>
          <p:cNvSpPr/>
          <p:nvPr/>
        </p:nvSpPr>
        <p:spPr>
          <a:xfrm flipH="1">
            <a:off x="6948720" y="3962520"/>
            <a:ext cx="161280" cy="608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98" name="CustomShape 67"/>
          <p:cNvSpPr/>
          <p:nvPr/>
        </p:nvSpPr>
        <p:spPr>
          <a:xfrm flipH="1">
            <a:off x="5844240" y="3943440"/>
            <a:ext cx="1265760" cy="627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599" name="CustomShape 68"/>
          <p:cNvSpPr/>
          <p:nvPr/>
        </p:nvSpPr>
        <p:spPr>
          <a:xfrm>
            <a:off x="6775920" y="4126320"/>
            <a:ext cx="357480" cy="96480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600" name="CustomShape 69"/>
          <p:cNvSpPr/>
          <p:nvPr/>
        </p:nvSpPr>
        <p:spPr>
          <a:xfrm flipH="1">
            <a:off x="7623360" y="3962520"/>
            <a:ext cx="854640" cy="51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601" name="CustomShape 70"/>
          <p:cNvSpPr/>
          <p:nvPr/>
        </p:nvSpPr>
        <p:spPr>
          <a:xfrm flipH="1">
            <a:off x="8046000" y="3943440"/>
            <a:ext cx="533520" cy="534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602" name="CustomShape 71"/>
          <p:cNvSpPr/>
          <p:nvPr/>
        </p:nvSpPr>
        <p:spPr>
          <a:xfrm>
            <a:off x="8580960" y="3962520"/>
            <a:ext cx="360" cy="51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603" name="CustomShape 72"/>
          <p:cNvSpPr/>
          <p:nvPr/>
        </p:nvSpPr>
        <p:spPr>
          <a:xfrm>
            <a:off x="8287920" y="4126320"/>
            <a:ext cx="357480" cy="96480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604" name="CustomShape 73"/>
          <p:cNvSpPr/>
          <p:nvPr/>
        </p:nvSpPr>
        <p:spPr>
          <a:xfrm flipH="1">
            <a:off x="9017280" y="3998520"/>
            <a:ext cx="540720" cy="572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605" name="CustomShape 74"/>
          <p:cNvSpPr/>
          <p:nvPr/>
        </p:nvSpPr>
        <p:spPr>
          <a:xfrm flipH="1">
            <a:off x="9417600" y="3979440"/>
            <a:ext cx="241920" cy="591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606" name="CustomShape 75"/>
          <p:cNvSpPr/>
          <p:nvPr/>
        </p:nvSpPr>
        <p:spPr>
          <a:xfrm>
            <a:off x="9761760" y="4078800"/>
            <a:ext cx="264240" cy="508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607" name="CustomShape 76"/>
          <p:cNvSpPr/>
          <p:nvPr/>
        </p:nvSpPr>
        <p:spPr>
          <a:xfrm>
            <a:off x="9403920" y="4162320"/>
            <a:ext cx="357480" cy="96480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608" name="CustomShape 77"/>
          <p:cNvSpPr/>
          <p:nvPr/>
        </p:nvSpPr>
        <p:spPr>
          <a:xfrm>
            <a:off x="4770000" y="8643240"/>
            <a:ext cx="36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609" name="CustomShape 78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610" name="CustomShape 79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611" name="CustomShape 80"/>
          <p:cNvSpPr/>
          <p:nvPr/>
        </p:nvSpPr>
        <p:spPr>
          <a:xfrm>
            <a:off x="4770000" y="8643240"/>
            <a:ext cx="36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612" name="CustomShape 81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613" name="CustomShape 82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614" name="CustomShape 83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615" name="CustomShape 84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616" name="CustomShape 85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617" name="CustomShape 86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618" name="CustomShape 87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619" name="CustomShape 88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620" name="CustomShape 89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621" name="CustomShape 90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622" name="CustomShape 91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623" name="CustomShape 92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624" name="CustomShape 93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625" name="CustomShape 94"/>
          <p:cNvSpPr/>
          <p:nvPr/>
        </p:nvSpPr>
        <p:spPr>
          <a:xfrm>
            <a:off x="4081320" y="3005640"/>
            <a:ext cx="4377960" cy="2293920"/>
          </a:xfrm>
          <a:custGeom>
            <a:avLst/>
            <a:gdLst/>
            <a:ahLst/>
            <a:cxnLst/>
            <a:rect l="l" t="t" r="r" b="b"/>
            <a:pathLst>
              <a:path w="12163" h="6374">
                <a:moveTo>
                  <a:pt x="12162" y="5292"/>
                </a:moveTo>
                <a:cubicBezTo>
                  <a:pt x="11660" y="5638"/>
                  <a:pt x="11093" y="5906"/>
                  <a:pt x="10498" y="5975"/>
                </a:cubicBezTo>
                <a:cubicBezTo>
                  <a:pt x="10002" y="6032"/>
                  <a:pt x="9587" y="6212"/>
                  <a:pt x="9090" y="6231"/>
                </a:cubicBezTo>
                <a:cubicBezTo>
                  <a:pt x="8560" y="6251"/>
                  <a:pt x="8036" y="6280"/>
                  <a:pt x="7511" y="6274"/>
                </a:cubicBezTo>
                <a:cubicBezTo>
                  <a:pt x="6980" y="6266"/>
                  <a:pt x="6433" y="6373"/>
                  <a:pt x="5932" y="6103"/>
                </a:cubicBezTo>
                <a:cubicBezTo>
                  <a:pt x="5322" y="5774"/>
                  <a:pt x="4624" y="5620"/>
                  <a:pt x="4097" y="5120"/>
                </a:cubicBezTo>
                <a:cubicBezTo>
                  <a:pt x="3503" y="4559"/>
                  <a:pt x="2733" y="4203"/>
                  <a:pt x="2219" y="3542"/>
                </a:cubicBezTo>
                <a:cubicBezTo>
                  <a:pt x="1789" y="2988"/>
                  <a:pt x="1358" y="2438"/>
                  <a:pt x="939" y="1878"/>
                </a:cubicBezTo>
                <a:cubicBezTo>
                  <a:pt x="633" y="1469"/>
                  <a:pt x="586" y="964"/>
                  <a:pt x="299" y="554"/>
                </a:cubicBezTo>
                <a:lnTo>
                  <a:pt x="43" y="86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FF3399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626" name="CustomShape 95"/>
          <p:cNvSpPr/>
          <p:nvPr/>
        </p:nvSpPr>
        <p:spPr>
          <a:xfrm>
            <a:off x="8721360" y="3025800"/>
            <a:ext cx="1152000" cy="1564920"/>
          </a:xfrm>
          <a:custGeom>
            <a:avLst/>
            <a:gdLst/>
            <a:ahLst/>
            <a:cxnLst/>
            <a:rect l="l" t="t" r="r" b="b"/>
            <a:pathLst>
              <a:path w="3202" h="4349">
                <a:moveTo>
                  <a:pt x="3201" y="4182"/>
                </a:moveTo>
                <a:cubicBezTo>
                  <a:pt x="2589" y="4348"/>
                  <a:pt x="2128" y="3768"/>
                  <a:pt x="1665" y="3500"/>
                </a:cubicBezTo>
                <a:cubicBezTo>
                  <a:pt x="1173" y="3214"/>
                  <a:pt x="958" y="2741"/>
                  <a:pt x="811" y="2262"/>
                </a:cubicBezTo>
                <a:cubicBezTo>
                  <a:pt x="671" y="1805"/>
                  <a:pt x="656" y="1314"/>
                  <a:pt x="427" y="897"/>
                </a:cubicBezTo>
                <a:lnTo>
                  <a:pt x="128" y="427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FF3399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627" name="CustomShape 96"/>
          <p:cNvSpPr/>
          <p:nvPr/>
        </p:nvSpPr>
        <p:spPr>
          <a:xfrm>
            <a:off x="457200" y="5760"/>
            <a:ext cx="7863120" cy="88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Đồ thị suy diễn lùi Và-Hoặc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5628" name="CustomShape 97"/>
          <p:cNvSpPr/>
          <p:nvPr/>
        </p:nvSpPr>
        <p:spPr>
          <a:xfrm>
            <a:off x="2923200" y="292464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629" name="CustomShape 98"/>
          <p:cNvSpPr/>
          <p:nvPr/>
        </p:nvSpPr>
        <p:spPr>
          <a:xfrm>
            <a:off x="6739200" y="306900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630" name="CustomShape 99"/>
          <p:cNvSpPr/>
          <p:nvPr/>
        </p:nvSpPr>
        <p:spPr>
          <a:xfrm>
            <a:off x="7639200" y="306900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631" name="CustomShape 100"/>
          <p:cNvSpPr/>
          <p:nvPr/>
        </p:nvSpPr>
        <p:spPr>
          <a:xfrm>
            <a:off x="8323200" y="306900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632" name="CustomShape 101"/>
          <p:cNvSpPr/>
          <p:nvPr/>
        </p:nvSpPr>
        <p:spPr>
          <a:xfrm>
            <a:off x="9295200" y="299700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633" name="CustomShape 102"/>
          <p:cNvSpPr/>
          <p:nvPr/>
        </p:nvSpPr>
        <p:spPr>
          <a:xfrm>
            <a:off x="5328720" y="5727960"/>
            <a:ext cx="4754160" cy="152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i="1" strike="noStrike" spc="-1">
                <a:solidFill>
                  <a:srgbClr val="000000"/>
                </a:solidFill>
                <a:latin typeface="Arial"/>
                <a:ea typeface="Arial"/>
              </a:rPr>
              <a:t>*: Nút lá, là 1 sự kiện cho trong giả thiết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i="1" strike="noStrike" spc="-1">
                <a:solidFill>
                  <a:srgbClr val="FF3333"/>
                </a:solidFill>
                <a:latin typeface="Arial"/>
                <a:ea typeface="Arial"/>
              </a:rPr>
              <a:t>f: </a:t>
            </a:r>
            <a:r>
              <a:rPr lang="en-US" sz="2000" b="0" i="1" strike="noStrike" spc="-1">
                <a:solidFill>
                  <a:srgbClr val="000000"/>
                </a:solidFill>
                <a:latin typeface="Arial"/>
                <a:ea typeface="Arial"/>
              </a:rPr>
              <a:t>Sự kiện không cho trong giả thiết và không nằm ở vế phải của các luật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" name="CustomShape 1"/>
          <p:cNvSpPr/>
          <p:nvPr/>
        </p:nvSpPr>
        <p:spPr>
          <a:xfrm>
            <a:off x="4663440" y="519480"/>
            <a:ext cx="10051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635" name="CustomShape 2"/>
          <p:cNvSpPr/>
          <p:nvPr/>
        </p:nvSpPr>
        <p:spPr>
          <a:xfrm>
            <a:off x="731520" y="1635840"/>
            <a:ext cx="137088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{a,h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636" name="CustomShape 3"/>
          <p:cNvSpPr/>
          <p:nvPr/>
        </p:nvSpPr>
        <p:spPr>
          <a:xfrm>
            <a:off x="3179520" y="1635840"/>
            <a:ext cx="13003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{a,b,C}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637" name="CustomShape 4"/>
          <p:cNvSpPr/>
          <p:nvPr/>
        </p:nvSpPr>
        <p:spPr>
          <a:xfrm>
            <a:off x="6815520" y="1635840"/>
            <a:ext cx="151884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{a,b,c,p}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638" name="CustomShape 5"/>
          <p:cNvSpPr/>
          <p:nvPr/>
        </p:nvSpPr>
        <p:spPr>
          <a:xfrm>
            <a:off x="457200" y="262332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639" name="CustomShape 6"/>
          <p:cNvSpPr/>
          <p:nvPr/>
        </p:nvSpPr>
        <p:spPr>
          <a:xfrm>
            <a:off x="1371600" y="2619360"/>
            <a:ext cx="100512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FF3333"/>
                </a:solidFill>
                <a:latin typeface="Arial"/>
                <a:ea typeface="Arial"/>
              </a:rPr>
              <a:t>h</a:t>
            </a:r>
            <a:r>
              <a:rPr lang="en-US" sz="2600" b="1" strike="noStrike" spc="-1" baseline="-25000">
                <a:solidFill>
                  <a:srgbClr val="FF3333"/>
                </a:solidFill>
                <a:latin typeface="Arial"/>
                <a:ea typeface="Arial"/>
              </a:rPr>
              <a:t>a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640" name="CustomShape 7"/>
          <p:cNvSpPr/>
          <p:nvPr/>
        </p:nvSpPr>
        <p:spPr>
          <a:xfrm>
            <a:off x="2300400" y="261936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641" name="CustomShape 8"/>
          <p:cNvSpPr/>
          <p:nvPr/>
        </p:nvSpPr>
        <p:spPr>
          <a:xfrm>
            <a:off x="3128400" y="261972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642" name="CustomShape 9"/>
          <p:cNvSpPr/>
          <p:nvPr/>
        </p:nvSpPr>
        <p:spPr>
          <a:xfrm>
            <a:off x="3848400" y="262008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643" name="CustomShape 10"/>
          <p:cNvSpPr/>
          <p:nvPr/>
        </p:nvSpPr>
        <p:spPr>
          <a:xfrm>
            <a:off x="6944400" y="261972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644" name="CustomShape 11"/>
          <p:cNvSpPr/>
          <p:nvPr/>
        </p:nvSpPr>
        <p:spPr>
          <a:xfrm>
            <a:off x="7772400" y="262008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645" name="CustomShape 12"/>
          <p:cNvSpPr/>
          <p:nvPr/>
        </p:nvSpPr>
        <p:spPr>
          <a:xfrm>
            <a:off x="8420400" y="262044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646" name="CustomShape 13"/>
          <p:cNvSpPr/>
          <p:nvPr/>
        </p:nvSpPr>
        <p:spPr>
          <a:xfrm>
            <a:off x="9104400" y="262080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p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647" name="CustomShape 14"/>
          <p:cNvSpPr/>
          <p:nvPr/>
        </p:nvSpPr>
        <p:spPr>
          <a:xfrm>
            <a:off x="2494800" y="3448440"/>
            <a:ext cx="12679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{A,B}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648" name="CustomShape 15"/>
          <p:cNvSpPr/>
          <p:nvPr/>
        </p:nvSpPr>
        <p:spPr>
          <a:xfrm>
            <a:off x="2084400" y="4491360"/>
            <a:ext cx="749520" cy="49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649" name="CustomShape 16"/>
          <p:cNvSpPr/>
          <p:nvPr/>
        </p:nvSpPr>
        <p:spPr>
          <a:xfrm>
            <a:off x="3092400" y="4491720"/>
            <a:ext cx="747360" cy="49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{B}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650" name="CustomShape 17"/>
          <p:cNvSpPr/>
          <p:nvPr/>
        </p:nvSpPr>
        <p:spPr>
          <a:xfrm>
            <a:off x="646560" y="5427720"/>
            <a:ext cx="1181520" cy="60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{b,h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651" name="CustomShape 18"/>
          <p:cNvSpPr/>
          <p:nvPr/>
        </p:nvSpPr>
        <p:spPr>
          <a:xfrm>
            <a:off x="1785600" y="5427720"/>
            <a:ext cx="1242720" cy="4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{a,R}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652" name="CustomShape 19"/>
          <p:cNvSpPr/>
          <p:nvPr/>
        </p:nvSpPr>
        <p:spPr>
          <a:xfrm>
            <a:off x="2842560" y="5427720"/>
            <a:ext cx="1130400" cy="69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{a,h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653" name="CustomShape 20"/>
          <p:cNvSpPr/>
          <p:nvPr/>
        </p:nvSpPr>
        <p:spPr>
          <a:xfrm>
            <a:off x="3873600" y="5427720"/>
            <a:ext cx="1242720" cy="4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{b,R}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654" name="CustomShape 21"/>
          <p:cNvSpPr/>
          <p:nvPr/>
        </p:nvSpPr>
        <p:spPr>
          <a:xfrm>
            <a:off x="5154480" y="3527280"/>
            <a:ext cx="173664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{a,b,m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655" name="CustomShape 22"/>
          <p:cNvSpPr/>
          <p:nvPr/>
        </p:nvSpPr>
        <p:spPr>
          <a:xfrm>
            <a:off x="6522480" y="3527280"/>
            <a:ext cx="1736640" cy="64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{a,b,m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656" name="CustomShape 23"/>
          <p:cNvSpPr/>
          <p:nvPr/>
        </p:nvSpPr>
        <p:spPr>
          <a:xfrm>
            <a:off x="8934480" y="3527280"/>
            <a:ext cx="1736640" cy="64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{a,b,c}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657" name="CustomShape 24"/>
          <p:cNvSpPr/>
          <p:nvPr/>
        </p:nvSpPr>
        <p:spPr>
          <a:xfrm>
            <a:off x="7818480" y="3527280"/>
            <a:ext cx="147168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{a,b,C}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658" name="CustomShape 25"/>
          <p:cNvSpPr/>
          <p:nvPr/>
        </p:nvSpPr>
        <p:spPr>
          <a:xfrm>
            <a:off x="3840480" y="4478760"/>
            <a:ext cx="748080" cy="83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659" name="CustomShape 26"/>
          <p:cNvSpPr/>
          <p:nvPr/>
        </p:nvSpPr>
        <p:spPr>
          <a:xfrm>
            <a:off x="4384080" y="4479120"/>
            <a:ext cx="753120" cy="5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{b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660" name="CustomShape 27"/>
          <p:cNvSpPr/>
          <p:nvPr/>
        </p:nvSpPr>
        <p:spPr>
          <a:xfrm>
            <a:off x="4888080" y="4479120"/>
            <a:ext cx="88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1" strike="noStrike" spc="-1">
                <a:solidFill>
                  <a:srgbClr val="FF3333"/>
                </a:solidFill>
                <a:latin typeface="Arial"/>
                <a:ea typeface="Arial"/>
              </a:rPr>
              <a:t>m</a:t>
            </a:r>
            <a:r>
              <a:rPr lang="en-US" sz="2600" b="1" strike="noStrike" spc="-1" baseline="-25000">
                <a:solidFill>
                  <a:srgbClr val="FF3333"/>
                </a:solidFill>
                <a:latin typeface="Arial"/>
                <a:ea typeface="Arial"/>
              </a:rPr>
              <a:t>a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661" name="CustomShape 28"/>
          <p:cNvSpPr/>
          <p:nvPr/>
        </p:nvSpPr>
        <p:spPr>
          <a:xfrm>
            <a:off x="5500080" y="4479120"/>
            <a:ext cx="73656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662" name="CustomShape 29"/>
          <p:cNvSpPr/>
          <p:nvPr/>
        </p:nvSpPr>
        <p:spPr>
          <a:xfrm>
            <a:off x="6004080" y="4479480"/>
            <a:ext cx="753120" cy="5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{b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663" name="CustomShape 30"/>
          <p:cNvSpPr/>
          <p:nvPr/>
        </p:nvSpPr>
        <p:spPr>
          <a:xfrm>
            <a:off x="6508080" y="4479480"/>
            <a:ext cx="88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1" strike="noStrike" spc="-1">
                <a:solidFill>
                  <a:srgbClr val="FF3333"/>
                </a:solidFill>
                <a:latin typeface="Arial"/>
                <a:ea typeface="Arial"/>
              </a:rPr>
              <a:t>m</a:t>
            </a:r>
            <a:r>
              <a:rPr lang="en-US" sz="2600" b="1" strike="noStrike" spc="-1" baseline="-25000">
                <a:solidFill>
                  <a:srgbClr val="FF3333"/>
                </a:solidFill>
                <a:latin typeface="Arial"/>
                <a:ea typeface="Arial"/>
              </a:rPr>
              <a:t>b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664" name="CustomShape 31"/>
          <p:cNvSpPr/>
          <p:nvPr/>
        </p:nvSpPr>
        <p:spPr>
          <a:xfrm>
            <a:off x="7192080" y="4478760"/>
            <a:ext cx="762480" cy="50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665" name="CustomShape 32"/>
          <p:cNvSpPr/>
          <p:nvPr/>
        </p:nvSpPr>
        <p:spPr>
          <a:xfrm>
            <a:off x="7660080" y="4479120"/>
            <a:ext cx="7531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{b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666" name="CustomShape 33"/>
          <p:cNvSpPr/>
          <p:nvPr/>
        </p:nvSpPr>
        <p:spPr>
          <a:xfrm>
            <a:off x="8128080" y="4479120"/>
            <a:ext cx="74088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667" name="CustomShape 34"/>
          <p:cNvSpPr/>
          <p:nvPr/>
        </p:nvSpPr>
        <p:spPr>
          <a:xfrm>
            <a:off x="8632080" y="4479120"/>
            <a:ext cx="7855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668" name="CustomShape 35"/>
          <p:cNvSpPr/>
          <p:nvPr/>
        </p:nvSpPr>
        <p:spPr>
          <a:xfrm>
            <a:off x="9064080" y="4479480"/>
            <a:ext cx="753120" cy="5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{b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669" name="CustomShape 36"/>
          <p:cNvSpPr/>
          <p:nvPr/>
        </p:nvSpPr>
        <p:spPr>
          <a:xfrm>
            <a:off x="9568080" y="4479480"/>
            <a:ext cx="655200" cy="5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670" name="CustomShape 37"/>
          <p:cNvSpPr/>
          <p:nvPr/>
        </p:nvSpPr>
        <p:spPr>
          <a:xfrm flipH="1">
            <a:off x="1645200" y="980280"/>
            <a:ext cx="3016800" cy="65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671" name="CustomShape 38"/>
          <p:cNvSpPr/>
          <p:nvPr/>
        </p:nvSpPr>
        <p:spPr>
          <a:xfrm flipH="1">
            <a:off x="3839760" y="1003680"/>
            <a:ext cx="1014480" cy="631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672" name="CustomShape 39"/>
          <p:cNvSpPr/>
          <p:nvPr/>
        </p:nvSpPr>
        <p:spPr>
          <a:xfrm>
            <a:off x="5071680" y="967680"/>
            <a:ext cx="2425680" cy="667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673" name="CustomShape 40"/>
          <p:cNvSpPr/>
          <p:nvPr/>
        </p:nvSpPr>
        <p:spPr>
          <a:xfrm>
            <a:off x="4663440" y="1060200"/>
            <a:ext cx="1736640" cy="40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FF950E"/>
                </a:solidFill>
                <a:latin typeface="Arial"/>
                <a:ea typeface="Arial"/>
              </a:rPr>
              <a:t>Hoặc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5674" name="CustomShape 41"/>
          <p:cNvSpPr/>
          <p:nvPr/>
        </p:nvSpPr>
        <p:spPr>
          <a:xfrm>
            <a:off x="2599200" y="90828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12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675" name="CustomShape 42"/>
          <p:cNvSpPr/>
          <p:nvPr/>
        </p:nvSpPr>
        <p:spPr>
          <a:xfrm>
            <a:off x="3643200" y="101664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13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676" name="CustomShape 43"/>
          <p:cNvSpPr/>
          <p:nvPr/>
        </p:nvSpPr>
        <p:spPr>
          <a:xfrm>
            <a:off x="5983200" y="76464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15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677" name="CustomShape 44"/>
          <p:cNvSpPr/>
          <p:nvPr/>
        </p:nvSpPr>
        <p:spPr>
          <a:xfrm flipH="1">
            <a:off x="639360" y="2175840"/>
            <a:ext cx="557280" cy="631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678" name="CustomShape 45"/>
          <p:cNvSpPr/>
          <p:nvPr/>
        </p:nvSpPr>
        <p:spPr>
          <a:xfrm>
            <a:off x="1198080" y="2175840"/>
            <a:ext cx="355680" cy="566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679" name="CustomShape 46"/>
          <p:cNvSpPr/>
          <p:nvPr/>
        </p:nvSpPr>
        <p:spPr>
          <a:xfrm>
            <a:off x="1060200" y="234576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680" name="CustomShape 47"/>
          <p:cNvSpPr/>
          <p:nvPr/>
        </p:nvSpPr>
        <p:spPr>
          <a:xfrm flipH="1">
            <a:off x="2559600" y="2030760"/>
            <a:ext cx="995040" cy="711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681" name="CustomShape 48"/>
          <p:cNvSpPr/>
          <p:nvPr/>
        </p:nvSpPr>
        <p:spPr>
          <a:xfrm flipH="1">
            <a:off x="3199680" y="2011680"/>
            <a:ext cx="456480" cy="73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682" name="CustomShape 49"/>
          <p:cNvSpPr/>
          <p:nvPr/>
        </p:nvSpPr>
        <p:spPr>
          <a:xfrm>
            <a:off x="3758400" y="2111040"/>
            <a:ext cx="264240" cy="508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683" name="CustomShape 50"/>
          <p:cNvSpPr/>
          <p:nvPr/>
        </p:nvSpPr>
        <p:spPr>
          <a:xfrm flipH="1">
            <a:off x="3016800" y="3017520"/>
            <a:ext cx="913680" cy="547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684" name="CustomShape 51"/>
          <p:cNvSpPr/>
          <p:nvPr/>
        </p:nvSpPr>
        <p:spPr>
          <a:xfrm flipH="1">
            <a:off x="2263680" y="3888360"/>
            <a:ext cx="695160" cy="591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685" name="CustomShape 52"/>
          <p:cNvSpPr/>
          <p:nvPr/>
        </p:nvSpPr>
        <p:spPr>
          <a:xfrm>
            <a:off x="2960280" y="3888360"/>
            <a:ext cx="355680" cy="566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686" name="CustomShape 53"/>
          <p:cNvSpPr/>
          <p:nvPr/>
        </p:nvSpPr>
        <p:spPr>
          <a:xfrm>
            <a:off x="2822400" y="40582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687" name="CustomShape 54"/>
          <p:cNvSpPr/>
          <p:nvPr/>
        </p:nvSpPr>
        <p:spPr>
          <a:xfrm>
            <a:off x="1391040" y="2286000"/>
            <a:ext cx="1736640" cy="40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FF950E"/>
                </a:solidFill>
                <a:latin typeface="Arial"/>
                <a:ea typeface="Arial"/>
              </a:rPr>
              <a:t>Và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5688" name="CustomShape 55"/>
          <p:cNvSpPr/>
          <p:nvPr/>
        </p:nvSpPr>
        <p:spPr>
          <a:xfrm flipH="1">
            <a:off x="7237080" y="2052000"/>
            <a:ext cx="259560" cy="711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689" name="CustomShape 56"/>
          <p:cNvSpPr/>
          <p:nvPr/>
        </p:nvSpPr>
        <p:spPr>
          <a:xfrm>
            <a:off x="7498080" y="2052000"/>
            <a:ext cx="379080" cy="711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690" name="CustomShape 57"/>
          <p:cNvSpPr/>
          <p:nvPr/>
        </p:nvSpPr>
        <p:spPr>
          <a:xfrm>
            <a:off x="7589520" y="2052000"/>
            <a:ext cx="966600" cy="588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691" name="CustomShape 58"/>
          <p:cNvSpPr/>
          <p:nvPr/>
        </p:nvSpPr>
        <p:spPr>
          <a:xfrm>
            <a:off x="7589520" y="2052000"/>
            <a:ext cx="1625760" cy="501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692" name="CustomShape 59"/>
          <p:cNvSpPr/>
          <p:nvPr/>
        </p:nvSpPr>
        <p:spPr>
          <a:xfrm>
            <a:off x="3400560" y="2194560"/>
            <a:ext cx="357480" cy="96480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693" name="CustomShape 60"/>
          <p:cNvSpPr/>
          <p:nvPr/>
        </p:nvSpPr>
        <p:spPr>
          <a:xfrm>
            <a:off x="7432560" y="2096640"/>
            <a:ext cx="444960" cy="266400"/>
          </a:xfrm>
          <a:custGeom>
            <a:avLst/>
            <a:gdLst/>
            <a:ahLst/>
            <a:cxnLst/>
            <a:rect l="l" t="t" r="r" b="b"/>
            <a:pathLst>
              <a:path w="1238" h="742">
                <a:moveTo>
                  <a:pt x="0" y="484"/>
                </a:moveTo>
                <a:lnTo>
                  <a:pt x="436" y="741"/>
                </a:lnTo>
                <a:lnTo>
                  <a:pt x="944" y="526"/>
                </a:lnTo>
                <a:lnTo>
                  <a:pt x="1237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694" name="CustomShape 61"/>
          <p:cNvSpPr/>
          <p:nvPr/>
        </p:nvSpPr>
        <p:spPr>
          <a:xfrm flipH="1">
            <a:off x="8277840" y="3017520"/>
            <a:ext cx="259560" cy="50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695" name="CustomShape 62"/>
          <p:cNvSpPr/>
          <p:nvPr/>
        </p:nvSpPr>
        <p:spPr>
          <a:xfrm flipH="1">
            <a:off x="7131600" y="3017520"/>
            <a:ext cx="1405800" cy="50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696" name="CustomShape 63"/>
          <p:cNvSpPr/>
          <p:nvPr/>
        </p:nvSpPr>
        <p:spPr>
          <a:xfrm flipH="1">
            <a:off x="5942880" y="3017520"/>
            <a:ext cx="2476080" cy="50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697" name="CustomShape 64"/>
          <p:cNvSpPr/>
          <p:nvPr/>
        </p:nvSpPr>
        <p:spPr>
          <a:xfrm>
            <a:off x="9235440" y="3089520"/>
            <a:ext cx="182160" cy="50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698" name="CustomShape 65"/>
          <p:cNvSpPr/>
          <p:nvPr/>
        </p:nvSpPr>
        <p:spPr>
          <a:xfrm flipH="1">
            <a:off x="4754160" y="3943440"/>
            <a:ext cx="1089360" cy="627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699" name="CustomShape 66"/>
          <p:cNvSpPr/>
          <p:nvPr/>
        </p:nvSpPr>
        <p:spPr>
          <a:xfrm flipH="1">
            <a:off x="5387040" y="3943440"/>
            <a:ext cx="456480" cy="73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700" name="CustomShape 67"/>
          <p:cNvSpPr/>
          <p:nvPr/>
        </p:nvSpPr>
        <p:spPr>
          <a:xfrm flipH="1">
            <a:off x="4205520" y="3943440"/>
            <a:ext cx="1638000" cy="627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701" name="CustomShape 68"/>
          <p:cNvSpPr/>
          <p:nvPr/>
        </p:nvSpPr>
        <p:spPr>
          <a:xfrm>
            <a:off x="5371920" y="4126320"/>
            <a:ext cx="357480" cy="96480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702" name="CustomShape 69"/>
          <p:cNvSpPr/>
          <p:nvPr/>
        </p:nvSpPr>
        <p:spPr>
          <a:xfrm flipH="1">
            <a:off x="6400080" y="3962520"/>
            <a:ext cx="709920" cy="608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703" name="CustomShape 70"/>
          <p:cNvSpPr/>
          <p:nvPr/>
        </p:nvSpPr>
        <p:spPr>
          <a:xfrm flipH="1">
            <a:off x="6948720" y="3962520"/>
            <a:ext cx="161280" cy="608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704" name="CustomShape 71"/>
          <p:cNvSpPr/>
          <p:nvPr/>
        </p:nvSpPr>
        <p:spPr>
          <a:xfrm flipH="1">
            <a:off x="5844240" y="3943440"/>
            <a:ext cx="1265760" cy="627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705" name="CustomShape 72"/>
          <p:cNvSpPr/>
          <p:nvPr/>
        </p:nvSpPr>
        <p:spPr>
          <a:xfrm>
            <a:off x="6775920" y="4126320"/>
            <a:ext cx="357480" cy="96480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706" name="CustomShape 73"/>
          <p:cNvSpPr/>
          <p:nvPr/>
        </p:nvSpPr>
        <p:spPr>
          <a:xfrm flipH="1">
            <a:off x="7623360" y="3962520"/>
            <a:ext cx="854640" cy="51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707" name="CustomShape 74"/>
          <p:cNvSpPr/>
          <p:nvPr/>
        </p:nvSpPr>
        <p:spPr>
          <a:xfrm flipH="1">
            <a:off x="8046000" y="3943440"/>
            <a:ext cx="533520" cy="534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708" name="CustomShape 75"/>
          <p:cNvSpPr/>
          <p:nvPr/>
        </p:nvSpPr>
        <p:spPr>
          <a:xfrm>
            <a:off x="8580960" y="3962520"/>
            <a:ext cx="360" cy="51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709" name="CustomShape 76"/>
          <p:cNvSpPr/>
          <p:nvPr/>
        </p:nvSpPr>
        <p:spPr>
          <a:xfrm>
            <a:off x="8287920" y="4126320"/>
            <a:ext cx="357480" cy="96480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710" name="CustomShape 77"/>
          <p:cNvSpPr/>
          <p:nvPr/>
        </p:nvSpPr>
        <p:spPr>
          <a:xfrm flipH="1">
            <a:off x="9017280" y="3998520"/>
            <a:ext cx="540720" cy="572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711" name="CustomShape 78"/>
          <p:cNvSpPr/>
          <p:nvPr/>
        </p:nvSpPr>
        <p:spPr>
          <a:xfrm flipH="1">
            <a:off x="9417600" y="3979440"/>
            <a:ext cx="241920" cy="591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712" name="CustomShape 79"/>
          <p:cNvSpPr/>
          <p:nvPr/>
        </p:nvSpPr>
        <p:spPr>
          <a:xfrm>
            <a:off x="9761760" y="4078800"/>
            <a:ext cx="264240" cy="508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713" name="CustomShape 80"/>
          <p:cNvSpPr/>
          <p:nvPr/>
        </p:nvSpPr>
        <p:spPr>
          <a:xfrm>
            <a:off x="9403920" y="4162320"/>
            <a:ext cx="357480" cy="96480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714" name="CustomShape 81"/>
          <p:cNvSpPr/>
          <p:nvPr/>
        </p:nvSpPr>
        <p:spPr>
          <a:xfrm flipH="1">
            <a:off x="1096560" y="4929480"/>
            <a:ext cx="1269000" cy="49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715" name="CustomShape 82"/>
          <p:cNvSpPr/>
          <p:nvPr/>
        </p:nvSpPr>
        <p:spPr>
          <a:xfrm flipH="1">
            <a:off x="2228400" y="4929480"/>
            <a:ext cx="137160" cy="508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716" name="CustomShape 83"/>
          <p:cNvSpPr/>
          <p:nvPr/>
        </p:nvSpPr>
        <p:spPr>
          <a:xfrm flipH="1">
            <a:off x="3254400" y="4893480"/>
            <a:ext cx="218880" cy="591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717" name="CustomShape 84"/>
          <p:cNvSpPr/>
          <p:nvPr/>
        </p:nvSpPr>
        <p:spPr>
          <a:xfrm>
            <a:off x="3474720" y="4893480"/>
            <a:ext cx="831960" cy="566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718" name="CustomShape 85"/>
          <p:cNvSpPr/>
          <p:nvPr/>
        </p:nvSpPr>
        <p:spPr>
          <a:xfrm>
            <a:off x="4770000" y="8643240"/>
            <a:ext cx="36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719" name="CustomShape 86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720" name="CustomShape 87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721" name="CustomShape 88"/>
          <p:cNvSpPr/>
          <p:nvPr/>
        </p:nvSpPr>
        <p:spPr>
          <a:xfrm>
            <a:off x="4770000" y="8643240"/>
            <a:ext cx="36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722" name="CustomShape 89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723" name="CustomShape 90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724" name="CustomShape 91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725" name="CustomShape 92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726" name="CustomShape 93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727" name="CustomShape 94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728" name="CustomShape 95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729" name="CustomShape 96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730" name="CustomShape 97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731" name="CustomShape 98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732" name="CustomShape 99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733" name="CustomShape 100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734" name="CustomShape 101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735" name="CustomShape 102"/>
          <p:cNvSpPr/>
          <p:nvPr/>
        </p:nvSpPr>
        <p:spPr>
          <a:xfrm>
            <a:off x="5328720" y="5727600"/>
            <a:ext cx="4754160" cy="152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i="1" strike="noStrike" spc="-1">
                <a:solidFill>
                  <a:srgbClr val="000000"/>
                </a:solidFill>
                <a:latin typeface="Arial"/>
                <a:ea typeface="Arial"/>
              </a:rPr>
              <a:t>*: Nút lá, là 1 sự kiện cho trong giả thiết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i="1" strike="noStrike" spc="-1">
                <a:solidFill>
                  <a:srgbClr val="FF3333"/>
                </a:solidFill>
                <a:latin typeface="Arial"/>
                <a:ea typeface="Arial"/>
              </a:rPr>
              <a:t>f: </a:t>
            </a:r>
            <a:r>
              <a:rPr lang="en-US" sz="2000" b="0" i="1" strike="noStrike" spc="-1">
                <a:solidFill>
                  <a:srgbClr val="000000"/>
                </a:solidFill>
                <a:latin typeface="Arial"/>
                <a:ea typeface="Arial"/>
              </a:rPr>
              <a:t>Sự kiện không cho trong giả thiết và không nằm ở vế phải của các luật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736" name="CustomShape 103"/>
          <p:cNvSpPr/>
          <p:nvPr/>
        </p:nvSpPr>
        <p:spPr>
          <a:xfrm>
            <a:off x="457200" y="5760"/>
            <a:ext cx="7863120" cy="88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Đồ thị suy diễn lùi Và-Hoặc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5737" name="CustomShape 104"/>
          <p:cNvSpPr/>
          <p:nvPr/>
        </p:nvSpPr>
        <p:spPr>
          <a:xfrm>
            <a:off x="2923200" y="292464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38" name="CustomShape 105"/>
          <p:cNvSpPr/>
          <p:nvPr/>
        </p:nvSpPr>
        <p:spPr>
          <a:xfrm>
            <a:off x="6739200" y="306900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39" name="CustomShape 106"/>
          <p:cNvSpPr/>
          <p:nvPr/>
        </p:nvSpPr>
        <p:spPr>
          <a:xfrm>
            <a:off x="7639200" y="306900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40" name="CustomShape 107"/>
          <p:cNvSpPr/>
          <p:nvPr/>
        </p:nvSpPr>
        <p:spPr>
          <a:xfrm>
            <a:off x="8323200" y="306900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41" name="CustomShape 108"/>
          <p:cNvSpPr/>
          <p:nvPr/>
        </p:nvSpPr>
        <p:spPr>
          <a:xfrm>
            <a:off x="9295200" y="299700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42" name="CustomShape 109"/>
          <p:cNvSpPr/>
          <p:nvPr/>
        </p:nvSpPr>
        <p:spPr>
          <a:xfrm>
            <a:off x="1339200" y="479700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43" name="CustomShape 110"/>
          <p:cNvSpPr/>
          <p:nvPr/>
        </p:nvSpPr>
        <p:spPr>
          <a:xfrm>
            <a:off x="2275200" y="486900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44" name="CustomShape 111"/>
          <p:cNvSpPr/>
          <p:nvPr/>
        </p:nvSpPr>
        <p:spPr>
          <a:xfrm>
            <a:off x="2887200" y="486900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45" name="CustomShape 112"/>
          <p:cNvSpPr/>
          <p:nvPr/>
        </p:nvSpPr>
        <p:spPr>
          <a:xfrm>
            <a:off x="3859200" y="486900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46" name="CustomShape 113"/>
          <p:cNvSpPr/>
          <p:nvPr/>
        </p:nvSpPr>
        <p:spPr>
          <a:xfrm>
            <a:off x="4090680" y="3014640"/>
            <a:ext cx="4377960" cy="2293920"/>
          </a:xfrm>
          <a:custGeom>
            <a:avLst/>
            <a:gdLst/>
            <a:ahLst/>
            <a:cxnLst/>
            <a:rect l="l" t="t" r="r" b="b"/>
            <a:pathLst>
              <a:path w="12163" h="6374">
                <a:moveTo>
                  <a:pt x="12162" y="5292"/>
                </a:moveTo>
                <a:cubicBezTo>
                  <a:pt x="11660" y="5638"/>
                  <a:pt x="11093" y="5906"/>
                  <a:pt x="10498" y="5975"/>
                </a:cubicBezTo>
                <a:cubicBezTo>
                  <a:pt x="10002" y="6032"/>
                  <a:pt x="9587" y="6212"/>
                  <a:pt x="9090" y="6231"/>
                </a:cubicBezTo>
                <a:cubicBezTo>
                  <a:pt x="8560" y="6251"/>
                  <a:pt x="8036" y="6280"/>
                  <a:pt x="7511" y="6274"/>
                </a:cubicBezTo>
                <a:cubicBezTo>
                  <a:pt x="6980" y="6266"/>
                  <a:pt x="6433" y="6373"/>
                  <a:pt x="5932" y="6103"/>
                </a:cubicBezTo>
                <a:cubicBezTo>
                  <a:pt x="5322" y="5774"/>
                  <a:pt x="4624" y="5620"/>
                  <a:pt x="4097" y="5120"/>
                </a:cubicBezTo>
                <a:cubicBezTo>
                  <a:pt x="3503" y="4559"/>
                  <a:pt x="2733" y="4203"/>
                  <a:pt x="2219" y="3542"/>
                </a:cubicBezTo>
                <a:cubicBezTo>
                  <a:pt x="1789" y="2988"/>
                  <a:pt x="1358" y="2438"/>
                  <a:pt x="939" y="1878"/>
                </a:cubicBezTo>
                <a:cubicBezTo>
                  <a:pt x="633" y="1469"/>
                  <a:pt x="586" y="964"/>
                  <a:pt x="299" y="554"/>
                </a:cubicBezTo>
                <a:lnTo>
                  <a:pt x="43" y="86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FF3399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747" name="CustomShape 114"/>
          <p:cNvSpPr/>
          <p:nvPr/>
        </p:nvSpPr>
        <p:spPr>
          <a:xfrm>
            <a:off x="8730720" y="3034800"/>
            <a:ext cx="1152000" cy="1564920"/>
          </a:xfrm>
          <a:custGeom>
            <a:avLst/>
            <a:gdLst/>
            <a:ahLst/>
            <a:cxnLst/>
            <a:rect l="l" t="t" r="r" b="b"/>
            <a:pathLst>
              <a:path w="3202" h="4349">
                <a:moveTo>
                  <a:pt x="3201" y="4182"/>
                </a:moveTo>
                <a:cubicBezTo>
                  <a:pt x="2589" y="4348"/>
                  <a:pt x="2128" y="3768"/>
                  <a:pt x="1665" y="3500"/>
                </a:cubicBezTo>
                <a:cubicBezTo>
                  <a:pt x="1173" y="3214"/>
                  <a:pt x="958" y="2741"/>
                  <a:pt x="811" y="2262"/>
                </a:cubicBezTo>
                <a:cubicBezTo>
                  <a:pt x="671" y="1805"/>
                  <a:pt x="656" y="1314"/>
                  <a:pt x="427" y="897"/>
                </a:cubicBezTo>
                <a:lnTo>
                  <a:pt x="128" y="427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FF3399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8" name="CustomShape 1"/>
          <p:cNvSpPr/>
          <p:nvPr/>
        </p:nvSpPr>
        <p:spPr>
          <a:xfrm>
            <a:off x="4663440" y="519480"/>
            <a:ext cx="10051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49" name="CustomShape 2"/>
          <p:cNvSpPr/>
          <p:nvPr/>
        </p:nvSpPr>
        <p:spPr>
          <a:xfrm>
            <a:off x="731520" y="1635840"/>
            <a:ext cx="137088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{a,h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50" name="CustomShape 3"/>
          <p:cNvSpPr/>
          <p:nvPr/>
        </p:nvSpPr>
        <p:spPr>
          <a:xfrm>
            <a:off x="3179520" y="1635840"/>
            <a:ext cx="13003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{a,b,C}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51" name="CustomShape 4"/>
          <p:cNvSpPr/>
          <p:nvPr/>
        </p:nvSpPr>
        <p:spPr>
          <a:xfrm>
            <a:off x="6815520" y="1635840"/>
            <a:ext cx="151884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{a,b,c,p}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52" name="CustomShape 5"/>
          <p:cNvSpPr/>
          <p:nvPr/>
        </p:nvSpPr>
        <p:spPr>
          <a:xfrm>
            <a:off x="457200" y="262332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53" name="CustomShape 6"/>
          <p:cNvSpPr/>
          <p:nvPr/>
        </p:nvSpPr>
        <p:spPr>
          <a:xfrm>
            <a:off x="1371600" y="2619360"/>
            <a:ext cx="100512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FF3333"/>
                </a:solidFill>
                <a:latin typeface="Arial"/>
                <a:ea typeface="Arial"/>
              </a:rPr>
              <a:t>h</a:t>
            </a:r>
            <a:r>
              <a:rPr lang="en-US" sz="2600" b="1" strike="noStrike" spc="-1" baseline="-25000">
                <a:solidFill>
                  <a:srgbClr val="FF3333"/>
                </a:solidFill>
                <a:latin typeface="Arial"/>
                <a:ea typeface="Arial"/>
              </a:rPr>
              <a:t>a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54" name="CustomShape 7"/>
          <p:cNvSpPr/>
          <p:nvPr/>
        </p:nvSpPr>
        <p:spPr>
          <a:xfrm>
            <a:off x="2300400" y="261936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55" name="CustomShape 8"/>
          <p:cNvSpPr/>
          <p:nvPr/>
        </p:nvSpPr>
        <p:spPr>
          <a:xfrm>
            <a:off x="3128400" y="261972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56" name="CustomShape 9"/>
          <p:cNvSpPr/>
          <p:nvPr/>
        </p:nvSpPr>
        <p:spPr>
          <a:xfrm>
            <a:off x="3848400" y="262008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57" name="CustomShape 10"/>
          <p:cNvSpPr/>
          <p:nvPr/>
        </p:nvSpPr>
        <p:spPr>
          <a:xfrm>
            <a:off x="6944400" y="261972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58" name="CustomShape 11"/>
          <p:cNvSpPr/>
          <p:nvPr/>
        </p:nvSpPr>
        <p:spPr>
          <a:xfrm>
            <a:off x="7772400" y="262008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59" name="CustomShape 12"/>
          <p:cNvSpPr/>
          <p:nvPr/>
        </p:nvSpPr>
        <p:spPr>
          <a:xfrm>
            <a:off x="8420400" y="262044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60" name="CustomShape 13"/>
          <p:cNvSpPr/>
          <p:nvPr/>
        </p:nvSpPr>
        <p:spPr>
          <a:xfrm>
            <a:off x="9104400" y="262080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p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61" name="CustomShape 14"/>
          <p:cNvSpPr/>
          <p:nvPr/>
        </p:nvSpPr>
        <p:spPr>
          <a:xfrm>
            <a:off x="2494800" y="3448440"/>
            <a:ext cx="12679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{A,B}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62" name="CustomShape 15"/>
          <p:cNvSpPr/>
          <p:nvPr/>
        </p:nvSpPr>
        <p:spPr>
          <a:xfrm>
            <a:off x="2084400" y="4491360"/>
            <a:ext cx="749520" cy="49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63" name="CustomShape 16"/>
          <p:cNvSpPr/>
          <p:nvPr/>
        </p:nvSpPr>
        <p:spPr>
          <a:xfrm>
            <a:off x="3092400" y="4491720"/>
            <a:ext cx="747360" cy="49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{B}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64" name="CustomShape 17"/>
          <p:cNvSpPr/>
          <p:nvPr/>
        </p:nvSpPr>
        <p:spPr>
          <a:xfrm>
            <a:off x="646560" y="5427720"/>
            <a:ext cx="1181520" cy="60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{b,h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65" name="CustomShape 18"/>
          <p:cNvSpPr/>
          <p:nvPr/>
        </p:nvSpPr>
        <p:spPr>
          <a:xfrm>
            <a:off x="1785600" y="5427720"/>
            <a:ext cx="1242720" cy="4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{a,R}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66" name="CustomShape 19"/>
          <p:cNvSpPr/>
          <p:nvPr/>
        </p:nvSpPr>
        <p:spPr>
          <a:xfrm>
            <a:off x="2842560" y="5427720"/>
            <a:ext cx="1130400" cy="69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{a,h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67" name="CustomShape 20"/>
          <p:cNvSpPr/>
          <p:nvPr/>
        </p:nvSpPr>
        <p:spPr>
          <a:xfrm>
            <a:off x="3873600" y="5427720"/>
            <a:ext cx="1242720" cy="4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{b,R}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68" name="CustomShape 21"/>
          <p:cNvSpPr/>
          <p:nvPr/>
        </p:nvSpPr>
        <p:spPr>
          <a:xfrm>
            <a:off x="286560" y="6363720"/>
            <a:ext cx="82224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{b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69" name="CustomShape 22"/>
          <p:cNvSpPr/>
          <p:nvPr/>
        </p:nvSpPr>
        <p:spPr>
          <a:xfrm>
            <a:off x="1785600" y="6363720"/>
            <a:ext cx="73080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70" name="CustomShape 23"/>
          <p:cNvSpPr/>
          <p:nvPr/>
        </p:nvSpPr>
        <p:spPr>
          <a:xfrm>
            <a:off x="3022560" y="6363720"/>
            <a:ext cx="77688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71" name="CustomShape 24"/>
          <p:cNvSpPr/>
          <p:nvPr/>
        </p:nvSpPr>
        <p:spPr>
          <a:xfrm>
            <a:off x="4125600" y="6399720"/>
            <a:ext cx="776880" cy="6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{b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72" name="CustomShape 25"/>
          <p:cNvSpPr/>
          <p:nvPr/>
        </p:nvSpPr>
        <p:spPr>
          <a:xfrm>
            <a:off x="862560" y="6328080"/>
            <a:ext cx="78264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1" strike="noStrike" spc="-1">
                <a:solidFill>
                  <a:srgbClr val="FF3333"/>
                </a:solidFill>
                <a:latin typeface="Arial"/>
                <a:ea typeface="Arial"/>
              </a:rPr>
              <a:t>h</a:t>
            </a:r>
            <a:r>
              <a:rPr lang="en-US" sz="2600" b="1" strike="noStrike" spc="-1" baseline="-25000">
                <a:solidFill>
                  <a:srgbClr val="FF3333"/>
                </a:solidFill>
                <a:latin typeface="Arial"/>
                <a:ea typeface="Arial"/>
              </a:rPr>
              <a:t>c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73" name="CustomShape 26"/>
          <p:cNvSpPr/>
          <p:nvPr/>
        </p:nvSpPr>
        <p:spPr>
          <a:xfrm>
            <a:off x="2253600" y="6364080"/>
            <a:ext cx="768240" cy="52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{R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74" name="CustomShape 27"/>
          <p:cNvSpPr/>
          <p:nvPr/>
        </p:nvSpPr>
        <p:spPr>
          <a:xfrm>
            <a:off x="3477600" y="6364080"/>
            <a:ext cx="77256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1" strike="noStrike" spc="-1">
                <a:solidFill>
                  <a:srgbClr val="FF3333"/>
                </a:solidFill>
                <a:latin typeface="Arial"/>
                <a:ea typeface="Arial"/>
              </a:rPr>
              <a:t>h</a:t>
            </a:r>
            <a:r>
              <a:rPr lang="en-US" sz="2600" b="1" strike="noStrike" spc="-1" baseline="-25000">
                <a:solidFill>
                  <a:srgbClr val="FF3333"/>
                </a:solidFill>
                <a:latin typeface="Arial"/>
                <a:ea typeface="Arial"/>
              </a:rPr>
              <a:t>c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75" name="CustomShape 28"/>
          <p:cNvSpPr/>
          <p:nvPr/>
        </p:nvSpPr>
        <p:spPr>
          <a:xfrm>
            <a:off x="4665600" y="6400080"/>
            <a:ext cx="820080" cy="83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{R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76" name="CustomShape 29"/>
          <p:cNvSpPr/>
          <p:nvPr/>
        </p:nvSpPr>
        <p:spPr>
          <a:xfrm>
            <a:off x="5154480" y="3527280"/>
            <a:ext cx="173664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{a,b,m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77" name="CustomShape 30"/>
          <p:cNvSpPr/>
          <p:nvPr/>
        </p:nvSpPr>
        <p:spPr>
          <a:xfrm>
            <a:off x="6522480" y="3527280"/>
            <a:ext cx="1736640" cy="64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{a,b,m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78" name="CustomShape 31"/>
          <p:cNvSpPr/>
          <p:nvPr/>
        </p:nvSpPr>
        <p:spPr>
          <a:xfrm>
            <a:off x="8934480" y="3527280"/>
            <a:ext cx="1736640" cy="64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{a,b,c}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79" name="CustomShape 32"/>
          <p:cNvSpPr/>
          <p:nvPr/>
        </p:nvSpPr>
        <p:spPr>
          <a:xfrm>
            <a:off x="7818480" y="3527280"/>
            <a:ext cx="147168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{a,b,C}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80" name="CustomShape 33"/>
          <p:cNvSpPr/>
          <p:nvPr/>
        </p:nvSpPr>
        <p:spPr>
          <a:xfrm>
            <a:off x="3840480" y="4478760"/>
            <a:ext cx="748080" cy="83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81" name="CustomShape 34"/>
          <p:cNvSpPr/>
          <p:nvPr/>
        </p:nvSpPr>
        <p:spPr>
          <a:xfrm>
            <a:off x="4384080" y="4479120"/>
            <a:ext cx="753120" cy="5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{b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82" name="CustomShape 35"/>
          <p:cNvSpPr/>
          <p:nvPr/>
        </p:nvSpPr>
        <p:spPr>
          <a:xfrm>
            <a:off x="4888080" y="4479120"/>
            <a:ext cx="88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1" strike="noStrike" spc="-1">
                <a:solidFill>
                  <a:srgbClr val="FF3333"/>
                </a:solidFill>
                <a:latin typeface="Arial"/>
                <a:ea typeface="Arial"/>
              </a:rPr>
              <a:t>m</a:t>
            </a:r>
            <a:r>
              <a:rPr lang="en-US" sz="2600" b="1" strike="noStrike" spc="-1" baseline="-25000">
                <a:solidFill>
                  <a:srgbClr val="FF3333"/>
                </a:solidFill>
                <a:latin typeface="Arial"/>
                <a:ea typeface="Arial"/>
              </a:rPr>
              <a:t>a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83" name="CustomShape 36"/>
          <p:cNvSpPr/>
          <p:nvPr/>
        </p:nvSpPr>
        <p:spPr>
          <a:xfrm>
            <a:off x="5500080" y="4479120"/>
            <a:ext cx="73656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84" name="CustomShape 37"/>
          <p:cNvSpPr/>
          <p:nvPr/>
        </p:nvSpPr>
        <p:spPr>
          <a:xfrm>
            <a:off x="6004080" y="4479480"/>
            <a:ext cx="753120" cy="5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{b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85" name="CustomShape 38"/>
          <p:cNvSpPr/>
          <p:nvPr/>
        </p:nvSpPr>
        <p:spPr>
          <a:xfrm>
            <a:off x="6508080" y="4479480"/>
            <a:ext cx="88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1" strike="noStrike" spc="-1">
                <a:solidFill>
                  <a:srgbClr val="FF3333"/>
                </a:solidFill>
                <a:latin typeface="Arial"/>
                <a:ea typeface="Arial"/>
              </a:rPr>
              <a:t>m</a:t>
            </a:r>
            <a:r>
              <a:rPr lang="en-US" sz="2600" b="1" strike="noStrike" spc="-1" baseline="-25000">
                <a:solidFill>
                  <a:srgbClr val="FF3333"/>
                </a:solidFill>
                <a:latin typeface="Arial"/>
                <a:ea typeface="Arial"/>
              </a:rPr>
              <a:t>b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86" name="CustomShape 39"/>
          <p:cNvSpPr/>
          <p:nvPr/>
        </p:nvSpPr>
        <p:spPr>
          <a:xfrm>
            <a:off x="7192080" y="4478760"/>
            <a:ext cx="762480" cy="50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87" name="CustomShape 40"/>
          <p:cNvSpPr/>
          <p:nvPr/>
        </p:nvSpPr>
        <p:spPr>
          <a:xfrm>
            <a:off x="7660080" y="4479120"/>
            <a:ext cx="7531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{b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88" name="CustomShape 41"/>
          <p:cNvSpPr/>
          <p:nvPr/>
        </p:nvSpPr>
        <p:spPr>
          <a:xfrm>
            <a:off x="8128080" y="4479120"/>
            <a:ext cx="74088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89" name="CustomShape 42"/>
          <p:cNvSpPr/>
          <p:nvPr/>
        </p:nvSpPr>
        <p:spPr>
          <a:xfrm>
            <a:off x="8632080" y="4479120"/>
            <a:ext cx="7855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90" name="CustomShape 43"/>
          <p:cNvSpPr/>
          <p:nvPr/>
        </p:nvSpPr>
        <p:spPr>
          <a:xfrm>
            <a:off x="9064080" y="4479480"/>
            <a:ext cx="753120" cy="5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{b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91" name="CustomShape 44"/>
          <p:cNvSpPr/>
          <p:nvPr/>
        </p:nvSpPr>
        <p:spPr>
          <a:xfrm>
            <a:off x="9568080" y="4479480"/>
            <a:ext cx="655200" cy="5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92" name="CustomShape 45"/>
          <p:cNvSpPr/>
          <p:nvPr/>
        </p:nvSpPr>
        <p:spPr>
          <a:xfrm flipH="1">
            <a:off x="1645200" y="980280"/>
            <a:ext cx="3016800" cy="65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793" name="CustomShape 46"/>
          <p:cNvSpPr/>
          <p:nvPr/>
        </p:nvSpPr>
        <p:spPr>
          <a:xfrm flipH="1">
            <a:off x="3839760" y="1003680"/>
            <a:ext cx="1014480" cy="631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794" name="CustomShape 47"/>
          <p:cNvSpPr/>
          <p:nvPr/>
        </p:nvSpPr>
        <p:spPr>
          <a:xfrm>
            <a:off x="5071680" y="967680"/>
            <a:ext cx="2425680" cy="667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795" name="CustomShape 48"/>
          <p:cNvSpPr/>
          <p:nvPr/>
        </p:nvSpPr>
        <p:spPr>
          <a:xfrm>
            <a:off x="4663440" y="1060200"/>
            <a:ext cx="1736640" cy="40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FF950E"/>
                </a:solidFill>
                <a:latin typeface="Arial"/>
                <a:ea typeface="Arial"/>
              </a:rPr>
              <a:t>Hoặc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5796" name="CustomShape 49"/>
          <p:cNvSpPr/>
          <p:nvPr/>
        </p:nvSpPr>
        <p:spPr>
          <a:xfrm>
            <a:off x="2599200" y="90828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12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97" name="CustomShape 50"/>
          <p:cNvSpPr/>
          <p:nvPr/>
        </p:nvSpPr>
        <p:spPr>
          <a:xfrm>
            <a:off x="3643200" y="101664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13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98" name="CustomShape 51"/>
          <p:cNvSpPr/>
          <p:nvPr/>
        </p:nvSpPr>
        <p:spPr>
          <a:xfrm>
            <a:off x="5983200" y="76464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15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799" name="CustomShape 52"/>
          <p:cNvSpPr/>
          <p:nvPr/>
        </p:nvSpPr>
        <p:spPr>
          <a:xfrm flipH="1">
            <a:off x="639360" y="2175840"/>
            <a:ext cx="557280" cy="631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00" name="CustomShape 53"/>
          <p:cNvSpPr/>
          <p:nvPr/>
        </p:nvSpPr>
        <p:spPr>
          <a:xfrm>
            <a:off x="1198080" y="2175840"/>
            <a:ext cx="355680" cy="566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01" name="CustomShape 54"/>
          <p:cNvSpPr/>
          <p:nvPr/>
        </p:nvSpPr>
        <p:spPr>
          <a:xfrm>
            <a:off x="1060200" y="234576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02" name="CustomShape 55"/>
          <p:cNvSpPr/>
          <p:nvPr/>
        </p:nvSpPr>
        <p:spPr>
          <a:xfrm flipH="1">
            <a:off x="2559600" y="2030760"/>
            <a:ext cx="995040" cy="711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03" name="CustomShape 56"/>
          <p:cNvSpPr/>
          <p:nvPr/>
        </p:nvSpPr>
        <p:spPr>
          <a:xfrm flipH="1">
            <a:off x="3199680" y="2011680"/>
            <a:ext cx="456480" cy="73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04" name="CustomShape 57"/>
          <p:cNvSpPr/>
          <p:nvPr/>
        </p:nvSpPr>
        <p:spPr>
          <a:xfrm>
            <a:off x="3758400" y="2111040"/>
            <a:ext cx="264240" cy="508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05" name="CustomShape 58"/>
          <p:cNvSpPr/>
          <p:nvPr/>
        </p:nvSpPr>
        <p:spPr>
          <a:xfrm flipH="1">
            <a:off x="3016800" y="3017520"/>
            <a:ext cx="913680" cy="547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06" name="CustomShape 59"/>
          <p:cNvSpPr/>
          <p:nvPr/>
        </p:nvSpPr>
        <p:spPr>
          <a:xfrm flipH="1">
            <a:off x="2263680" y="3888360"/>
            <a:ext cx="695160" cy="591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07" name="CustomShape 60"/>
          <p:cNvSpPr/>
          <p:nvPr/>
        </p:nvSpPr>
        <p:spPr>
          <a:xfrm>
            <a:off x="2960280" y="3888360"/>
            <a:ext cx="355680" cy="566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08" name="CustomShape 61"/>
          <p:cNvSpPr/>
          <p:nvPr/>
        </p:nvSpPr>
        <p:spPr>
          <a:xfrm>
            <a:off x="2822400" y="40582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09" name="CustomShape 62"/>
          <p:cNvSpPr/>
          <p:nvPr/>
        </p:nvSpPr>
        <p:spPr>
          <a:xfrm>
            <a:off x="1391040" y="2286000"/>
            <a:ext cx="1736640" cy="40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FF950E"/>
                </a:solidFill>
                <a:latin typeface="Arial"/>
                <a:ea typeface="Arial"/>
              </a:rPr>
              <a:t>Và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5810" name="CustomShape 63"/>
          <p:cNvSpPr/>
          <p:nvPr/>
        </p:nvSpPr>
        <p:spPr>
          <a:xfrm flipH="1">
            <a:off x="7237080" y="2052000"/>
            <a:ext cx="259560" cy="711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11" name="CustomShape 64"/>
          <p:cNvSpPr/>
          <p:nvPr/>
        </p:nvSpPr>
        <p:spPr>
          <a:xfrm>
            <a:off x="7498080" y="2052000"/>
            <a:ext cx="379080" cy="711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12" name="CustomShape 65"/>
          <p:cNvSpPr/>
          <p:nvPr/>
        </p:nvSpPr>
        <p:spPr>
          <a:xfrm>
            <a:off x="7589520" y="2052000"/>
            <a:ext cx="966600" cy="588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13" name="CustomShape 66"/>
          <p:cNvSpPr/>
          <p:nvPr/>
        </p:nvSpPr>
        <p:spPr>
          <a:xfrm>
            <a:off x="7589520" y="2052000"/>
            <a:ext cx="1625760" cy="501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14" name="CustomShape 67"/>
          <p:cNvSpPr/>
          <p:nvPr/>
        </p:nvSpPr>
        <p:spPr>
          <a:xfrm>
            <a:off x="3400560" y="2194560"/>
            <a:ext cx="357480" cy="96480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15" name="CustomShape 68"/>
          <p:cNvSpPr/>
          <p:nvPr/>
        </p:nvSpPr>
        <p:spPr>
          <a:xfrm>
            <a:off x="7432560" y="2096640"/>
            <a:ext cx="444960" cy="266400"/>
          </a:xfrm>
          <a:custGeom>
            <a:avLst/>
            <a:gdLst/>
            <a:ahLst/>
            <a:cxnLst/>
            <a:rect l="l" t="t" r="r" b="b"/>
            <a:pathLst>
              <a:path w="1238" h="742">
                <a:moveTo>
                  <a:pt x="0" y="484"/>
                </a:moveTo>
                <a:lnTo>
                  <a:pt x="436" y="741"/>
                </a:lnTo>
                <a:lnTo>
                  <a:pt x="944" y="526"/>
                </a:lnTo>
                <a:lnTo>
                  <a:pt x="1237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16" name="CustomShape 69"/>
          <p:cNvSpPr/>
          <p:nvPr/>
        </p:nvSpPr>
        <p:spPr>
          <a:xfrm flipH="1">
            <a:off x="8277840" y="3017520"/>
            <a:ext cx="259560" cy="50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17" name="CustomShape 70"/>
          <p:cNvSpPr/>
          <p:nvPr/>
        </p:nvSpPr>
        <p:spPr>
          <a:xfrm flipH="1">
            <a:off x="7131600" y="3017520"/>
            <a:ext cx="1405800" cy="50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18" name="CustomShape 71"/>
          <p:cNvSpPr/>
          <p:nvPr/>
        </p:nvSpPr>
        <p:spPr>
          <a:xfrm flipH="1">
            <a:off x="5942880" y="3017520"/>
            <a:ext cx="2476080" cy="50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19" name="CustomShape 72"/>
          <p:cNvSpPr/>
          <p:nvPr/>
        </p:nvSpPr>
        <p:spPr>
          <a:xfrm>
            <a:off x="9235440" y="3089520"/>
            <a:ext cx="182160" cy="50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20" name="CustomShape 73"/>
          <p:cNvSpPr/>
          <p:nvPr/>
        </p:nvSpPr>
        <p:spPr>
          <a:xfrm flipH="1">
            <a:off x="4754160" y="3943440"/>
            <a:ext cx="1089360" cy="627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21" name="CustomShape 74"/>
          <p:cNvSpPr/>
          <p:nvPr/>
        </p:nvSpPr>
        <p:spPr>
          <a:xfrm flipH="1">
            <a:off x="5387040" y="3943440"/>
            <a:ext cx="456480" cy="73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22" name="CustomShape 75"/>
          <p:cNvSpPr/>
          <p:nvPr/>
        </p:nvSpPr>
        <p:spPr>
          <a:xfrm flipH="1">
            <a:off x="4205520" y="3943440"/>
            <a:ext cx="1638000" cy="627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23" name="CustomShape 76"/>
          <p:cNvSpPr/>
          <p:nvPr/>
        </p:nvSpPr>
        <p:spPr>
          <a:xfrm>
            <a:off x="5371920" y="4126320"/>
            <a:ext cx="357480" cy="96480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24" name="CustomShape 77"/>
          <p:cNvSpPr/>
          <p:nvPr/>
        </p:nvSpPr>
        <p:spPr>
          <a:xfrm flipH="1">
            <a:off x="6400080" y="3962520"/>
            <a:ext cx="709920" cy="608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25" name="CustomShape 78"/>
          <p:cNvSpPr/>
          <p:nvPr/>
        </p:nvSpPr>
        <p:spPr>
          <a:xfrm flipH="1">
            <a:off x="6948720" y="3962520"/>
            <a:ext cx="161280" cy="608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26" name="CustomShape 79"/>
          <p:cNvSpPr/>
          <p:nvPr/>
        </p:nvSpPr>
        <p:spPr>
          <a:xfrm flipH="1">
            <a:off x="5844240" y="3943440"/>
            <a:ext cx="1265760" cy="627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27" name="CustomShape 80"/>
          <p:cNvSpPr/>
          <p:nvPr/>
        </p:nvSpPr>
        <p:spPr>
          <a:xfrm>
            <a:off x="6775920" y="4126320"/>
            <a:ext cx="357480" cy="96480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28" name="CustomShape 81"/>
          <p:cNvSpPr/>
          <p:nvPr/>
        </p:nvSpPr>
        <p:spPr>
          <a:xfrm flipH="1">
            <a:off x="7623360" y="3962520"/>
            <a:ext cx="854640" cy="51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29" name="CustomShape 82"/>
          <p:cNvSpPr/>
          <p:nvPr/>
        </p:nvSpPr>
        <p:spPr>
          <a:xfrm flipH="1">
            <a:off x="8046000" y="3943440"/>
            <a:ext cx="533520" cy="534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30" name="CustomShape 83"/>
          <p:cNvSpPr/>
          <p:nvPr/>
        </p:nvSpPr>
        <p:spPr>
          <a:xfrm>
            <a:off x="8580960" y="3962520"/>
            <a:ext cx="360" cy="51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31" name="CustomShape 84"/>
          <p:cNvSpPr/>
          <p:nvPr/>
        </p:nvSpPr>
        <p:spPr>
          <a:xfrm>
            <a:off x="8287920" y="4126320"/>
            <a:ext cx="357480" cy="96480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32" name="CustomShape 85"/>
          <p:cNvSpPr/>
          <p:nvPr/>
        </p:nvSpPr>
        <p:spPr>
          <a:xfrm flipH="1">
            <a:off x="9017280" y="3998520"/>
            <a:ext cx="540720" cy="572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33" name="CustomShape 86"/>
          <p:cNvSpPr/>
          <p:nvPr/>
        </p:nvSpPr>
        <p:spPr>
          <a:xfrm flipH="1">
            <a:off x="9417600" y="3979440"/>
            <a:ext cx="241920" cy="591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34" name="CustomShape 87"/>
          <p:cNvSpPr/>
          <p:nvPr/>
        </p:nvSpPr>
        <p:spPr>
          <a:xfrm>
            <a:off x="9761760" y="4078800"/>
            <a:ext cx="264240" cy="508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35" name="CustomShape 88"/>
          <p:cNvSpPr/>
          <p:nvPr/>
        </p:nvSpPr>
        <p:spPr>
          <a:xfrm>
            <a:off x="9403920" y="4162320"/>
            <a:ext cx="357480" cy="96480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36" name="CustomShape 89"/>
          <p:cNvSpPr/>
          <p:nvPr/>
        </p:nvSpPr>
        <p:spPr>
          <a:xfrm flipH="1">
            <a:off x="1096560" y="4929480"/>
            <a:ext cx="1269000" cy="49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37" name="CustomShape 90"/>
          <p:cNvSpPr/>
          <p:nvPr/>
        </p:nvSpPr>
        <p:spPr>
          <a:xfrm flipH="1">
            <a:off x="2228400" y="4929480"/>
            <a:ext cx="137160" cy="508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38" name="CustomShape 91"/>
          <p:cNvSpPr/>
          <p:nvPr/>
        </p:nvSpPr>
        <p:spPr>
          <a:xfrm flipH="1">
            <a:off x="3254400" y="4893480"/>
            <a:ext cx="218880" cy="591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39" name="CustomShape 92"/>
          <p:cNvSpPr/>
          <p:nvPr/>
        </p:nvSpPr>
        <p:spPr>
          <a:xfrm>
            <a:off x="3474720" y="4893480"/>
            <a:ext cx="831960" cy="566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40" name="CustomShape 93"/>
          <p:cNvSpPr/>
          <p:nvPr/>
        </p:nvSpPr>
        <p:spPr>
          <a:xfrm>
            <a:off x="3291120" y="5852160"/>
            <a:ext cx="36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41" name="CustomShape 94"/>
          <p:cNvSpPr/>
          <p:nvPr/>
        </p:nvSpPr>
        <p:spPr>
          <a:xfrm>
            <a:off x="3291120" y="585216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42" name="CustomShape 95"/>
          <p:cNvSpPr/>
          <p:nvPr/>
        </p:nvSpPr>
        <p:spPr>
          <a:xfrm>
            <a:off x="3264840" y="609480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43" name="CustomShape 96"/>
          <p:cNvSpPr/>
          <p:nvPr/>
        </p:nvSpPr>
        <p:spPr>
          <a:xfrm>
            <a:off x="4770000" y="8643240"/>
            <a:ext cx="36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44" name="CustomShape 97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45" name="CustomShape 98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46" name="CustomShape 99"/>
          <p:cNvSpPr/>
          <p:nvPr/>
        </p:nvSpPr>
        <p:spPr>
          <a:xfrm>
            <a:off x="4770000" y="8643240"/>
            <a:ext cx="36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47" name="CustomShape 100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48" name="CustomShape 101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49" name="CustomShape 102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50" name="CustomShape 103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51" name="CustomShape 104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52" name="CustomShape 105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53" name="CustomShape 106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54" name="CustomShape 107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55" name="CustomShape 108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56" name="CustomShape 109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57" name="CustomShape 110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58" name="CustomShape 111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59" name="CustomShape 112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60" name="CustomShape 113"/>
          <p:cNvSpPr/>
          <p:nvPr/>
        </p:nvSpPr>
        <p:spPr>
          <a:xfrm>
            <a:off x="4338000" y="5799240"/>
            <a:ext cx="600480" cy="60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61" name="CustomShape 114"/>
          <p:cNvSpPr/>
          <p:nvPr/>
        </p:nvSpPr>
        <p:spPr>
          <a:xfrm>
            <a:off x="4338000" y="5799240"/>
            <a:ext cx="141840" cy="60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62" name="CustomShape 115"/>
          <p:cNvSpPr/>
          <p:nvPr/>
        </p:nvSpPr>
        <p:spPr>
          <a:xfrm>
            <a:off x="4383720" y="6041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63" name="CustomShape 116"/>
          <p:cNvSpPr/>
          <p:nvPr/>
        </p:nvSpPr>
        <p:spPr>
          <a:xfrm flipH="1">
            <a:off x="2102400" y="5865480"/>
            <a:ext cx="155160" cy="591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64" name="CustomShape 117"/>
          <p:cNvSpPr/>
          <p:nvPr/>
        </p:nvSpPr>
        <p:spPr>
          <a:xfrm>
            <a:off x="2259000" y="5865480"/>
            <a:ext cx="355680" cy="566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65" name="CustomShape 118"/>
          <p:cNvSpPr/>
          <p:nvPr/>
        </p:nvSpPr>
        <p:spPr>
          <a:xfrm>
            <a:off x="2193120" y="603540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66" name="CustomShape 119"/>
          <p:cNvSpPr/>
          <p:nvPr/>
        </p:nvSpPr>
        <p:spPr>
          <a:xfrm flipH="1">
            <a:off x="547920" y="5852160"/>
            <a:ext cx="603720" cy="51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67" name="CustomShape 120"/>
          <p:cNvSpPr/>
          <p:nvPr/>
        </p:nvSpPr>
        <p:spPr>
          <a:xfrm>
            <a:off x="1153080" y="5852160"/>
            <a:ext cx="126360" cy="475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68" name="CustomShape 121"/>
          <p:cNvSpPr/>
          <p:nvPr/>
        </p:nvSpPr>
        <p:spPr>
          <a:xfrm>
            <a:off x="943200" y="60220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69" name="CustomShape 122"/>
          <p:cNvSpPr/>
          <p:nvPr/>
        </p:nvSpPr>
        <p:spPr>
          <a:xfrm>
            <a:off x="5328720" y="5727600"/>
            <a:ext cx="4754160" cy="152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i="1" strike="noStrike" spc="-1">
                <a:solidFill>
                  <a:srgbClr val="000000"/>
                </a:solidFill>
                <a:latin typeface="Arial"/>
                <a:ea typeface="Arial"/>
              </a:rPr>
              <a:t>*: Nút lá, là 1 sự kiện cho trong giả thiết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i="1" strike="noStrike" spc="-1">
                <a:solidFill>
                  <a:srgbClr val="FF3333"/>
                </a:solidFill>
                <a:latin typeface="Arial"/>
                <a:ea typeface="Arial"/>
              </a:rPr>
              <a:t>f: </a:t>
            </a:r>
            <a:r>
              <a:rPr lang="en-US" sz="2000" b="0" i="1" strike="noStrike" spc="-1">
                <a:solidFill>
                  <a:srgbClr val="000000"/>
                </a:solidFill>
                <a:latin typeface="Arial"/>
                <a:ea typeface="Arial"/>
              </a:rPr>
              <a:t>Sự kiện không cho trong giả thiết và không nằm ở vế phải của các luật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870" name="CustomShape 123"/>
          <p:cNvSpPr/>
          <p:nvPr/>
        </p:nvSpPr>
        <p:spPr>
          <a:xfrm>
            <a:off x="457200" y="5760"/>
            <a:ext cx="7863120" cy="88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Đồ thị suy diễn lùi Và-Hoặc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5871" name="CustomShape 124"/>
          <p:cNvSpPr/>
          <p:nvPr/>
        </p:nvSpPr>
        <p:spPr>
          <a:xfrm>
            <a:off x="2923200" y="292464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872" name="CustomShape 125"/>
          <p:cNvSpPr/>
          <p:nvPr/>
        </p:nvSpPr>
        <p:spPr>
          <a:xfrm>
            <a:off x="6739200" y="306900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873" name="CustomShape 126"/>
          <p:cNvSpPr/>
          <p:nvPr/>
        </p:nvSpPr>
        <p:spPr>
          <a:xfrm>
            <a:off x="7639200" y="306900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874" name="CustomShape 127"/>
          <p:cNvSpPr/>
          <p:nvPr/>
        </p:nvSpPr>
        <p:spPr>
          <a:xfrm>
            <a:off x="8323200" y="306900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875" name="CustomShape 128"/>
          <p:cNvSpPr/>
          <p:nvPr/>
        </p:nvSpPr>
        <p:spPr>
          <a:xfrm>
            <a:off x="9295200" y="299700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876" name="CustomShape 129"/>
          <p:cNvSpPr/>
          <p:nvPr/>
        </p:nvSpPr>
        <p:spPr>
          <a:xfrm>
            <a:off x="1339200" y="479736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877" name="CustomShape 130"/>
          <p:cNvSpPr/>
          <p:nvPr/>
        </p:nvSpPr>
        <p:spPr>
          <a:xfrm>
            <a:off x="2275200" y="486936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878" name="CustomShape 131"/>
          <p:cNvSpPr/>
          <p:nvPr/>
        </p:nvSpPr>
        <p:spPr>
          <a:xfrm>
            <a:off x="2887200" y="486936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879" name="CustomShape 132"/>
          <p:cNvSpPr/>
          <p:nvPr/>
        </p:nvSpPr>
        <p:spPr>
          <a:xfrm>
            <a:off x="3859200" y="486936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880" name="CustomShape 133"/>
          <p:cNvSpPr/>
          <p:nvPr/>
        </p:nvSpPr>
        <p:spPr>
          <a:xfrm>
            <a:off x="4090680" y="3014640"/>
            <a:ext cx="4377960" cy="2293920"/>
          </a:xfrm>
          <a:custGeom>
            <a:avLst/>
            <a:gdLst/>
            <a:ahLst/>
            <a:cxnLst/>
            <a:rect l="l" t="t" r="r" b="b"/>
            <a:pathLst>
              <a:path w="12163" h="6374">
                <a:moveTo>
                  <a:pt x="12162" y="5292"/>
                </a:moveTo>
                <a:cubicBezTo>
                  <a:pt x="11660" y="5638"/>
                  <a:pt x="11093" y="5906"/>
                  <a:pt x="10498" y="5975"/>
                </a:cubicBezTo>
                <a:cubicBezTo>
                  <a:pt x="10002" y="6032"/>
                  <a:pt x="9587" y="6212"/>
                  <a:pt x="9090" y="6231"/>
                </a:cubicBezTo>
                <a:cubicBezTo>
                  <a:pt x="8560" y="6251"/>
                  <a:pt x="8036" y="6280"/>
                  <a:pt x="7511" y="6274"/>
                </a:cubicBezTo>
                <a:cubicBezTo>
                  <a:pt x="6980" y="6266"/>
                  <a:pt x="6433" y="6373"/>
                  <a:pt x="5932" y="6103"/>
                </a:cubicBezTo>
                <a:cubicBezTo>
                  <a:pt x="5322" y="5774"/>
                  <a:pt x="4624" y="5620"/>
                  <a:pt x="4097" y="5120"/>
                </a:cubicBezTo>
                <a:cubicBezTo>
                  <a:pt x="3503" y="4559"/>
                  <a:pt x="2733" y="4203"/>
                  <a:pt x="2219" y="3542"/>
                </a:cubicBezTo>
                <a:cubicBezTo>
                  <a:pt x="1789" y="2988"/>
                  <a:pt x="1358" y="2438"/>
                  <a:pt x="939" y="1878"/>
                </a:cubicBezTo>
                <a:cubicBezTo>
                  <a:pt x="633" y="1469"/>
                  <a:pt x="586" y="964"/>
                  <a:pt x="299" y="554"/>
                </a:cubicBezTo>
                <a:lnTo>
                  <a:pt x="43" y="86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FF3399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881" name="CustomShape 134"/>
          <p:cNvSpPr/>
          <p:nvPr/>
        </p:nvSpPr>
        <p:spPr>
          <a:xfrm>
            <a:off x="8730720" y="3034800"/>
            <a:ext cx="1152000" cy="1564920"/>
          </a:xfrm>
          <a:custGeom>
            <a:avLst/>
            <a:gdLst/>
            <a:ahLst/>
            <a:cxnLst/>
            <a:rect l="l" t="t" r="r" b="b"/>
            <a:pathLst>
              <a:path w="3202" h="4349">
                <a:moveTo>
                  <a:pt x="3201" y="4182"/>
                </a:moveTo>
                <a:cubicBezTo>
                  <a:pt x="2589" y="4348"/>
                  <a:pt x="2128" y="3768"/>
                  <a:pt x="1665" y="3500"/>
                </a:cubicBezTo>
                <a:cubicBezTo>
                  <a:pt x="1173" y="3214"/>
                  <a:pt x="958" y="2741"/>
                  <a:pt x="811" y="2262"/>
                </a:cubicBezTo>
                <a:cubicBezTo>
                  <a:pt x="671" y="1805"/>
                  <a:pt x="656" y="1314"/>
                  <a:pt x="427" y="897"/>
                </a:cubicBezTo>
                <a:lnTo>
                  <a:pt x="128" y="427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FF3399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2" name="CustomShape 1"/>
          <p:cNvSpPr/>
          <p:nvPr/>
        </p:nvSpPr>
        <p:spPr>
          <a:xfrm>
            <a:off x="4663440" y="519480"/>
            <a:ext cx="10051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883" name="CustomShape 2"/>
          <p:cNvSpPr/>
          <p:nvPr/>
        </p:nvSpPr>
        <p:spPr>
          <a:xfrm>
            <a:off x="731520" y="1635840"/>
            <a:ext cx="137088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{a,h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884" name="CustomShape 3"/>
          <p:cNvSpPr/>
          <p:nvPr/>
        </p:nvSpPr>
        <p:spPr>
          <a:xfrm>
            <a:off x="3179520" y="1635840"/>
            <a:ext cx="13003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{a,b,C}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885" name="CustomShape 4"/>
          <p:cNvSpPr/>
          <p:nvPr/>
        </p:nvSpPr>
        <p:spPr>
          <a:xfrm>
            <a:off x="6815520" y="1635840"/>
            <a:ext cx="151884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{a,b,c,p}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886" name="CustomShape 5"/>
          <p:cNvSpPr/>
          <p:nvPr/>
        </p:nvSpPr>
        <p:spPr>
          <a:xfrm>
            <a:off x="457200" y="262332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887" name="CustomShape 6"/>
          <p:cNvSpPr/>
          <p:nvPr/>
        </p:nvSpPr>
        <p:spPr>
          <a:xfrm>
            <a:off x="1371600" y="2619360"/>
            <a:ext cx="100512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FF3333"/>
                </a:solidFill>
                <a:latin typeface="Arial"/>
                <a:ea typeface="Arial"/>
              </a:rPr>
              <a:t>h</a:t>
            </a:r>
            <a:r>
              <a:rPr lang="en-US" sz="2600" b="1" strike="noStrike" spc="-1" baseline="-25000">
                <a:solidFill>
                  <a:srgbClr val="FF3333"/>
                </a:solidFill>
                <a:latin typeface="Arial"/>
                <a:ea typeface="Arial"/>
              </a:rPr>
              <a:t>a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888" name="CustomShape 7"/>
          <p:cNvSpPr/>
          <p:nvPr/>
        </p:nvSpPr>
        <p:spPr>
          <a:xfrm>
            <a:off x="2300400" y="261936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889" name="CustomShape 8"/>
          <p:cNvSpPr/>
          <p:nvPr/>
        </p:nvSpPr>
        <p:spPr>
          <a:xfrm>
            <a:off x="3128400" y="261972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890" name="CustomShape 9"/>
          <p:cNvSpPr/>
          <p:nvPr/>
        </p:nvSpPr>
        <p:spPr>
          <a:xfrm>
            <a:off x="3848400" y="262008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891" name="CustomShape 10"/>
          <p:cNvSpPr/>
          <p:nvPr/>
        </p:nvSpPr>
        <p:spPr>
          <a:xfrm>
            <a:off x="6944400" y="261972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892" name="CustomShape 11"/>
          <p:cNvSpPr/>
          <p:nvPr/>
        </p:nvSpPr>
        <p:spPr>
          <a:xfrm>
            <a:off x="7772400" y="262008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893" name="CustomShape 12"/>
          <p:cNvSpPr/>
          <p:nvPr/>
        </p:nvSpPr>
        <p:spPr>
          <a:xfrm>
            <a:off x="8420400" y="262044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894" name="CustomShape 13"/>
          <p:cNvSpPr/>
          <p:nvPr/>
        </p:nvSpPr>
        <p:spPr>
          <a:xfrm>
            <a:off x="9104400" y="262080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p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895" name="CustomShape 14"/>
          <p:cNvSpPr/>
          <p:nvPr/>
        </p:nvSpPr>
        <p:spPr>
          <a:xfrm>
            <a:off x="2494800" y="3448440"/>
            <a:ext cx="12679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{A,B}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896" name="CustomShape 15"/>
          <p:cNvSpPr/>
          <p:nvPr/>
        </p:nvSpPr>
        <p:spPr>
          <a:xfrm>
            <a:off x="2084400" y="4491360"/>
            <a:ext cx="749520" cy="49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897" name="CustomShape 16"/>
          <p:cNvSpPr/>
          <p:nvPr/>
        </p:nvSpPr>
        <p:spPr>
          <a:xfrm>
            <a:off x="3092400" y="4491720"/>
            <a:ext cx="747360" cy="49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{B}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898" name="CustomShape 17"/>
          <p:cNvSpPr/>
          <p:nvPr/>
        </p:nvSpPr>
        <p:spPr>
          <a:xfrm>
            <a:off x="646560" y="5427720"/>
            <a:ext cx="1181520" cy="60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{b,h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899" name="CustomShape 18"/>
          <p:cNvSpPr/>
          <p:nvPr/>
        </p:nvSpPr>
        <p:spPr>
          <a:xfrm>
            <a:off x="1785600" y="5427720"/>
            <a:ext cx="1242720" cy="4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{a,R}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900" name="CustomShape 19"/>
          <p:cNvSpPr/>
          <p:nvPr/>
        </p:nvSpPr>
        <p:spPr>
          <a:xfrm>
            <a:off x="2842560" y="5427720"/>
            <a:ext cx="1130400" cy="69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{a,h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901" name="CustomShape 20"/>
          <p:cNvSpPr/>
          <p:nvPr/>
        </p:nvSpPr>
        <p:spPr>
          <a:xfrm>
            <a:off x="3873600" y="5427720"/>
            <a:ext cx="1242720" cy="4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{b,R}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902" name="CustomShape 21"/>
          <p:cNvSpPr/>
          <p:nvPr/>
        </p:nvSpPr>
        <p:spPr>
          <a:xfrm>
            <a:off x="286560" y="6363720"/>
            <a:ext cx="82224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{b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903" name="CustomShape 22"/>
          <p:cNvSpPr/>
          <p:nvPr/>
        </p:nvSpPr>
        <p:spPr>
          <a:xfrm>
            <a:off x="1785600" y="6363720"/>
            <a:ext cx="73080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904" name="CustomShape 23"/>
          <p:cNvSpPr/>
          <p:nvPr/>
        </p:nvSpPr>
        <p:spPr>
          <a:xfrm>
            <a:off x="3022560" y="6363720"/>
            <a:ext cx="77688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905" name="CustomShape 24"/>
          <p:cNvSpPr/>
          <p:nvPr/>
        </p:nvSpPr>
        <p:spPr>
          <a:xfrm>
            <a:off x="4125600" y="6399720"/>
            <a:ext cx="776880" cy="6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{b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906" name="CustomShape 25"/>
          <p:cNvSpPr/>
          <p:nvPr/>
        </p:nvSpPr>
        <p:spPr>
          <a:xfrm>
            <a:off x="862560" y="6328080"/>
            <a:ext cx="78264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1" strike="noStrike" spc="-1">
                <a:solidFill>
                  <a:srgbClr val="FF3333"/>
                </a:solidFill>
                <a:latin typeface="Arial"/>
                <a:ea typeface="Arial"/>
              </a:rPr>
              <a:t>h</a:t>
            </a:r>
            <a:r>
              <a:rPr lang="en-US" sz="2600" b="1" strike="noStrike" spc="-1" baseline="-25000">
                <a:solidFill>
                  <a:srgbClr val="FF3333"/>
                </a:solidFill>
                <a:latin typeface="Arial"/>
                <a:ea typeface="Arial"/>
              </a:rPr>
              <a:t>c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907" name="CustomShape 26"/>
          <p:cNvSpPr/>
          <p:nvPr/>
        </p:nvSpPr>
        <p:spPr>
          <a:xfrm>
            <a:off x="2253600" y="6364080"/>
            <a:ext cx="768240" cy="52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{R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908" name="CustomShape 27"/>
          <p:cNvSpPr/>
          <p:nvPr/>
        </p:nvSpPr>
        <p:spPr>
          <a:xfrm>
            <a:off x="3477600" y="6364080"/>
            <a:ext cx="77256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1" strike="noStrike" spc="-1">
                <a:solidFill>
                  <a:srgbClr val="FF3333"/>
                </a:solidFill>
                <a:latin typeface="Arial"/>
                <a:ea typeface="Arial"/>
              </a:rPr>
              <a:t>h</a:t>
            </a:r>
            <a:r>
              <a:rPr lang="en-US" sz="2600" b="1" strike="noStrike" spc="-1" baseline="-25000">
                <a:solidFill>
                  <a:srgbClr val="FF3333"/>
                </a:solidFill>
                <a:latin typeface="Arial"/>
                <a:ea typeface="Arial"/>
              </a:rPr>
              <a:t>c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909" name="CustomShape 28"/>
          <p:cNvSpPr/>
          <p:nvPr/>
        </p:nvSpPr>
        <p:spPr>
          <a:xfrm>
            <a:off x="4665600" y="6400080"/>
            <a:ext cx="82008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{R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910" name="CustomShape 29"/>
          <p:cNvSpPr/>
          <p:nvPr/>
        </p:nvSpPr>
        <p:spPr>
          <a:xfrm>
            <a:off x="5154480" y="3527280"/>
            <a:ext cx="173664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{a,b,m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911" name="CustomShape 30"/>
          <p:cNvSpPr/>
          <p:nvPr/>
        </p:nvSpPr>
        <p:spPr>
          <a:xfrm>
            <a:off x="6522480" y="3527280"/>
            <a:ext cx="1736640" cy="64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{a,b,m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912" name="CustomShape 31"/>
          <p:cNvSpPr/>
          <p:nvPr/>
        </p:nvSpPr>
        <p:spPr>
          <a:xfrm>
            <a:off x="8934480" y="3527280"/>
            <a:ext cx="1736640" cy="64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{a,b,c}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913" name="CustomShape 32"/>
          <p:cNvSpPr/>
          <p:nvPr/>
        </p:nvSpPr>
        <p:spPr>
          <a:xfrm>
            <a:off x="7818480" y="3527280"/>
            <a:ext cx="147168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{a,b,C}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914" name="CustomShape 33"/>
          <p:cNvSpPr/>
          <p:nvPr/>
        </p:nvSpPr>
        <p:spPr>
          <a:xfrm>
            <a:off x="3840480" y="4478760"/>
            <a:ext cx="748080" cy="83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915" name="CustomShape 34"/>
          <p:cNvSpPr/>
          <p:nvPr/>
        </p:nvSpPr>
        <p:spPr>
          <a:xfrm>
            <a:off x="4384080" y="4479120"/>
            <a:ext cx="753120" cy="5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{b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916" name="CustomShape 35"/>
          <p:cNvSpPr/>
          <p:nvPr/>
        </p:nvSpPr>
        <p:spPr>
          <a:xfrm>
            <a:off x="4888080" y="4479120"/>
            <a:ext cx="88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1" strike="noStrike" spc="-1">
                <a:solidFill>
                  <a:srgbClr val="FF3333"/>
                </a:solidFill>
                <a:latin typeface="Arial"/>
                <a:ea typeface="Arial"/>
              </a:rPr>
              <a:t>m</a:t>
            </a:r>
            <a:r>
              <a:rPr lang="en-US" sz="2600" b="1" strike="noStrike" spc="-1" baseline="-25000">
                <a:solidFill>
                  <a:srgbClr val="FF3333"/>
                </a:solidFill>
                <a:latin typeface="Arial"/>
                <a:ea typeface="Arial"/>
              </a:rPr>
              <a:t>a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917" name="CustomShape 36"/>
          <p:cNvSpPr/>
          <p:nvPr/>
        </p:nvSpPr>
        <p:spPr>
          <a:xfrm>
            <a:off x="5500080" y="4479120"/>
            <a:ext cx="73656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918" name="CustomShape 37"/>
          <p:cNvSpPr/>
          <p:nvPr/>
        </p:nvSpPr>
        <p:spPr>
          <a:xfrm>
            <a:off x="6004080" y="4479480"/>
            <a:ext cx="753120" cy="5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{b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919" name="CustomShape 38"/>
          <p:cNvSpPr/>
          <p:nvPr/>
        </p:nvSpPr>
        <p:spPr>
          <a:xfrm>
            <a:off x="6508080" y="4479480"/>
            <a:ext cx="88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1" strike="noStrike" spc="-1">
                <a:solidFill>
                  <a:srgbClr val="FF3333"/>
                </a:solidFill>
                <a:latin typeface="Arial"/>
                <a:ea typeface="Arial"/>
              </a:rPr>
              <a:t>m</a:t>
            </a:r>
            <a:r>
              <a:rPr lang="en-US" sz="2600" b="1" strike="noStrike" spc="-1" baseline="-25000">
                <a:solidFill>
                  <a:srgbClr val="FF3333"/>
                </a:solidFill>
                <a:latin typeface="Arial"/>
                <a:ea typeface="Arial"/>
              </a:rPr>
              <a:t>b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920" name="CustomShape 39"/>
          <p:cNvSpPr/>
          <p:nvPr/>
        </p:nvSpPr>
        <p:spPr>
          <a:xfrm>
            <a:off x="7192080" y="4478760"/>
            <a:ext cx="762480" cy="50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921" name="CustomShape 40"/>
          <p:cNvSpPr/>
          <p:nvPr/>
        </p:nvSpPr>
        <p:spPr>
          <a:xfrm>
            <a:off x="7660080" y="4479120"/>
            <a:ext cx="7531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{b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922" name="CustomShape 41"/>
          <p:cNvSpPr/>
          <p:nvPr/>
        </p:nvSpPr>
        <p:spPr>
          <a:xfrm>
            <a:off x="8128080" y="4479120"/>
            <a:ext cx="74088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923" name="CustomShape 42"/>
          <p:cNvSpPr/>
          <p:nvPr/>
        </p:nvSpPr>
        <p:spPr>
          <a:xfrm>
            <a:off x="8632080" y="4479120"/>
            <a:ext cx="7855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{a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924" name="CustomShape 43"/>
          <p:cNvSpPr/>
          <p:nvPr/>
        </p:nvSpPr>
        <p:spPr>
          <a:xfrm>
            <a:off x="9064080" y="4479480"/>
            <a:ext cx="753120" cy="5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{b</a:t>
            </a:r>
            <a:r>
              <a:rPr lang="en-US" sz="2600" b="1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925" name="CustomShape 44"/>
          <p:cNvSpPr/>
          <p:nvPr/>
        </p:nvSpPr>
        <p:spPr>
          <a:xfrm>
            <a:off x="9568080" y="4479480"/>
            <a:ext cx="655200" cy="5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{c}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926" name="CustomShape 45"/>
          <p:cNvSpPr/>
          <p:nvPr/>
        </p:nvSpPr>
        <p:spPr>
          <a:xfrm flipH="1">
            <a:off x="1645200" y="980280"/>
            <a:ext cx="3016800" cy="65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27" name="CustomShape 46"/>
          <p:cNvSpPr/>
          <p:nvPr/>
        </p:nvSpPr>
        <p:spPr>
          <a:xfrm flipH="1">
            <a:off x="3839760" y="1003680"/>
            <a:ext cx="1014480" cy="631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99FF99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28" name="CustomShape 47"/>
          <p:cNvSpPr/>
          <p:nvPr/>
        </p:nvSpPr>
        <p:spPr>
          <a:xfrm>
            <a:off x="5071680" y="967680"/>
            <a:ext cx="2425680" cy="667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29" name="CustomShape 48"/>
          <p:cNvSpPr/>
          <p:nvPr/>
        </p:nvSpPr>
        <p:spPr>
          <a:xfrm>
            <a:off x="4663440" y="1060200"/>
            <a:ext cx="1736640" cy="40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FF950E"/>
                </a:solidFill>
                <a:latin typeface="Arial"/>
                <a:ea typeface="Arial"/>
              </a:rPr>
              <a:t>Hoặc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5930" name="CustomShape 49"/>
          <p:cNvSpPr/>
          <p:nvPr/>
        </p:nvSpPr>
        <p:spPr>
          <a:xfrm>
            <a:off x="2599200" y="90828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12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931" name="CustomShape 50"/>
          <p:cNvSpPr/>
          <p:nvPr/>
        </p:nvSpPr>
        <p:spPr>
          <a:xfrm>
            <a:off x="3643200" y="101664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13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932" name="CustomShape 51"/>
          <p:cNvSpPr/>
          <p:nvPr/>
        </p:nvSpPr>
        <p:spPr>
          <a:xfrm>
            <a:off x="5983200" y="76464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15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933" name="CustomShape 52"/>
          <p:cNvSpPr/>
          <p:nvPr/>
        </p:nvSpPr>
        <p:spPr>
          <a:xfrm flipH="1">
            <a:off x="639360" y="2175840"/>
            <a:ext cx="557280" cy="631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34" name="CustomShape 53"/>
          <p:cNvSpPr/>
          <p:nvPr/>
        </p:nvSpPr>
        <p:spPr>
          <a:xfrm>
            <a:off x="1198080" y="2175840"/>
            <a:ext cx="355680" cy="566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35" name="CustomShape 54"/>
          <p:cNvSpPr/>
          <p:nvPr/>
        </p:nvSpPr>
        <p:spPr>
          <a:xfrm>
            <a:off x="1060200" y="234576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36" name="CustomShape 55"/>
          <p:cNvSpPr/>
          <p:nvPr/>
        </p:nvSpPr>
        <p:spPr>
          <a:xfrm flipH="1">
            <a:off x="2559600" y="2030760"/>
            <a:ext cx="995040" cy="711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99FF99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37" name="CustomShape 56"/>
          <p:cNvSpPr/>
          <p:nvPr/>
        </p:nvSpPr>
        <p:spPr>
          <a:xfrm flipH="1">
            <a:off x="3199680" y="2011680"/>
            <a:ext cx="456480" cy="73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99FF99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38" name="CustomShape 57"/>
          <p:cNvSpPr/>
          <p:nvPr/>
        </p:nvSpPr>
        <p:spPr>
          <a:xfrm>
            <a:off x="3758400" y="2111040"/>
            <a:ext cx="264240" cy="508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99FF99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39" name="CustomShape 58"/>
          <p:cNvSpPr/>
          <p:nvPr/>
        </p:nvSpPr>
        <p:spPr>
          <a:xfrm flipH="1">
            <a:off x="3016800" y="3017520"/>
            <a:ext cx="913680" cy="547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99FF66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40" name="CustomShape 59"/>
          <p:cNvSpPr/>
          <p:nvPr/>
        </p:nvSpPr>
        <p:spPr>
          <a:xfrm flipH="1">
            <a:off x="2263680" y="3888360"/>
            <a:ext cx="695160" cy="591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99FF66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41" name="CustomShape 60"/>
          <p:cNvSpPr/>
          <p:nvPr/>
        </p:nvSpPr>
        <p:spPr>
          <a:xfrm>
            <a:off x="2960280" y="3888360"/>
            <a:ext cx="355680" cy="566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99FF66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42" name="CustomShape 61"/>
          <p:cNvSpPr/>
          <p:nvPr/>
        </p:nvSpPr>
        <p:spPr>
          <a:xfrm>
            <a:off x="2822400" y="40582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99FF66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43" name="CustomShape 62"/>
          <p:cNvSpPr/>
          <p:nvPr/>
        </p:nvSpPr>
        <p:spPr>
          <a:xfrm>
            <a:off x="1391040" y="2286000"/>
            <a:ext cx="1736640" cy="40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FF950E"/>
                </a:solidFill>
                <a:latin typeface="Arial"/>
                <a:ea typeface="Arial"/>
              </a:rPr>
              <a:t>Và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5944" name="CustomShape 63"/>
          <p:cNvSpPr/>
          <p:nvPr/>
        </p:nvSpPr>
        <p:spPr>
          <a:xfrm flipH="1">
            <a:off x="7237080" y="2052000"/>
            <a:ext cx="259560" cy="711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45" name="CustomShape 64"/>
          <p:cNvSpPr/>
          <p:nvPr/>
        </p:nvSpPr>
        <p:spPr>
          <a:xfrm>
            <a:off x="7498080" y="2052000"/>
            <a:ext cx="379080" cy="711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46" name="CustomShape 65"/>
          <p:cNvSpPr/>
          <p:nvPr/>
        </p:nvSpPr>
        <p:spPr>
          <a:xfrm>
            <a:off x="7589520" y="2052000"/>
            <a:ext cx="966600" cy="588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47" name="CustomShape 66"/>
          <p:cNvSpPr/>
          <p:nvPr/>
        </p:nvSpPr>
        <p:spPr>
          <a:xfrm>
            <a:off x="7589520" y="2052000"/>
            <a:ext cx="1625760" cy="501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48" name="CustomShape 67"/>
          <p:cNvSpPr/>
          <p:nvPr/>
        </p:nvSpPr>
        <p:spPr>
          <a:xfrm>
            <a:off x="3400560" y="2194560"/>
            <a:ext cx="357480" cy="96480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49" name="CustomShape 68"/>
          <p:cNvSpPr/>
          <p:nvPr/>
        </p:nvSpPr>
        <p:spPr>
          <a:xfrm>
            <a:off x="7432560" y="2096640"/>
            <a:ext cx="444960" cy="266400"/>
          </a:xfrm>
          <a:custGeom>
            <a:avLst/>
            <a:gdLst/>
            <a:ahLst/>
            <a:cxnLst/>
            <a:rect l="l" t="t" r="r" b="b"/>
            <a:pathLst>
              <a:path w="1238" h="742">
                <a:moveTo>
                  <a:pt x="0" y="484"/>
                </a:moveTo>
                <a:lnTo>
                  <a:pt x="436" y="741"/>
                </a:lnTo>
                <a:lnTo>
                  <a:pt x="944" y="526"/>
                </a:lnTo>
                <a:lnTo>
                  <a:pt x="1237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50" name="CustomShape 69"/>
          <p:cNvSpPr/>
          <p:nvPr/>
        </p:nvSpPr>
        <p:spPr>
          <a:xfrm flipH="1">
            <a:off x="8277840" y="3017520"/>
            <a:ext cx="259560" cy="50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51" name="CustomShape 70"/>
          <p:cNvSpPr/>
          <p:nvPr/>
        </p:nvSpPr>
        <p:spPr>
          <a:xfrm flipH="1">
            <a:off x="7131600" y="3017520"/>
            <a:ext cx="1405800" cy="50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52" name="CustomShape 71"/>
          <p:cNvSpPr/>
          <p:nvPr/>
        </p:nvSpPr>
        <p:spPr>
          <a:xfrm flipH="1">
            <a:off x="5942880" y="3017520"/>
            <a:ext cx="2476080" cy="50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53" name="CustomShape 72"/>
          <p:cNvSpPr/>
          <p:nvPr/>
        </p:nvSpPr>
        <p:spPr>
          <a:xfrm>
            <a:off x="9235440" y="3089520"/>
            <a:ext cx="182160" cy="50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54" name="CustomShape 73"/>
          <p:cNvSpPr/>
          <p:nvPr/>
        </p:nvSpPr>
        <p:spPr>
          <a:xfrm flipH="1">
            <a:off x="4754160" y="3943440"/>
            <a:ext cx="1089360" cy="627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55" name="CustomShape 74"/>
          <p:cNvSpPr/>
          <p:nvPr/>
        </p:nvSpPr>
        <p:spPr>
          <a:xfrm flipH="1">
            <a:off x="5387040" y="3943440"/>
            <a:ext cx="456480" cy="73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56" name="CustomShape 75"/>
          <p:cNvSpPr/>
          <p:nvPr/>
        </p:nvSpPr>
        <p:spPr>
          <a:xfrm flipH="1">
            <a:off x="4205520" y="3943440"/>
            <a:ext cx="1638000" cy="627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57" name="CustomShape 76"/>
          <p:cNvSpPr/>
          <p:nvPr/>
        </p:nvSpPr>
        <p:spPr>
          <a:xfrm>
            <a:off x="5371920" y="4126320"/>
            <a:ext cx="357480" cy="96480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58" name="CustomShape 77"/>
          <p:cNvSpPr/>
          <p:nvPr/>
        </p:nvSpPr>
        <p:spPr>
          <a:xfrm flipH="1">
            <a:off x="6400080" y="3962520"/>
            <a:ext cx="709920" cy="608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59" name="CustomShape 78"/>
          <p:cNvSpPr/>
          <p:nvPr/>
        </p:nvSpPr>
        <p:spPr>
          <a:xfrm flipH="1">
            <a:off x="6948720" y="3962520"/>
            <a:ext cx="161280" cy="608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60" name="CustomShape 79"/>
          <p:cNvSpPr/>
          <p:nvPr/>
        </p:nvSpPr>
        <p:spPr>
          <a:xfrm flipH="1">
            <a:off x="5844240" y="3943440"/>
            <a:ext cx="1265760" cy="627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61" name="CustomShape 80"/>
          <p:cNvSpPr/>
          <p:nvPr/>
        </p:nvSpPr>
        <p:spPr>
          <a:xfrm>
            <a:off x="6775920" y="4126320"/>
            <a:ext cx="357480" cy="96480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62" name="CustomShape 81"/>
          <p:cNvSpPr/>
          <p:nvPr/>
        </p:nvSpPr>
        <p:spPr>
          <a:xfrm flipH="1">
            <a:off x="7623360" y="3962520"/>
            <a:ext cx="854640" cy="51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63" name="CustomShape 82"/>
          <p:cNvSpPr/>
          <p:nvPr/>
        </p:nvSpPr>
        <p:spPr>
          <a:xfrm flipH="1">
            <a:off x="8046000" y="3943440"/>
            <a:ext cx="533520" cy="534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64" name="CustomShape 83"/>
          <p:cNvSpPr/>
          <p:nvPr/>
        </p:nvSpPr>
        <p:spPr>
          <a:xfrm>
            <a:off x="8580960" y="3962520"/>
            <a:ext cx="360" cy="51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65" name="CustomShape 84"/>
          <p:cNvSpPr/>
          <p:nvPr/>
        </p:nvSpPr>
        <p:spPr>
          <a:xfrm>
            <a:off x="8287920" y="4126320"/>
            <a:ext cx="357480" cy="96480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66" name="CustomShape 85"/>
          <p:cNvSpPr/>
          <p:nvPr/>
        </p:nvSpPr>
        <p:spPr>
          <a:xfrm flipH="1">
            <a:off x="9017280" y="3998520"/>
            <a:ext cx="540720" cy="572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67" name="CustomShape 86"/>
          <p:cNvSpPr/>
          <p:nvPr/>
        </p:nvSpPr>
        <p:spPr>
          <a:xfrm flipH="1">
            <a:off x="9417600" y="3979440"/>
            <a:ext cx="241920" cy="591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68" name="CustomShape 87"/>
          <p:cNvSpPr/>
          <p:nvPr/>
        </p:nvSpPr>
        <p:spPr>
          <a:xfrm>
            <a:off x="9761760" y="4078800"/>
            <a:ext cx="264240" cy="508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69" name="CustomShape 88"/>
          <p:cNvSpPr/>
          <p:nvPr/>
        </p:nvSpPr>
        <p:spPr>
          <a:xfrm>
            <a:off x="9403920" y="4162320"/>
            <a:ext cx="357480" cy="96480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70" name="CustomShape 89"/>
          <p:cNvSpPr/>
          <p:nvPr/>
        </p:nvSpPr>
        <p:spPr>
          <a:xfrm flipH="1">
            <a:off x="1096560" y="4929480"/>
            <a:ext cx="1269000" cy="49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71" name="CustomShape 90"/>
          <p:cNvSpPr/>
          <p:nvPr/>
        </p:nvSpPr>
        <p:spPr>
          <a:xfrm flipH="1">
            <a:off x="2372400" y="4929480"/>
            <a:ext cx="137160" cy="508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99FF99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72" name="CustomShape 91"/>
          <p:cNvSpPr/>
          <p:nvPr/>
        </p:nvSpPr>
        <p:spPr>
          <a:xfrm flipH="1">
            <a:off x="3254400" y="4893480"/>
            <a:ext cx="218880" cy="591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73" name="CustomShape 92"/>
          <p:cNvSpPr/>
          <p:nvPr/>
        </p:nvSpPr>
        <p:spPr>
          <a:xfrm>
            <a:off x="3474720" y="4893480"/>
            <a:ext cx="831960" cy="566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99FF66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74" name="CustomShape 93"/>
          <p:cNvSpPr/>
          <p:nvPr/>
        </p:nvSpPr>
        <p:spPr>
          <a:xfrm>
            <a:off x="3291120" y="5852160"/>
            <a:ext cx="36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75" name="CustomShape 94"/>
          <p:cNvSpPr/>
          <p:nvPr/>
        </p:nvSpPr>
        <p:spPr>
          <a:xfrm>
            <a:off x="3291120" y="585216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76" name="CustomShape 95"/>
          <p:cNvSpPr/>
          <p:nvPr/>
        </p:nvSpPr>
        <p:spPr>
          <a:xfrm>
            <a:off x="3264840" y="609480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77" name="CustomShape 96"/>
          <p:cNvSpPr/>
          <p:nvPr/>
        </p:nvSpPr>
        <p:spPr>
          <a:xfrm>
            <a:off x="4770000" y="8643240"/>
            <a:ext cx="36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78" name="CustomShape 97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79" name="CustomShape 98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80" name="CustomShape 99"/>
          <p:cNvSpPr/>
          <p:nvPr/>
        </p:nvSpPr>
        <p:spPr>
          <a:xfrm>
            <a:off x="4770000" y="8643240"/>
            <a:ext cx="36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81" name="CustomShape 100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82" name="CustomShape 101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83" name="CustomShape 102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84" name="CustomShape 103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85" name="CustomShape 104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86" name="CustomShape 105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87" name="CustomShape 106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88" name="CustomShape 107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89" name="CustomShape 108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90" name="CustomShape 109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91" name="CustomShape 110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92" name="CustomShape 111"/>
          <p:cNvSpPr/>
          <p:nvPr/>
        </p:nvSpPr>
        <p:spPr>
          <a:xfrm>
            <a:off x="4743720" y="8885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93" name="CustomShape 112"/>
          <p:cNvSpPr/>
          <p:nvPr/>
        </p:nvSpPr>
        <p:spPr>
          <a:xfrm>
            <a:off x="4770000" y="8643240"/>
            <a:ext cx="508320" cy="63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94" name="CustomShape 113"/>
          <p:cNvSpPr/>
          <p:nvPr/>
        </p:nvSpPr>
        <p:spPr>
          <a:xfrm>
            <a:off x="4338000" y="5799240"/>
            <a:ext cx="600480" cy="60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99FF66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95" name="CustomShape 114"/>
          <p:cNvSpPr/>
          <p:nvPr/>
        </p:nvSpPr>
        <p:spPr>
          <a:xfrm>
            <a:off x="4338000" y="5799240"/>
            <a:ext cx="141840" cy="60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99FF66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96" name="CustomShape 115"/>
          <p:cNvSpPr/>
          <p:nvPr/>
        </p:nvSpPr>
        <p:spPr>
          <a:xfrm>
            <a:off x="4383720" y="60418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99FF66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97" name="CustomShape 116"/>
          <p:cNvSpPr/>
          <p:nvPr/>
        </p:nvSpPr>
        <p:spPr>
          <a:xfrm flipH="1">
            <a:off x="2102400" y="5865480"/>
            <a:ext cx="155160" cy="591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99FF66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98" name="CustomShape 117"/>
          <p:cNvSpPr/>
          <p:nvPr/>
        </p:nvSpPr>
        <p:spPr>
          <a:xfrm>
            <a:off x="2259000" y="5865480"/>
            <a:ext cx="355680" cy="566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99FF66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999" name="CustomShape 118"/>
          <p:cNvSpPr/>
          <p:nvPr/>
        </p:nvSpPr>
        <p:spPr>
          <a:xfrm>
            <a:off x="2193120" y="603540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99FF66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6000" name="CustomShape 119"/>
          <p:cNvSpPr/>
          <p:nvPr/>
        </p:nvSpPr>
        <p:spPr>
          <a:xfrm flipH="1">
            <a:off x="547920" y="5852160"/>
            <a:ext cx="603720" cy="51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6001" name="CustomShape 120"/>
          <p:cNvSpPr/>
          <p:nvPr/>
        </p:nvSpPr>
        <p:spPr>
          <a:xfrm>
            <a:off x="1153080" y="5852160"/>
            <a:ext cx="126360" cy="475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6002" name="CustomShape 121"/>
          <p:cNvSpPr/>
          <p:nvPr/>
        </p:nvSpPr>
        <p:spPr>
          <a:xfrm>
            <a:off x="943200" y="6022080"/>
            <a:ext cx="245520" cy="122760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6003" name="CustomShape 122"/>
          <p:cNvSpPr/>
          <p:nvPr/>
        </p:nvSpPr>
        <p:spPr>
          <a:xfrm>
            <a:off x="5328720" y="5852160"/>
            <a:ext cx="4754160" cy="139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i="1" strike="noStrike" spc="-1">
                <a:solidFill>
                  <a:srgbClr val="000000"/>
                </a:solidFill>
                <a:latin typeface="Arial"/>
                <a:ea typeface="Arial"/>
              </a:rPr>
              <a:t>Vết tối ưu : r</a:t>
            </a:r>
            <a:r>
              <a:rPr lang="en-US" sz="2600" b="0" i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7</a:t>
            </a:r>
            <a:r>
              <a:rPr lang="en-US" sz="2600" b="0" i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0" i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lang="en-US" sz="2600" b="0" i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0" i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r>
              <a:rPr lang="en-US" sz="2600" b="0" i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0" i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13</a:t>
            </a:r>
            <a:r>
              <a:rPr lang="en-US" sz="2600" b="0" i="1" strike="noStrike" spc="-1">
                <a:solidFill>
                  <a:srgbClr val="000000"/>
                </a:solidFill>
                <a:latin typeface="Arial"/>
                <a:ea typeface="Arial"/>
              </a:rPr>
              <a:t> hoặc r</a:t>
            </a:r>
            <a:r>
              <a:rPr lang="en-US" sz="2600" b="0" i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lang="en-US" sz="2600" b="0" i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0" i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7</a:t>
            </a:r>
            <a:r>
              <a:rPr lang="en-US" sz="2600" b="0" i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0" i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r>
              <a:rPr lang="en-US" sz="2600" b="0" i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0" i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13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6004" name="CustomShape 123"/>
          <p:cNvSpPr/>
          <p:nvPr/>
        </p:nvSpPr>
        <p:spPr>
          <a:xfrm>
            <a:off x="457200" y="5760"/>
            <a:ext cx="7863120" cy="88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Đồ thị suy diễn lùi Và-Hoặc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6005" name="CustomShape 124"/>
          <p:cNvSpPr/>
          <p:nvPr/>
        </p:nvSpPr>
        <p:spPr>
          <a:xfrm>
            <a:off x="2923200" y="292464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6006" name="CustomShape 125"/>
          <p:cNvSpPr/>
          <p:nvPr/>
        </p:nvSpPr>
        <p:spPr>
          <a:xfrm>
            <a:off x="6739200" y="306900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6007" name="CustomShape 126"/>
          <p:cNvSpPr/>
          <p:nvPr/>
        </p:nvSpPr>
        <p:spPr>
          <a:xfrm>
            <a:off x="7639200" y="306900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6008" name="CustomShape 127"/>
          <p:cNvSpPr/>
          <p:nvPr/>
        </p:nvSpPr>
        <p:spPr>
          <a:xfrm>
            <a:off x="8323200" y="306900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6009" name="CustomShape 128"/>
          <p:cNvSpPr/>
          <p:nvPr/>
        </p:nvSpPr>
        <p:spPr>
          <a:xfrm>
            <a:off x="9295200" y="299700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6010" name="CustomShape 129"/>
          <p:cNvSpPr/>
          <p:nvPr/>
        </p:nvSpPr>
        <p:spPr>
          <a:xfrm>
            <a:off x="1339200" y="479736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6011" name="CustomShape 130"/>
          <p:cNvSpPr/>
          <p:nvPr/>
        </p:nvSpPr>
        <p:spPr>
          <a:xfrm>
            <a:off x="2311200" y="486936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6012" name="CustomShape 131"/>
          <p:cNvSpPr/>
          <p:nvPr/>
        </p:nvSpPr>
        <p:spPr>
          <a:xfrm>
            <a:off x="2887200" y="486936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6013" name="CustomShape 132"/>
          <p:cNvSpPr/>
          <p:nvPr/>
        </p:nvSpPr>
        <p:spPr>
          <a:xfrm>
            <a:off x="3859200" y="4869360"/>
            <a:ext cx="547920" cy="5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600" b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6014" name="CustomShape 133"/>
          <p:cNvSpPr/>
          <p:nvPr/>
        </p:nvSpPr>
        <p:spPr>
          <a:xfrm>
            <a:off x="4090680" y="3014640"/>
            <a:ext cx="4377960" cy="2293920"/>
          </a:xfrm>
          <a:custGeom>
            <a:avLst/>
            <a:gdLst/>
            <a:ahLst/>
            <a:cxnLst/>
            <a:rect l="l" t="t" r="r" b="b"/>
            <a:pathLst>
              <a:path w="12163" h="6374">
                <a:moveTo>
                  <a:pt x="12162" y="5292"/>
                </a:moveTo>
                <a:cubicBezTo>
                  <a:pt x="11660" y="5638"/>
                  <a:pt x="11093" y="5906"/>
                  <a:pt x="10498" y="5975"/>
                </a:cubicBezTo>
                <a:cubicBezTo>
                  <a:pt x="10002" y="6032"/>
                  <a:pt x="9587" y="6212"/>
                  <a:pt x="9090" y="6231"/>
                </a:cubicBezTo>
                <a:cubicBezTo>
                  <a:pt x="8560" y="6251"/>
                  <a:pt x="8036" y="6280"/>
                  <a:pt x="7511" y="6274"/>
                </a:cubicBezTo>
                <a:cubicBezTo>
                  <a:pt x="6980" y="6266"/>
                  <a:pt x="6433" y="6373"/>
                  <a:pt x="5932" y="6103"/>
                </a:cubicBezTo>
                <a:cubicBezTo>
                  <a:pt x="5322" y="5774"/>
                  <a:pt x="4624" y="5620"/>
                  <a:pt x="4097" y="5120"/>
                </a:cubicBezTo>
                <a:cubicBezTo>
                  <a:pt x="3503" y="4559"/>
                  <a:pt x="2733" y="4203"/>
                  <a:pt x="2219" y="3542"/>
                </a:cubicBezTo>
                <a:cubicBezTo>
                  <a:pt x="1789" y="2988"/>
                  <a:pt x="1358" y="2438"/>
                  <a:pt x="939" y="1878"/>
                </a:cubicBezTo>
                <a:cubicBezTo>
                  <a:pt x="633" y="1469"/>
                  <a:pt x="586" y="964"/>
                  <a:pt x="299" y="554"/>
                </a:cubicBezTo>
                <a:lnTo>
                  <a:pt x="43" y="86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FF3399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6015" name="CustomShape 134"/>
          <p:cNvSpPr/>
          <p:nvPr/>
        </p:nvSpPr>
        <p:spPr>
          <a:xfrm>
            <a:off x="8730720" y="3034800"/>
            <a:ext cx="1152000" cy="1564920"/>
          </a:xfrm>
          <a:custGeom>
            <a:avLst/>
            <a:gdLst/>
            <a:ahLst/>
            <a:cxnLst/>
            <a:rect l="l" t="t" r="r" b="b"/>
            <a:pathLst>
              <a:path w="3202" h="4349">
                <a:moveTo>
                  <a:pt x="3201" y="4182"/>
                </a:moveTo>
                <a:cubicBezTo>
                  <a:pt x="2589" y="4348"/>
                  <a:pt x="2128" y="3768"/>
                  <a:pt x="1665" y="3500"/>
                </a:cubicBezTo>
                <a:cubicBezTo>
                  <a:pt x="1173" y="3214"/>
                  <a:pt x="958" y="2741"/>
                  <a:pt x="811" y="2262"/>
                </a:cubicBezTo>
                <a:cubicBezTo>
                  <a:pt x="671" y="1805"/>
                  <a:pt x="656" y="1314"/>
                  <a:pt x="427" y="897"/>
                </a:cubicBezTo>
                <a:lnTo>
                  <a:pt x="128" y="427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FF3399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Logic mệnh đề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451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Dạng Horn</a:t>
            </a:r>
            <a:endParaRPr lang="en-US" sz="2000" b="0" strike="noStrike" spc="-1"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vi-VN" sz="2000" b="0" strike="noStrike" spc="-1">
                <a:solidFill>
                  <a:srgbClr val="000000"/>
                </a:solidFill>
                <a:latin typeface="Arial"/>
                <a:ea typeface="Arial"/>
              </a:rPr>
              <a:t>Tam đoạn luận (hay luật Modus ponens): </a:t>
            </a:r>
            <a:endParaRPr lang="en-US" sz="2000" b="0" strike="noStrike" spc="-1"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vi-VN" sz="2000" b="1" strike="noStrike" spc="-1">
                <a:solidFill>
                  <a:srgbClr val="000000"/>
                </a:solidFill>
                <a:latin typeface="Arial"/>
                <a:ea typeface="Arial"/>
              </a:rPr>
              <a:t>Nếu</a:t>
            </a:r>
            <a:r>
              <a:rPr lang="vi-VN" sz="2000" b="0" strike="noStrike" spc="-1">
                <a:solidFill>
                  <a:srgbClr val="000000"/>
                </a:solidFill>
                <a:latin typeface="Arial"/>
                <a:ea typeface="Arial"/>
              </a:rPr>
              <a:t> chúng ta có các câu Horn dương sau là đúng: </a:t>
            </a:r>
            <a:endParaRPr lang="en-US" sz="2000" b="0" strike="noStrike" spc="-1"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vi-VN" sz="2000" b="0" strike="noStrike" spc="-1">
                <a:solidFill>
                  <a:srgbClr val="000000"/>
                </a:solidFill>
                <a:latin typeface="Arial"/>
                <a:ea typeface="Arial"/>
              </a:rPr>
              <a:t>P1, </a:t>
            </a:r>
            <a:endParaRPr lang="en-US" sz="2000" b="0" strike="noStrike" spc="-1"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vi-VN" sz="2000" b="0" strike="noStrike" spc="-1">
                <a:solidFill>
                  <a:srgbClr val="000000"/>
                </a:solidFill>
                <a:latin typeface="Arial"/>
                <a:ea typeface="Arial"/>
              </a:rPr>
              <a:t>P2, </a:t>
            </a:r>
            <a:endParaRPr lang="en-US" sz="2000" b="0" strike="noStrike" spc="-1"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vi-VN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… </a:t>
            </a:r>
            <a:endParaRPr lang="en-US" sz="2000" b="0" strike="noStrike" spc="-1"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vi-VN" sz="2000" b="0" strike="noStrike" spc="-1">
                <a:solidFill>
                  <a:srgbClr val="000000"/>
                </a:solidFill>
                <a:latin typeface="Arial"/>
                <a:ea typeface="Arial"/>
              </a:rPr>
              <a:t>Pn </a:t>
            </a:r>
            <a:endParaRPr lang="en-US" sz="2000" b="0" strike="noStrike" spc="-1"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vi-VN" sz="2000" b="0" strike="noStrike" spc="-1">
                <a:solidFill>
                  <a:srgbClr val="000000"/>
                </a:solidFill>
                <a:latin typeface="Arial"/>
                <a:ea typeface="Arial"/>
              </a:rPr>
              <a:t>và P1 ∧ P2 ∧… ∧Pn ⇒ Q </a:t>
            </a:r>
            <a:endParaRPr lang="en-US" sz="2000" b="0" strike="noStrike" spc="-1"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vi-VN" sz="2000" b="1" strike="noStrike" spc="-1">
                <a:solidFill>
                  <a:srgbClr val="000000"/>
                </a:solidFill>
                <a:latin typeface="Arial"/>
                <a:ea typeface="Arial"/>
              </a:rPr>
              <a:t>thì</a:t>
            </a:r>
            <a:r>
              <a:rPr lang="vi-VN" sz="2000" b="0" strike="noStrike" spc="-1">
                <a:solidFill>
                  <a:srgbClr val="000000"/>
                </a:solidFill>
                <a:latin typeface="Arial"/>
                <a:ea typeface="Arial"/>
              </a:rPr>
              <a:t> câu Q là đúng 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Suy diễn lùi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017" name="CustomShape 2"/>
          <p:cNvSpPr/>
          <p:nvPr/>
        </p:nvSpPr>
        <p:spPr>
          <a:xfrm>
            <a:off x="626760" y="1427760"/>
            <a:ext cx="9070920" cy="499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Suy diễn lùi = thực hiện tìm kiếm sâu trên đồ thị suy diễn lùi VÀ-HOẶC</a:t>
            </a:r>
            <a:endParaRPr lang="en-US" sz="20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OPEN (tập mở): tập các sự kiện (mệnh đề) cần phải suy diễn</a:t>
            </a:r>
            <a:endParaRPr lang="en-US" sz="20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CLOSE (tập đóng): vết suy diễn </a:t>
            </a:r>
            <a:endParaRPr lang="en-US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Mô phỏng thuật toán suy diễn lùi trên đồ thị suy diễn lùi VÀ-HOẶC</a:t>
            </a:r>
            <a:endParaRPr lang="en-US" sz="20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Giải thích các đối tượng trong thuật toán:</a:t>
            </a:r>
            <a:endParaRPr lang="en-US" sz="20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Đích: tập sự kiện cần chứng minh</a:t>
            </a:r>
            <a:endParaRPr lang="en-US" sz="20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Sự kiện: sự kiện đang tiến hành suy diễn</a:t>
            </a:r>
            <a:endParaRPr lang="en-US" sz="20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Luật: luật đang dùng để suy ra sự kiện đang được suy diễn</a:t>
            </a:r>
            <a:endParaRPr lang="en-US" sz="20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Vết: vết suy diễn, là tập các luật đã sử dụng</a:t>
            </a:r>
            <a:endParaRPr lang="en-US" sz="20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Sự kiện hỏng: sự kiện đang bị trục trặc (không thể suy ra được từ luật vừa dùng)</a:t>
            </a:r>
            <a:endParaRPr lang="en-US" sz="20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Luật hỏng: luật vừa dùng cho sự kiện hỏng</a:t>
            </a:r>
            <a:endParaRPr lang="en-US" sz="20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Luật thế: luật khác được dùng để lại suy ra sự kiện đang trục trặc </a:t>
            </a:r>
            <a:endParaRPr lang="en-US" sz="20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Back: cờ đánh dấu có tìm kiếm có quay lui hay không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8" name="CustomShape 1"/>
          <p:cNvSpPr/>
          <p:nvPr/>
        </p:nvSpPr>
        <p:spPr>
          <a:xfrm>
            <a:off x="365760" y="282960"/>
            <a:ext cx="9326160" cy="74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Thuật toán suy diễn lùi trên đồ thị suy diễn lùi VÀ-HOẶC</a:t>
            </a:r>
            <a:endParaRPr lang="en-US" sz="2600" b="0" strike="noStrike" spc="-1">
              <a:latin typeface="Arial"/>
            </a:endParaRPr>
          </a:p>
        </p:txBody>
      </p:sp>
      <p:graphicFrame>
        <p:nvGraphicFramePr>
          <p:cNvPr id="6019" name="Table 2"/>
          <p:cNvGraphicFramePr/>
          <p:nvPr/>
        </p:nvGraphicFramePr>
        <p:xfrm>
          <a:off x="504000" y="1085040"/>
          <a:ext cx="9070920" cy="5370840"/>
        </p:xfrm>
        <a:graphic>
          <a:graphicData uri="http://schemas.openxmlformats.org/drawingml/2006/table">
            <a:tbl>
              <a:tblPr/>
              <a:tblGrid>
                <a:gridCol w="9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4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8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31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Sự kiện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Đích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Vết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sự kiện hỏng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 hỏng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 thay thế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Quay lui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6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0" name="CustomShape 1"/>
          <p:cNvSpPr/>
          <p:nvPr/>
        </p:nvSpPr>
        <p:spPr>
          <a:xfrm>
            <a:off x="365760" y="282960"/>
            <a:ext cx="9326160" cy="74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Thuật toán suy diễn lùi trên đồ thị suy diễn lùi VÀ-HOẶC</a:t>
            </a:r>
            <a:endParaRPr lang="en-US" sz="2600" b="0" strike="noStrike" spc="-1">
              <a:latin typeface="Arial"/>
            </a:endParaRPr>
          </a:p>
        </p:txBody>
      </p:sp>
      <p:graphicFrame>
        <p:nvGraphicFramePr>
          <p:cNvPr id="6021" name="Table 2"/>
          <p:cNvGraphicFramePr/>
          <p:nvPr/>
        </p:nvGraphicFramePr>
        <p:xfrm>
          <a:off x="504000" y="1085040"/>
          <a:ext cx="9070920" cy="5162400"/>
        </p:xfrm>
        <a:graphic>
          <a:graphicData uri="http://schemas.openxmlformats.org/drawingml/2006/table">
            <a:tbl>
              <a:tblPr/>
              <a:tblGrid>
                <a:gridCol w="9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4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8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31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Sự kiện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Đích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Vết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sự kiện hỏng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 hỏng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 thay thế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Quay lui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6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2" name="CustomShape 1"/>
          <p:cNvSpPr/>
          <p:nvPr/>
        </p:nvSpPr>
        <p:spPr>
          <a:xfrm>
            <a:off x="365760" y="282960"/>
            <a:ext cx="9326160" cy="74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Thuật toán suy diễn lùi trên đồ thị suy diễn lùi VÀ-HOẶC</a:t>
            </a:r>
            <a:endParaRPr lang="en-US" sz="2600" b="0" strike="noStrike" spc="-1">
              <a:latin typeface="Arial"/>
            </a:endParaRPr>
          </a:p>
        </p:txBody>
      </p:sp>
      <p:graphicFrame>
        <p:nvGraphicFramePr>
          <p:cNvPr id="6023" name="Table 2"/>
          <p:cNvGraphicFramePr/>
          <p:nvPr/>
        </p:nvGraphicFramePr>
        <p:xfrm>
          <a:off x="504000" y="1085040"/>
          <a:ext cx="9070920" cy="5229360"/>
        </p:xfrm>
        <a:graphic>
          <a:graphicData uri="http://schemas.openxmlformats.org/drawingml/2006/table">
            <a:tbl>
              <a:tblPr/>
              <a:tblGrid>
                <a:gridCol w="9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4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8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31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Sự kiện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Đích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Vết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sự kiện hỏng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 hỏng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 thay thế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Quay lui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6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4" name="CustomShape 1"/>
          <p:cNvSpPr/>
          <p:nvPr/>
        </p:nvSpPr>
        <p:spPr>
          <a:xfrm>
            <a:off x="365760" y="282960"/>
            <a:ext cx="9326160" cy="74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Thuật toán suy diễn lùi trên đồ thị suy diễn lùi VÀ-HOẶC</a:t>
            </a:r>
            <a:endParaRPr lang="en-US" sz="2600" b="0" strike="noStrike" spc="-1">
              <a:latin typeface="Arial"/>
            </a:endParaRPr>
          </a:p>
        </p:txBody>
      </p:sp>
      <p:graphicFrame>
        <p:nvGraphicFramePr>
          <p:cNvPr id="6025" name="Table 2"/>
          <p:cNvGraphicFramePr/>
          <p:nvPr/>
        </p:nvGraphicFramePr>
        <p:xfrm>
          <a:off x="504000" y="1085040"/>
          <a:ext cx="9070920" cy="5229360"/>
        </p:xfrm>
        <a:graphic>
          <a:graphicData uri="http://schemas.openxmlformats.org/drawingml/2006/table">
            <a:tbl>
              <a:tblPr/>
              <a:tblGrid>
                <a:gridCol w="9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4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8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31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Sự kiện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Đích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Vết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sự kiện hỏng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 hỏng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 thay thế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Quay lui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6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026" name="CustomShape 3"/>
          <p:cNvSpPr/>
          <p:nvPr/>
        </p:nvSpPr>
        <p:spPr>
          <a:xfrm>
            <a:off x="3931920" y="2834640"/>
            <a:ext cx="2210400" cy="33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7" name="CustomShape 1"/>
          <p:cNvSpPr/>
          <p:nvPr/>
        </p:nvSpPr>
        <p:spPr>
          <a:xfrm>
            <a:off x="365760" y="282960"/>
            <a:ext cx="9326160" cy="74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Thuật toán suy diễn lùi trên đồ thị suy diễn lùi VÀ-HOẶC</a:t>
            </a:r>
            <a:endParaRPr lang="en-US" sz="2600" b="0" strike="noStrike" spc="-1">
              <a:latin typeface="Arial"/>
            </a:endParaRPr>
          </a:p>
        </p:txBody>
      </p:sp>
      <p:graphicFrame>
        <p:nvGraphicFramePr>
          <p:cNvPr id="6028" name="Table 2"/>
          <p:cNvGraphicFramePr/>
          <p:nvPr/>
        </p:nvGraphicFramePr>
        <p:xfrm>
          <a:off x="504000" y="1085040"/>
          <a:ext cx="9070920" cy="5750640"/>
        </p:xfrm>
        <a:graphic>
          <a:graphicData uri="http://schemas.openxmlformats.org/drawingml/2006/table">
            <a:tbl>
              <a:tblPr/>
              <a:tblGrid>
                <a:gridCol w="9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4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8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5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Sự kiện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Đích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Vết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sự kiện hỏng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 hỏng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 thay thế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Quay lui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True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6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029" name="CustomShape 3"/>
          <p:cNvSpPr/>
          <p:nvPr/>
        </p:nvSpPr>
        <p:spPr>
          <a:xfrm>
            <a:off x="3948480" y="2895840"/>
            <a:ext cx="2193840" cy="27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0" name="CustomShape 1"/>
          <p:cNvSpPr/>
          <p:nvPr/>
        </p:nvSpPr>
        <p:spPr>
          <a:xfrm>
            <a:off x="365760" y="282960"/>
            <a:ext cx="9326160" cy="74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Thuật toán suy diễn lùi trên đồ thị suy diễn lùi VÀ-HOẶC</a:t>
            </a:r>
            <a:endParaRPr lang="en-US" sz="2600" b="0" strike="noStrike" spc="-1">
              <a:latin typeface="Arial"/>
            </a:endParaRPr>
          </a:p>
        </p:txBody>
      </p:sp>
      <p:graphicFrame>
        <p:nvGraphicFramePr>
          <p:cNvPr id="6031" name="Table 2"/>
          <p:cNvGraphicFramePr/>
          <p:nvPr/>
        </p:nvGraphicFramePr>
        <p:xfrm>
          <a:off x="504000" y="1085040"/>
          <a:ext cx="9070920" cy="5750640"/>
        </p:xfrm>
        <a:graphic>
          <a:graphicData uri="http://schemas.openxmlformats.org/drawingml/2006/table">
            <a:tbl>
              <a:tblPr/>
              <a:tblGrid>
                <a:gridCol w="9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4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8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5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Sự kiện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Đích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Vết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sự kiện hỏng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 hỏng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 thay thế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Quay lui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True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6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032" name="CustomShape 3"/>
          <p:cNvSpPr/>
          <p:nvPr/>
        </p:nvSpPr>
        <p:spPr>
          <a:xfrm>
            <a:off x="3948480" y="2895840"/>
            <a:ext cx="2193840" cy="27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3" name="CustomShape 1"/>
          <p:cNvSpPr/>
          <p:nvPr/>
        </p:nvSpPr>
        <p:spPr>
          <a:xfrm>
            <a:off x="365760" y="282960"/>
            <a:ext cx="9326160" cy="74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Thuật toán suy diễn lùi trên đồ thị suy diễn lùi VÀ-HOẶC</a:t>
            </a:r>
            <a:endParaRPr lang="en-US" sz="2600" b="0" strike="noStrike" spc="-1">
              <a:latin typeface="Arial"/>
            </a:endParaRPr>
          </a:p>
        </p:txBody>
      </p:sp>
      <p:graphicFrame>
        <p:nvGraphicFramePr>
          <p:cNvPr id="6034" name="Table 2"/>
          <p:cNvGraphicFramePr/>
          <p:nvPr/>
        </p:nvGraphicFramePr>
        <p:xfrm>
          <a:off x="504000" y="1085040"/>
          <a:ext cx="9070920" cy="5363280"/>
        </p:xfrm>
        <a:graphic>
          <a:graphicData uri="http://schemas.openxmlformats.org/drawingml/2006/table">
            <a:tbl>
              <a:tblPr/>
              <a:tblGrid>
                <a:gridCol w="9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4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8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31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Sự kiện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Đích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Vết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sự kiện hỏng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 hỏng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 thay thế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Quay lui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True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A,B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6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035" name="CustomShape 3"/>
          <p:cNvSpPr/>
          <p:nvPr/>
        </p:nvSpPr>
        <p:spPr>
          <a:xfrm>
            <a:off x="3948480" y="2895840"/>
            <a:ext cx="2193840" cy="27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6" name="CustomShape 1"/>
          <p:cNvSpPr/>
          <p:nvPr/>
        </p:nvSpPr>
        <p:spPr>
          <a:xfrm>
            <a:off x="365760" y="282960"/>
            <a:ext cx="9326160" cy="74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Thuật toán suy diễn lùi trên đồ thị suy diễn lùi VÀ-HOẶC</a:t>
            </a:r>
            <a:endParaRPr lang="en-US" sz="2600" b="0" strike="noStrike" spc="-1">
              <a:latin typeface="Arial"/>
            </a:endParaRPr>
          </a:p>
        </p:txBody>
      </p:sp>
      <p:graphicFrame>
        <p:nvGraphicFramePr>
          <p:cNvPr id="6037" name="Table 2"/>
          <p:cNvGraphicFramePr/>
          <p:nvPr/>
        </p:nvGraphicFramePr>
        <p:xfrm>
          <a:off x="504000" y="1085040"/>
          <a:ext cx="9070920" cy="5430240"/>
        </p:xfrm>
        <a:graphic>
          <a:graphicData uri="http://schemas.openxmlformats.org/drawingml/2006/table">
            <a:tbl>
              <a:tblPr/>
              <a:tblGrid>
                <a:gridCol w="9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4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8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31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Sự kiện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Đích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Vết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sự kiện hỏng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 hỏng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 thay thế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Quay lui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True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A,B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,B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6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038" name="CustomShape 3"/>
          <p:cNvSpPr/>
          <p:nvPr/>
        </p:nvSpPr>
        <p:spPr>
          <a:xfrm>
            <a:off x="3948480" y="2895840"/>
            <a:ext cx="2193840" cy="27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9" name="CustomShape 1"/>
          <p:cNvSpPr/>
          <p:nvPr/>
        </p:nvSpPr>
        <p:spPr>
          <a:xfrm>
            <a:off x="365760" y="282960"/>
            <a:ext cx="9326160" cy="74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Thuật toán suy diễn lùi trên đồ thị suy diễn lùi VÀ-HOẶC</a:t>
            </a:r>
            <a:endParaRPr lang="en-US" sz="2600" b="0" strike="noStrike" spc="-1">
              <a:latin typeface="Arial"/>
            </a:endParaRPr>
          </a:p>
        </p:txBody>
      </p:sp>
      <p:graphicFrame>
        <p:nvGraphicFramePr>
          <p:cNvPr id="6040" name="Table 2"/>
          <p:cNvGraphicFramePr/>
          <p:nvPr/>
        </p:nvGraphicFramePr>
        <p:xfrm>
          <a:off x="504000" y="1085040"/>
          <a:ext cx="9070920" cy="5442120"/>
        </p:xfrm>
        <a:graphic>
          <a:graphicData uri="http://schemas.openxmlformats.org/drawingml/2006/table">
            <a:tbl>
              <a:tblPr/>
              <a:tblGrid>
                <a:gridCol w="9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4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8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29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Sự kiện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Đích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Vết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sự kiện hỏng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 hỏng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 thay thế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Quay lui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True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A,B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,B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8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041" name="CustomShape 3"/>
          <p:cNvSpPr/>
          <p:nvPr/>
        </p:nvSpPr>
        <p:spPr>
          <a:xfrm>
            <a:off x="3948480" y="2895840"/>
            <a:ext cx="2193840" cy="27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Chứng minh bằng bảng chân lý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453" name="CustomShape 2"/>
          <p:cNvSpPr/>
          <p:nvPr/>
        </p:nvSpPr>
        <p:spPr>
          <a:xfrm>
            <a:off x="504000" y="1517040"/>
            <a:ext cx="9070920" cy="561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Cho giả thiết GT = {(p ∨ r) ∧ (q ∨ ¬r)} 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Chứng minh p ∨ q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(p ∨ r) ∧ (q ∨ ¬r) =&gt;(p v q)?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Theo bảng chân lý: bất cứ khi nào (p ∨ r) ∧ (q ∨ ¬r) đúng, ta cũng có (p ∨ q) đúng.</a:t>
            </a:r>
            <a:endParaRPr lang="en-US" sz="2400" b="0" strike="noStrike" spc="-1">
              <a:latin typeface="Arial"/>
            </a:endParaRPr>
          </a:p>
        </p:txBody>
      </p:sp>
      <p:graphicFrame>
        <p:nvGraphicFramePr>
          <p:cNvPr id="3454" name="Table 3"/>
          <p:cNvGraphicFramePr/>
          <p:nvPr/>
        </p:nvGraphicFramePr>
        <p:xfrm>
          <a:off x="1024920" y="3138120"/>
          <a:ext cx="8029080" cy="3290400"/>
        </p:xfrm>
        <a:graphic>
          <a:graphicData uri="http://schemas.openxmlformats.org/drawingml/2006/table">
            <a:tbl>
              <a:tblPr/>
              <a:tblGrid>
                <a:gridCol w="62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8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2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0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q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 ∨ r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q ∨ ¬r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(p∨r) ∧ (q∨¬r)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 ∨ q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" name="CustomShape 1"/>
          <p:cNvSpPr/>
          <p:nvPr/>
        </p:nvSpPr>
        <p:spPr>
          <a:xfrm>
            <a:off x="365760" y="282960"/>
            <a:ext cx="9326160" cy="74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Thuật toán suy diễn lùi trên đồ thị suy diễn lùi VÀ-HOẶC</a:t>
            </a:r>
            <a:endParaRPr lang="en-US" sz="2600" b="0" strike="noStrike" spc="-1">
              <a:latin typeface="Arial"/>
            </a:endParaRPr>
          </a:p>
        </p:txBody>
      </p:sp>
      <p:graphicFrame>
        <p:nvGraphicFramePr>
          <p:cNvPr id="6043" name="Table 2"/>
          <p:cNvGraphicFramePr/>
          <p:nvPr/>
        </p:nvGraphicFramePr>
        <p:xfrm>
          <a:off x="504000" y="1085040"/>
          <a:ext cx="9070920" cy="5442120"/>
        </p:xfrm>
        <a:graphic>
          <a:graphicData uri="http://schemas.openxmlformats.org/drawingml/2006/table">
            <a:tbl>
              <a:tblPr/>
              <a:tblGrid>
                <a:gridCol w="9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4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8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29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Sự kiện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Đích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Vết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sự kiện hỏng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 hỏng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 thay thế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Quay lui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True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A,B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,B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r6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8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044" name="CustomShape 3"/>
          <p:cNvSpPr/>
          <p:nvPr/>
        </p:nvSpPr>
        <p:spPr>
          <a:xfrm>
            <a:off x="3948480" y="2895840"/>
            <a:ext cx="2193840" cy="27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6045" name="CustomShape 4"/>
          <p:cNvSpPr/>
          <p:nvPr/>
        </p:nvSpPr>
        <p:spPr>
          <a:xfrm>
            <a:off x="5300640" y="4729320"/>
            <a:ext cx="1283400" cy="27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6" name="CustomShape 1"/>
          <p:cNvSpPr/>
          <p:nvPr/>
        </p:nvSpPr>
        <p:spPr>
          <a:xfrm>
            <a:off x="365760" y="282960"/>
            <a:ext cx="9326160" cy="74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Thuật toán suy diễn lùi trên đồ thị suy diễn lùi VÀ-HOẶC</a:t>
            </a:r>
            <a:endParaRPr lang="en-US" sz="2600" b="0" strike="noStrike" spc="-1">
              <a:latin typeface="Arial"/>
            </a:endParaRPr>
          </a:p>
        </p:txBody>
      </p:sp>
      <p:graphicFrame>
        <p:nvGraphicFramePr>
          <p:cNvPr id="6047" name="Table 2"/>
          <p:cNvGraphicFramePr/>
          <p:nvPr/>
        </p:nvGraphicFramePr>
        <p:xfrm>
          <a:off x="504000" y="1085040"/>
          <a:ext cx="9070920" cy="5818320"/>
        </p:xfrm>
        <a:graphic>
          <a:graphicData uri="http://schemas.openxmlformats.org/drawingml/2006/table">
            <a:tbl>
              <a:tblPr/>
              <a:tblGrid>
                <a:gridCol w="9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4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8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35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Sự kiện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Đích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Vết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sự kiện hỏng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 hỏng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 thay thế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Quay lui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True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A,B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,B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r6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r7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True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8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048" name="CustomShape 3"/>
          <p:cNvSpPr/>
          <p:nvPr/>
        </p:nvSpPr>
        <p:spPr>
          <a:xfrm>
            <a:off x="3948480" y="2895840"/>
            <a:ext cx="2193840" cy="27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6049" name="CustomShape 4"/>
          <p:cNvSpPr/>
          <p:nvPr/>
        </p:nvSpPr>
        <p:spPr>
          <a:xfrm>
            <a:off x="5120640" y="5017320"/>
            <a:ext cx="1283400" cy="27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0" name="CustomShape 1"/>
          <p:cNvSpPr/>
          <p:nvPr/>
        </p:nvSpPr>
        <p:spPr>
          <a:xfrm>
            <a:off x="365760" y="282960"/>
            <a:ext cx="9326160" cy="74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Thuật toán suy diễn lùi trên đồ thị suy diễn lùi VÀ-HOẶC</a:t>
            </a:r>
            <a:endParaRPr lang="en-US" sz="2600" b="0" strike="noStrike" spc="-1">
              <a:latin typeface="Arial"/>
            </a:endParaRPr>
          </a:p>
        </p:txBody>
      </p:sp>
      <p:graphicFrame>
        <p:nvGraphicFramePr>
          <p:cNvPr id="6051" name="Table 2"/>
          <p:cNvGraphicFramePr/>
          <p:nvPr/>
        </p:nvGraphicFramePr>
        <p:xfrm>
          <a:off x="504000" y="1085040"/>
          <a:ext cx="9070920" cy="5789880"/>
        </p:xfrm>
        <a:graphic>
          <a:graphicData uri="http://schemas.openxmlformats.org/drawingml/2006/table">
            <a:tbl>
              <a:tblPr/>
              <a:tblGrid>
                <a:gridCol w="9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4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8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32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Sự kiện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Đích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Vết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sự kiện hỏng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 hỏng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 thay thế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Quay lui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True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A,B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,B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r6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r7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True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3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6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052" name="CustomShape 3"/>
          <p:cNvSpPr/>
          <p:nvPr/>
        </p:nvSpPr>
        <p:spPr>
          <a:xfrm>
            <a:off x="3948480" y="2895840"/>
            <a:ext cx="2193840" cy="27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6053" name="CustomShape 4"/>
          <p:cNvSpPr/>
          <p:nvPr/>
        </p:nvSpPr>
        <p:spPr>
          <a:xfrm>
            <a:off x="5333760" y="5050800"/>
            <a:ext cx="1283400" cy="27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4" name="CustomShape 1"/>
          <p:cNvSpPr/>
          <p:nvPr/>
        </p:nvSpPr>
        <p:spPr>
          <a:xfrm>
            <a:off x="365760" y="282960"/>
            <a:ext cx="9326160" cy="74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Thuật toán suy diễn lùi trên đồ thị suy diễn lùi VÀ-HOẶC</a:t>
            </a:r>
            <a:endParaRPr lang="en-US" sz="2600" b="0" strike="noStrike" spc="-1">
              <a:latin typeface="Arial"/>
            </a:endParaRPr>
          </a:p>
        </p:txBody>
      </p:sp>
      <p:graphicFrame>
        <p:nvGraphicFramePr>
          <p:cNvPr id="6055" name="Table 2"/>
          <p:cNvGraphicFramePr/>
          <p:nvPr/>
        </p:nvGraphicFramePr>
        <p:xfrm>
          <a:off x="504000" y="1085040"/>
          <a:ext cx="9070920" cy="5906520"/>
        </p:xfrm>
        <a:graphic>
          <a:graphicData uri="http://schemas.openxmlformats.org/drawingml/2006/table">
            <a:tbl>
              <a:tblPr/>
              <a:tblGrid>
                <a:gridCol w="9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1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9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3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Sự kiện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Đích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Vết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sự kiện hỏng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 hỏng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 thay thế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Quay lui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True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A,B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,B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r6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r7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True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08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hc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),(B,r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 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8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056" name="CustomShape 3"/>
          <p:cNvSpPr/>
          <p:nvPr/>
        </p:nvSpPr>
        <p:spPr>
          <a:xfrm>
            <a:off x="3948480" y="2895840"/>
            <a:ext cx="2193840" cy="27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6057" name="CustomShape 4"/>
          <p:cNvSpPr/>
          <p:nvPr/>
        </p:nvSpPr>
        <p:spPr>
          <a:xfrm>
            <a:off x="5330880" y="5084280"/>
            <a:ext cx="1283400" cy="27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8" name="CustomShape 1"/>
          <p:cNvSpPr/>
          <p:nvPr/>
        </p:nvSpPr>
        <p:spPr>
          <a:xfrm>
            <a:off x="365760" y="282960"/>
            <a:ext cx="9326160" cy="74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Thuật toán suy diễn lùi trên đồ thị suy diễn lùi VÀ-HOẶC</a:t>
            </a:r>
            <a:endParaRPr lang="en-US" sz="2600" b="0" strike="noStrike" spc="-1">
              <a:latin typeface="Arial"/>
            </a:endParaRPr>
          </a:p>
        </p:txBody>
      </p:sp>
      <p:graphicFrame>
        <p:nvGraphicFramePr>
          <p:cNvPr id="6059" name="Table 2"/>
          <p:cNvGraphicFramePr/>
          <p:nvPr/>
        </p:nvGraphicFramePr>
        <p:xfrm>
          <a:off x="504000" y="1085040"/>
          <a:ext cx="9070920" cy="6455880"/>
        </p:xfrm>
        <a:graphic>
          <a:graphicData uri="http://schemas.openxmlformats.org/drawingml/2006/table">
            <a:tbl>
              <a:tblPr/>
              <a:tblGrid>
                <a:gridCol w="9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2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8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5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Sự kiện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Đích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Vết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sự kiện hỏng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 hỏng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 thay thế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Quay lui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True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A,B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,B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r6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r7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True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3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hc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),(B,r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hc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8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060" name="CustomShape 3"/>
          <p:cNvSpPr/>
          <p:nvPr/>
        </p:nvSpPr>
        <p:spPr>
          <a:xfrm>
            <a:off x="3948480" y="2895840"/>
            <a:ext cx="2193840" cy="27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6061" name="CustomShape 4"/>
          <p:cNvSpPr/>
          <p:nvPr/>
        </p:nvSpPr>
        <p:spPr>
          <a:xfrm>
            <a:off x="5258880" y="5084280"/>
            <a:ext cx="1283400" cy="27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" name="CustomShape 1"/>
          <p:cNvSpPr/>
          <p:nvPr/>
        </p:nvSpPr>
        <p:spPr>
          <a:xfrm>
            <a:off x="365760" y="282960"/>
            <a:ext cx="9326160" cy="74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Thuật toán suy diễn lùi trên đồ thị suy diễn lùi VÀ-HOẶC</a:t>
            </a:r>
            <a:endParaRPr lang="en-US" sz="2600" b="0" strike="noStrike" spc="-1">
              <a:latin typeface="Arial"/>
            </a:endParaRPr>
          </a:p>
        </p:txBody>
      </p:sp>
      <p:graphicFrame>
        <p:nvGraphicFramePr>
          <p:cNvPr id="6063" name="Table 2"/>
          <p:cNvGraphicFramePr/>
          <p:nvPr/>
        </p:nvGraphicFramePr>
        <p:xfrm>
          <a:off x="504000" y="1085040"/>
          <a:ext cx="9070920" cy="6489000"/>
        </p:xfrm>
        <a:graphic>
          <a:graphicData uri="http://schemas.openxmlformats.org/drawingml/2006/table">
            <a:tbl>
              <a:tblPr/>
              <a:tblGrid>
                <a:gridCol w="9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2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8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Sự kiện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Đích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Vết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sự kiện hỏng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 hỏng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 thay thế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Quay lui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7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True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A,B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,B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r6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r7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True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hc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),(B,r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hc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r5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42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064" name="CustomShape 3"/>
          <p:cNvSpPr/>
          <p:nvPr/>
        </p:nvSpPr>
        <p:spPr>
          <a:xfrm>
            <a:off x="3948480" y="2895840"/>
            <a:ext cx="2193840" cy="27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6065" name="CustomShape 4"/>
          <p:cNvSpPr/>
          <p:nvPr/>
        </p:nvSpPr>
        <p:spPr>
          <a:xfrm>
            <a:off x="5256000" y="5081760"/>
            <a:ext cx="1283400" cy="27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6066" name="CustomShape 5"/>
          <p:cNvSpPr/>
          <p:nvPr/>
        </p:nvSpPr>
        <p:spPr>
          <a:xfrm>
            <a:off x="6035040" y="6481440"/>
            <a:ext cx="365040" cy="182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7" name="CustomShape 1"/>
          <p:cNvSpPr/>
          <p:nvPr/>
        </p:nvSpPr>
        <p:spPr>
          <a:xfrm>
            <a:off x="365760" y="282960"/>
            <a:ext cx="9326160" cy="74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Thuật toán suy diễn lùi trên đồ thị suy diễn lùi VÀ-HOẶC</a:t>
            </a:r>
            <a:endParaRPr lang="en-US" sz="2600" b="0" strike="noStrike" spc="-1">
              <a:latin typeface="Arial"/>
            </a:endParaRPr>
          </a:p>
        </p:txBody>
      </p:sp>
      <p:graphicFrame>
        <p:nvGraphicFramePr>
          <p:cNvPr id="6068" name="Table 2"/>
          <p:cNvGraphicFramePr/>
          <p:nvPr/>
        </p:nvGraphicFramePr>
        <p:xfrm>
          <a:off x="504000" y="1085040"/>
          <a:ext cx="9070920" cy="6489000"/>
        </p:xfrm>
        <a:graphic>
          <a:graphicData uri="http://schemas.openxmlformats.org/drawingml/2006/table">
            <a:tbl>
              <a:tblPr/>
              <a:tblGrid>
                <a:gridCol w="9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2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8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Sự kiện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Đích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Vết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sự kiện hỏng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 hỏng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 thay thế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Quay lui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7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True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A,B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,B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r6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r7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True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hc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),(B,r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hc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r5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r8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True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42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069" name="CustomShape 3"/>
          <p:cNvSpPr/>
          <p:nvPr/>
        </p:nvSpPr>
        <p:spPr>
          <a:xfrm>
            <a:off x="3948480" y="2895840"/>
            <a:ext cx="2193840" cy="27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6070" name="CustomShape 4"/>
          <p:cNvSpPr/>
          <p:nvPr/>
        </p:nvSpPr>
        <p:spPr>
          <a:xfrm>
            <a:off x="5256000" y="5081760"/>
            <a:ext cx="1283400" cy="27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6071" name="CustomShape 5"/>
          <p:cNvSpPr/>
          <p:nvPr/>
        </p:nvSpPr>
        <p:spPr>
          <a:xfrm>
            <a:off x="6035040" y="6481440"/>
            <a:ext cx="365040" cy="182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" name="CustomShape 1"/>
          <p:cNvSpPr/>
          <p:nvPr/>
        </p:nvSpPr>
        <p:spPr>
          <a:xfrm>
            <a:off x="365760" y="282960"/>
            <a:ext cx="9326160" cy="74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Thuật toán suy diễn lùi trên đồ thị suy diễn lùi VÀ-HOẶC</a:t>
            </a:r>
            <a:endParaRPr lang="en-US" sz="2600" b="0" strike="noStrike" spc="-1">
              <a:latin typeface="Arial"/>
            </a:endParaRPr>
          </a:p>
        </p:txBody>
      </p:sp>
      <p:graphicFrame>
        <p:nvGraphicFramePr>
          <p:cNvPr id="6073" name="Table 2"/>
          <p:cNvGraphicFramePr/>
          <p:nvPr/>
        </p:nvGraphicFramePr>
        <p:xfrm>
          <a:off x="504000" y="1085040"/>
          <a:ext cx="9070920" cy="6519600"/>
        </p:xfrm>
        <a:graphic>
          <a:graphicData uri="http://schemas.openxmlformats.org/drawingml/2006/table">
            <a:tbl>
              <a:tblPr/>
              <a:tblGrid>
                <a:gridCol w="9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2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8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Sự kiện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Đích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Vết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sự kiện hỏng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 hỏng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 thay thế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Quay lui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7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True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A,B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,B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r6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r7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True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14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hc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),(B,r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hc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r5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r8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True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4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),(B,r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074" name="CustomShape 3"/>
          <p:cNvSpPr/>
          <p:nvPr/>
        </p:nvSpPr>
        <p:spPr>
          <a:xfrm>
            <a:off x="3948480" y="2895840"/>
            <a:ext cx="2193840" cy="27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6075" name="CustomShape 4"/>
          <p:cNvSpPr/>
          <p:nvPr/>
        </p:nvSpPr>
        <p:spPr>
          <a:xfrm>
            <a:off x="5256000" y="5081760"/>
            <a:ext cx="1283400" cy="27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6076" name="CustomShape 5"/>
          <p:cNvSpPr/>
          <p:nvPr/>
        </p:nvSpPr>
        <p:spPr>
          <a:xfrm>
            <a:off x="6035040" y="6481440"/>
            <a:ext cx="365040" cy="182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7" name="CustomShape 1"/>
          <p:cNvSpPr/>
          <p:nvPr/>
        </p:nvSpPr>
        <p:spPr>
          <a:xfrm>
            <a:off x="365760" y="282960"/>
            <a:ext cx="9326160" cy="74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Thuật toán suy diễn lùi trên đồ thị suy diễn lùi VÀ-HOẶC</a:t>
            </a:r>
            <a:endParaRPr lang="en-US" sz="2600" b="0" strike="noStrike" spc="-1">
              <a:latin typeface="Arial"/>
            </a:endParaRPr>
          </a:p>
        </p:txBody>
      </p:sp>
      <p:graphicFrame>
        <p:nvGraphicFramePr>
          <p:cNvPr id="6078" name="Table 2"/>
          <p:cNvGraphicFramePr/>
          <p:nvPr/>
        </p:nvGraphicFramePr>
        <p:xfrm>
          <a:off x="504000" y="1085040"/>
          <a:ext cx="9071280" cy="6679800"/>
        </p:xfrm>
        <a:graphic>
          <a:graphicData uri="http://schemas.openxmlformats.org/drawingml/2006/table">
            <a:tbl>
              <a:tblPr/>
              <a:tblGrid>
                <a:gridCol w="9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2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2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8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31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Sự kiện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Đích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Vết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skiện hỏng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 hỏng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luật thế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Quay lui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True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A,B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,B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r6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r7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True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3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hc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),(B,r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hc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),(B,r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r5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3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),(B,r</a:t>
                      </a:r>
                      <a:r>
                        <a:rPr lang="en-US" sz="22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6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STOP</a:t>
                      </a:r>
                      <a:endParaRPr lang="en-US" sz="26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079" name="CustomShape 3"/>
          <p:cNvSpPr/>
          <p:nvPr/>
        </p:nvSpPr>
        <p:spPr>
          <a:xfrm>
            <a:off x="3948480" y="2571840"/>
            <a:ext cx="2193840" cy="27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6080" name="CustomShape 4"/>
          <p:cNvSpPr/>
          <p:nvPr/>
        </p:nvSpPr>
        <p:spPr>
          <a:xfrm>
            <a:off x="5303520" y="4572000"/>
            <a:ext cx="1188000" cy="182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6081" name="CustomShape 5"/>
          <p:cNvSpPr/>
          <p:nvPr/>
        </p:nvSpPr>
        <p:spPr>
          <a:xfrm>
            <a:off x="5943600" y="5968800"/>
            <a:ext cx="639360" cy="182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Suy diễn trong logic mệnh đề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45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Bài toán</a:t>
            </a:r>
            <a:endParaRPr lang="en-US" sz="20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Cho biết tập giả thiết {</a:t>
            </a:r>
            <a:r>
              <a:rPr lang="en-US" sz="2000" b="0" i="1" strike="noStrike" spc="-1">
                <a:solidFill>
                  <a:srgbClr val="000000"/>
                </a:solidFill>
                <a:latin typeface="Arial"/>
                <a:ea typeface="Arial"/>
              </a:rPr>
              <a:t>gt1,gt2,…,gtn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}, mỗi giả thiết là 1 biểu thức mệnh đề đúng</a:t>
            </a:r>
            <a:endParaRPr lang="en-US" sz="20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Cần suy ra kết luận </a:t>
            </a:r>
            <a:r>
              <a:rPr lang="en-US" sz="2000" b="0" i="1" strike="noStrike" spc="-1">
                <a:solidFill>
                  <a:srgbClr val="000000"/>
                </a:solidFill>
                <a:latin typeface="Arial"/>
                <a:ea typeface="Arial"/>
              </a:rPr>
              <a:t>kl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(tức chứng minh kết luận </a:t>
            </a:r>
            <a:r>
              <a:rPr lang="en-US" sz="2000" b="0" i="1" strike="noStrike" spc="-1">
                <a:solidFill>
                  <a:srgbClr val="000000"/>
                </a:solidFill>
                <a:latin typeface="Arial"/>
                <a:ea typeface="Arial"/>
              </a:rPr>
              <a:t>kl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đúng)</a:t>
            </a:r>
            <a:endParaRPr lang="en-US" sz="20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Giải bài toán tương đương với việc chứng minh </a:t>
            </a:r>
            <a:endParaRPr lang="en-US" sz="2000" b="0" strike="noStrike" spc="-1">
              <a:latin typeface="Arial"/>
            </a:endParaRPr>
          </a:p>
          <a:p>
            <a:pPr marL="864000" lvl="1" indent="-32328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000" b="1" strike="noStrike" spc="-1">
                <a:solidFill>
                  <a:srgbClr val="FF3333"/>
                </a:solidFill>
                <a:latin typeface="Arial"/>
                <a:ea typeface="Arial"/>
              </a:rPr>
              <a:t>gt1</a:t>
            </a:r>
            <a:r>
              <a:rPr lang="hi-IN" sz="2000" b="1" strike="noStrike" spc="-1">
                <a:solidFill>
                  <a:srgbClr val="FF3333"/>
                </a:solidFill>
                <a:latin typeface="Arial"/>
                <a:cs typeface="Arial"/>
              </a:rPr>
              <a:t>٨</a:t>
            </a:r>
            <a:r>
              <a:rPr lang="en-US" sz="2000" b="1" strike="noStrike" spc="-1">
                <a:solidFill>
                  <a:srgbClr val="FF3333"/>
                </a:solidFill>
                <a:latin typeface="Arial"/>
                <a:ea typeface="Arial"/>
              </a:rPr>
              <a:t>gt2</a:t>
            </a:r>
            <a:r>
              <a:rPr lang="hi-IN" sz="2000" b="1" strike="noStrike" spc="-1">
                <a:solidFill>
                  <a:srgbClr val="FF3333"/>
                </a:solidFill>
                <a:latin typeface="Arial"/>
                <a:cs typeface="Arial"/>
              </a:rPr>
              <a:t>٨</a:t>
            </a:r>
            <a:r>
              <a:rPr lang="en-US" sz="2000" b="1" strike="noStrike" spc="-1">
                <a:solidFill>
                  <a:srgbClr val="FF3333"/>
                </a:solidFill>
                <a:latin typeface="Arial"/>
                <a:ea typeface="Arial"/>
              </a:rPr>
              <a:t>...</a:t>
            </a:r>
            <a:r>
              <a:rPr lang="hi-IN" sz="2000" b="1" strike="noStrike" spc="-1">
                <a:solidFill>
                  <a:srgbClr val="FF3333"/>
                </a:solidFill>
                <a:latin typeface="Arial"/>
                <a:cs typeface="Arial"/>
              </a:rPr>
              <a:t>٨</a:t>
            </a:r>
            <a:r>
              <a:rPr lang="en-US" sz="2000" b="1" strike="noStrike" spc="-1">
                <a:solidFill>
                  <a:srgbClr val="FF3333"/>
                </a:solidFill>
                <a:latin typeface="Arial"/>
                <a:ea typeface="Arial"/>
              </a:rPr>
              <a:t>gtn → kl</a:t>
            </a:r>
            <a:endParaRPr lang="en-US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Phương pháp chứng minh</a:t>
            </a:r>
            <a:endParaRPr lang="en-US" sz="20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Cách 1: sử dụng bảng chân lý</a:t>
            </a:r>
            <a:endParaRPr lang="en-US" sz="20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Cách 2: phương pháp chứng minh phản chứng của Robinson</a:t>
            </a:r>
            <a:endParaRPr lang="en-US" sz="20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Cách 3: sử dụng các luật suy diễn</a:t>
            </a:r>
            <a:endParaRPr lang="en-US" sz="20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Cách 4: suy diễn tiến, lùi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Chứng minh bằng bảng chân lý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458" name="CustomShape 2"/>
          <p:cNvSpPr/>
          <p:nvPr/>
        </p:nvSpPr>
        <p:spPr>
          <a:xfrm>
            <a:off x="504000" y="1517040"/>
            <a:ext cx="9070920" cy="561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Arial"/>
              </a:rPr>
              <a:t>(p ∨ r) ∧ (¬q ∨ ¬r) =&gt;¬p ∨ q?</a:t>
            </a:r>
            <a:endParaRPr lang="en-US" sz="3600" b="0" strike="noStrike" spc="-1">
              <a:latin typeface="Arial"/>
            </a:endParaRPr>
          </a:p>
        </p:txBody>
      </p:sp>
      <p:graphicFrame>
        <p:nvGraphicFramePr>
          <p:cNvPr id="3459" name="Table 3"/>
          <p:cNvGraphicFramePr/>
          <p:nvPr/>
        </p:nvGraphicFramePr>
        <p:xfrm>
          <a:off x="1024920" y="2491560"/>
          <a:ext cx="8301240" cy="3290400"/>
        </p:xfrm>
        <a:graphic>
          <a:graphicData uri="http://schemas.openxmlformats.org/drawingml/2006/table">
            <a:tbl>
              <a:tblPr/>
              <a:tblGrid>
                <a:gridCol w="64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1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86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0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q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 ∨ r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¬q ∨ ¬r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(p∨r) ∧ (¬q∨¬r)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¬p ∨ q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Phương pháp Robinson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461" name="CustomShape 2"/>
          <p:cNvSpPr/>
          <p:nvPr/>
        </p:nvSpPr>
        <p:spPr>
          <a:xfrm>
            <a:off x="504000" y="1805040"/>
            <a:ext cx="9070920" cy="483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Phương pháp chứng minh phản chứng</a:t>
            </a:r>
            <a:endParaRPr lang="en-US" sz="1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Giả sử kết luận sai (¬kl) thì  (gt1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gt2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...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gtn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¬kl) → vô lý</a:t>
            </a:r>
            <a:endParaRPr lang="en-US" sz="1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AutoNum type="arabicParenR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Bước 0: đưa thêm ¬kl vào tập giả thiết gt</a:t>
            </a:r>
            <a:endParaRPr lang="en-US" sz="1800" b="0" strike="noStrike" spc="-1">
              <a:latin typeface="Arial"/>
            </a:endParaRPr>
          </a:p>
          <a:p>
            <a:pPr marL="432000" indent="-2088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800" b="1" strike="noStrike" spc="-1">
                <a:solidFill>
                  <a:srgbClr val="FF3333"/>
                </a:solidFill>
                <a:latin typeface="Arial"/>
                <a:ea typeface="Arial"/>
              </a:rPr>
              <a:t>gt1</a:t>
            </a:r>
            <a:r>
              <a:rPr lang="hi-IN" sz="1800" b="1" strike="noStrike" spc="-1">
                <a:solidFill>
                  <a:srgbClr val="FF3333"/>
                </a:solidFill>
                <a:latin typeface="Arial"/>
                <a:cs typeface="Arial"/>
              </a:rPr>
              <a:t>٨</a:t>
            </a:r>
            <a:r>
              <a:rPr lang="en-US" sz="1800" b="1" strike="noStrike" spc="-1">
                <a:solidFill>
                  <a:srgbClr val="FF3333"/>
                </a:solidFill>
                <a:latin typeface="Arial"/>
                <a:ea typeface="Arial"/>
              </a:rPr>
              <a:t>gt2</a:t>
            </a:r>
            <a:r>
              <a:rPr lang="hi-IN" sz="1800" b="1" strike="noStrike" spc="-1">
                <a:solidFill>
                  <a:srgbClr val="FF3333"/>
                </a:solidFill>
                <a:latin typeface="Arial"/>
                <a:cs typeface="Arial"/>
              </a:rPr>
              <a:t>٨</a:t>
            </a:r>
            <a:r>
              <a:rPr lang="en-US" sz="1800" b="1" strike="noStrike" spc="-1">
                <a:solidFill>
                  <a:srgbClr val="FF3333"/>
                </a:solidFill>
                <a:latin typeface="Arial"/>
                <a:ea typeface="Arial"/>
              </a:rPr>
              <a:t>...</a:t>
            </a:r>
            <a:r>
              <a:rPr lang="hi-IN" sz="1800" b="1" strike="noStrike" spc="-1">
                <a:solidFill>
                  <a:srgbClr val="FF3333"/>
                </a:solidFill>
                <a:latin typeface="Arial"/>
                <a:cs typeface="Arial"/>
              </a:rPr>
              <a:t>٨</a:t>
            </a:r>
            <a:r>
              <a:rPr lang="en-US" sz="1800" b="1" strike="noStrike" spc="-1">
                <a:solidFill>
                  <a:srgbClr val="FF3333"/>
                </a:solidFill>
                <a:latin typeface="Arial"/>
                <a:ea typeface="Arial"/>
              </a:rPr>
              <a:t>gtn → kl</a:t>
            </a:r>
            <a:endParaRPr lang="en-US" sz="1800" b="0" strike="noStrike" spc="-1">
              <a:latin typeface="Arial"/>
            </a:endParaRPr>
          </a:p>
          <a:p>
            <a:pPr marL="432000" indent="-2088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AutoNum type="arabicParenR"/>
              <a:tabLst>
                <a:tab pos="0" algn="l"/>
              </a:tabLst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Bước 1: chuẩn hóa về dạng chẩn hội</a:t>
            </a:r>
            <a:endParaRPr lang="en-US" sz="1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AutoNum type="arabicParenR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Sử dụng 7 phép biến đổi sau để chuẩn hóa:</a:t>
            </a:r>
            <a:endParaRPr lang="en-US" sz="18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Noto Sans Symbols"/>
              <a:buAutoNum type="arabicPeriod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a→b  ≡	( ¬a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٧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b) đúng =&gt; -(-a v b) </a:t>
            </a:r>
            <a:r>
              <a:rPr lang="en-US" sz="1800" b="0" strike="noStrike" spc="-1">
                <a:solidFill>
                  <a:srgbClr val="000000"/>
                </a:solidFill>
                <a:latin typeface="Wingdings"/>
                <a:ea typeface="Arial"/>
              </a:rPr>
              <a:t>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(a </a:t>
            </a:r>
            <a:r>
              <a:rPr lang="en-US" sz="1800" b="0" strike="noStrike" spc="-1">
                <a:solidFill>
                  <a:srgbClr val="000000"/>
                </a:solidFill>
                <a:latin typeface="Symbol"/>
                <a:ea typeface="Arial"/>
              </a:rPr>
              <a:t>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–b) sai</a:t>
            </a:r>
            <a:endParaRPr lang="en-US" sz="18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Noto Sans Symbols"/>
              <a:buAutoNum type="arabicPeriod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(a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b)→c ≡	¬a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٧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¬b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٧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c</a:t>
            </a:r>
            <a:endParaRPr lang="en-US" sz="18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Noto Sans Symbols"/>
              <a:buAutoNum type="arabicPeriod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a→(b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c) ≡ (¬a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٧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b)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(¬a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٧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c)</a:t>
            </a:r>
            <a:endParaRPr lang="en-US" sz="18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Noto Sans Symbols"/>
              <a:buAutoNum type="arabicPeriod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(a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٧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b)→c ≡ (¬a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٧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c)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(¬b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٧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c)</a:t>
            </a:r>
            <a:endParaRPr lang="en-US" sz="18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Noto Sans Symbols"/>
              <a:buAutoNum type="arabicPeriod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a→(b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٧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c) ≡ ¬a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٧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b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٧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c</a:t>
            </a:r>
            <a:endParaRPr lang="en-US" sz="18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Noto Sans Symbols"/>
              <a:buAutoNum type="arabicPeriod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a→(b→c) ≡ ¬a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٧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¬b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٧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c</a:t>
            </a:r>
            <a:endParaRPr lang="en-US" sz="18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Noto Sans Symbols"/>
              <a:buAutoNum type="arabicPeriod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(a→b)→c ≡ (a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٧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c)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(¬b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٧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c)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Phương pháp Robinson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46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Bước 2: tách các dòng chuẩn thành các dòng con (mỗi dòng con là 1 biểu thức nhận giá trị đúng)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   	  (p1</a:t>
            </a:r>
            <a:r>
              <a:rPr lang="hi-IN" sz="2400" b="0" strike="noStrike" spc="-1">
                <a:solidFill>
                  <a:srgbClr val="000000"/>
                </a:solidFill>
                <a:latin typeface="Arial"/>
                <a:cs typeface="Times New Roman"/>
              </a:rPr>
              <a:t>٧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...</a:t>
            </a:r>
            <a:r>
              <a:rPr lang="hi-IN" sz="2400" b="0" strike="noStrike" spc="-1">
                <a:solidFill>
                  <a:srgbClr val="000000"/>
                </a:solidFill>
                <a:latin typeface="Arial"/>
                <a:cs typeface="Times New Roman"/>
              </a:rPr>
              <a:t>٧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pn)</a:t>
            </a:r>
            <a:r>
              <a:rPr lang="hi-IN" sz="2400" b="0" strike="noStrike" spc="-1">
                <a:solidFill>
                  <a:srgbClr val="000000"/>
                </a:solidFill>
                <a:latin typeface="Arial"/>
                <a:cs typeface="Times New Roman"/>
              </a:rPr>
              <a:t>٨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...</a:t>
            </a:r>
            <a:r>
              <a:rPr lang="hi-IN" sz="2400" b="0" strike="noStrike" spc="-1">
                <a:solidFill>
                  <a:srgbClr val="000000"/>
                </a:solidFill>
                <a:latin typeface="Arial"/>
                <a:cs typeface="Times New Roman"/>
              </a:rPr>
              <a:t>٨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(q1</a:t>
            </a:r>
            <a:r>
              <a:rPr lang="hi-IN" sz="2400" b="0" strike="noStrike" spc="-1">
                <a:solidFill>
                  <a:srgbClr val="000000"/>
                </a:solidFill>
                <a:latin typeface="Arial"/>
                <a:cs typeface="Times New Roman"/>
              </a:rPr>
              <a:t>٧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...</a:t>
            </a:r>
            <a:r>
              <a:rPr lang="hi-IN" sz="2400" b="0" strike="noStrike" spc="-1">
                <a:solidFill>
                  <a:srgbClr val="000000"/>
                </a:solidFill>
                <a:latin typeface="Arial"/>
                <a:cs typeface="Times New Roman"/>
              </a:rPr>
              <a:t>٧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qm) tách thành: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            (p1</a:t>
            </a:r>
            <a:r>
              <a:rPr lang="hi-IN" sz="2400" b="0" strike="noStrike" spc="-1">
                <a:solidFill>
                  <a:srgbClr val="000000"/>
                </a:solidFill>
                <a:latin typeface="Arial"/>
                <a:cs typeface="Times New Roman"/>
              </a:rPr>
              <a:t>٧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...</a:t>
            </a:r>
            <a:r>
              <a:rPr lang="hi-IN" sz="2400" b="0" strike="noStrike" spc="-1">
                <a:solidFill>
                  <a:srgbClr val="000000"/>
                </a:solidFill>
                <a:latin typeface="Arial"/>
                <a:cs typeface="Times New Roman"/>
              </a:rPr>
              <a:t>٧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pn)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             ...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            (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q1</a:t>
            </a:r>
            <a:r>
              <a:rPr lang="hi-IN" sz="2400" b="0" strike="noStrike" spc="-1">
                <a:solidFill>
                  <a:srgbClr val="000000"/>
                </a:solidFill>
                <a:latin typeface="Arial"/>
                <a:cs typeface="Times New Roman"/>
              </a:rPr>
              <a:t>٧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...</a:t>
            </a:r>
            <a:r>
              <a:rPr lang="hi-IN" sz="2400" b="0" strike="noStrike" spc="-1">
                <a:solidFill>
                  <a:srgbClr val="000000"/>
                </a:solidFill>
                <a:latin typeface="Arial"/>
                <a:cs typeface="Times New Roman"/>
              </a:rPr>
              <a:t>٧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qm)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Nhận xét: </a:t>
            </a:r>
            <a:endParaRPr lang="en-US" sz="24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Bước 1 và 2 là tiền xử lý</a:t>
            </a:r>
            <a:endParaRPr lang="en-US" sz="24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Mỗi bài toán được biến đổi thành 1 tập hữu hạn các dòng chuẩn. Mỗi dòng chuẩn chỉ có phép hợp </a:t>
            </a:r>
            <a:r>
              <a:rPr lang="hi-IN" sz="2400" b="0" strike="noStrike" spc="-1">
                <a:solidFill>
                  <a:srgbClr val="000000"/>
                </a:solidFill>
                <a:latin typeface="Arial"/>
                <a:cs typeface="Times New Roman"/>
              </a:rPr>
              <a:t>٧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của các mệnh đề, mỗi mệnh đề có thể ở dạng khẳng định (p) hoặc phủ định (¬p)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Phương pháp Robinson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46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Bước 3: quá trình hợp giải.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Là quá trình lặp, mỗi bước lặp gồm:</a:t>
            </a:r>
            <a:endParaRPr lang="en-US" sz="20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3.1. Tìm 2 dòng bất kì trong số 2 dòng đã có chứa</a:t>
            </a:r>
            <a:endParaRPr lang="en-US" sz="20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2000" b="0" strike="sngStrike" spc="-1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v q  (dòng i)</a:t>
            </a:r>
            <a:endParaRPr lang="en-US" sz="20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2000" b="0" strike="sngStrike" spc="-1">
                <a:solidFill>
                  <a:srgbClr val="000000"/>
                </a:solidFill>
                <a:latin typeface="Arial"/>
                <a:ea typeface="Arial"/>
              </a:rPr>
              <a:t>¬p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v r (dòng j)</a:t>
            </a:r>
            <a:endParaRPr lang="en-US" sz="20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chọn: FIFO, LIFO, mềm dẻo</a:t>
            </a:r>
            <a:endParaRPr lang="en-US" sz="20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3.2. Ghép 2 dòng đó tạo thành dòng k</a:t>
            </a:r>
            <a:endParaRPr lang="en-US" sz="20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q v r</a:t>
            </a:r>
            <a:endParaRPr lang="en-US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Lặp cho đến khi ta có:</a:t>
            </a:r>
            <a:endParaRPr lang="en-US" sz="20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dòng α: mệnh đề u </a:t>
            </a:r>
            <a:endParaRPr lang="en-US" sz="20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dòng β: mệnh đề ¬u</a:t>
            </a:r>
            <a:endParaRPr lang="en-US" sz="20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Suy ra vô lý. Lỗi đó là do ta giả sử kết luận kl sai (¬kl). Vậy kết luận kl phải đúng.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Phương pháp Robinson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467" name="CustomShape 2"/>
          <p:cNvSpPr/>
          <p:nvPr/>
        </p:nvSpPr>
        <p:spPr>
          <a:xfrm>
            <a:off x="952560" y="1397880"/>
            <a:ext cx="8622360" cy="589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Tóm lại phương pháp chứng minh Robinson là</a:t>
            </a:r>
            <a:endParaRPr lang="en-US" sz="1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        gt1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gt2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...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gtn → kl</a:t>
            </a:r>
            <a:endParaRPr lang="en-US" sz="1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    ≡  gt1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gt2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...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gtn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¬kl → {u,¬u} vô lý</a:t>
            </a:r>
            <a:endParaRPr lang="en-US" sz="1800" b="0" strike="noStrike" spc="-1">
              <a:latin typeface="Arial"/>
            </a:endParaRPr>
          </a:p>
          <a:p>
            <a:pPr marL="432000" indent="-2088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  <a:tabLst>
                <a:tab pos="0" algn="l"/>
              </a:tabLst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Robinson procedure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Begin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    1. Thêm ¬kl vào tập giả thiết G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    2. Chuyển các biểu thức trong G thành dạng chuẩn hội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    3. Tách các câu chuẩn hội trong G thành các câu con chuẩn tuyển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    4. Repeat</a:t>
            </a:r>
            <a:endParaRPr lang="en-US" sz="1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−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    4.1. Chọn 2 câu A, B thuộc G</a:t>
            </a:r>
            <a:endParaRPr lang="en-US" sz="1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−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    4.2. Nếu A và B phân giải được thì </a:t>
            </a:r>
            <a:endParaRPr lang="en-US" sz="1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−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          4.2.1. Tính Res(A,B)</a:t>
            </a:r>
            <a:endParaRPr lang="en-US" sz="1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−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          4.2.2. Nếu Res(A,B) sinh ra câu mới thì thêm Res(A,B) vào G    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    until nhận được câu rỗng hoặc không có câu mới xuất hiện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End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Tri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thức</a:t>
            </a:r>
            <a:r>
              <a:rPr lang="en-US" sz="4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và</a:t>
            </a:r>
            <a:r>
              <a:rPr lang="en-US" sz="4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suy</a:t>
            </a:r>
            <a:r>
              <a:rPr lang="en-US" sz="4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diễn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3431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Biểu diễn bài toán bằng logic </a:t>
            </a:r>
            <a:endParaRPr lang="en-US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Logic mệnh đề </a:t>
            </a:r>
            <a:endParaRPr lang="en-US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Logic vị từ 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Phương pháp Robinson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469" name="CustomShape 2"/>
          <p:cNvSpPr/>
          <p:nvPr/>
        </p:nvSpPr>
        <p:spPr>
          <a:xfrm>
            <a:off x="504000" y="1805040"/>
            <a:ext cx="9070920" cy="483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Phương pháp chứng minh phản chứng</a:t>
            </a:r>
            <a:endParaRPr lang="en-US" sz="1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Giả sử kết luận sai (¬kl) thì  (gt1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gt2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...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gtn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¬kl) → vô lý</a:t>
            </a:r>
            <a:endParaRPr lang="en-US" sz="1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AutoNum type="arabicParenR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Bước 0: đưa thêm ¬kl vào tập giả thiết gt</a:t>
            </a:r>
            <a:endParaRPr lang="en-US" sz="1800" b="0" strike="noStrike" spc="-1">
              <a:latin typeface="Arial"/>
            </a:endParaRPr>
          </a:p>
          <a:p>
            <a:pPr marL="432000" indent="-2088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800" b="1" strike="noStrike" spc="-1">
                <a:solidFill>
                  <a:srgbClr val="FF3333"/>
                </a:solidFill>
                <a:latin typeface="Arial"/>
                <a:ea typeface="Arial"/>
              </a:rPr>
              <a:t>gt1</a:t>
            </a:r>
            <a:r>
              <a:rPr lang="hi-IN" sz="1800" b="1" strike="noStrike" spc="-1">
                <a:solidFill>
                  <a:srgbClr val="FF3333"/>
                </a:solidFill>
                <a:latin typeface="Arial"/>
                <a:cs typeface="Arial"/>
              </a:rPr>
              <a:t>٨</a:t>
            </a:r>
            <a:r>
              <a:rPr lang="en-US" sz="1800" b="1" strike="noStrike" spc="-1">
                <a:solidFill>
                  <a:srgbClr val="FF3333"/>
                </a:solidFill>
                <a:latin typeface="Arial"/>
                <a:ea typeface="Arial"/>
              </a:rPr>
              <a:t>gt2</a:t>
            </a:r>
            <a:r>
              <a:rPr lang="hi-IN" sz="1800" b="1" strike="noStrike" spc="-1">
                <a:solidFill>
                  <a:srgbClr val="FF3333"/>
                </a:solidFill>
                <a:latin typeface="Arial"/>
                <a:cs typeface="Arial"/>
              </a:rPr>
              <a:t>٨</a:t>
            </a:r>
            <a:r>
              <a:rPr lang="en-US" sz="1800" b="1" strike="noStrike" spc="-1">
                <a:solidFill>
                  <a:srgbClr val="FF3333"/>
                </a:solidFill>
                <a:latin typeface="Arial"/>
                <a:ea typeface="Arial"/>
              </a:rPr>
              <a:t>...</a:t>
            </a:r>
            <a:r>
              <a:rPr lang="hi-IN" sz="1800" b="1" strike="noStrike" spc="-1">
                <a:solidFill>
                  <a:srgbClr val="FF3333"/>
                </a:solidFill>
                <a:latin typeface="Arial"/>
                <a:cs typeface="Arial"/>
              </a:rPr>
              <a:t>٨</a:t>
            </a:r>
            <a:r>
              <a:rPr lang="en-US" sz="1800" b="1" strike="noStrike" spc="-1">
                <a:solidFill>
                  <a:srgbClr val="FF3333"/>
                </a:solidFill>
                <a:latin typeface="Arial"/>
                <a:ea typeface="Arial"/>
              </a:rPr>
              <a:t>gtn → kl</a:t>
            </a:r>
            <a:endParaRPr lang="en-US" sz="1800" b="0" strike="noStrike" spc="-1">
              <a:latin typeface="Arial"/>
            </a:endParaRPr>
          </a:p>
          <a:p>
            <a:pPr marL="432000" indent="-2088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AutoNum type="arabicParenR"/>
              <a:tabLst>
                <a:tab pos="0" algn="l"/>
              </a:tabLst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Bước 1: chuẩn hóa về dạng chẩn hội</a:t>
            </a:r>
            <a:endParaRPr lang="en-US" sz="1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AutoNum type="arabicParenR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Sử dụng 7 phép biến đổi sau để chuẩn hóa:</a:t>
            </a:r>
            <a:endParaRPr lang="en-US" sz="18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Noto Sans Symbols"/>
              <a:buAutoNum type="arabicPeriod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a→b  ≡	 ¬a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٧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b</a:t>
            </a:r>
            <a:endParaRPr lang="en-US" sz="18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Noto Sans Symbols"/>
              <a:buAutoNum type="arabicPeriod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(a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b)→c ≡	¬a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٧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¬b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٧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c</a:t>
            </a:r>
            <a:endParaRPr lang="en-US" sz="18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Noto Sans Symbols"/>
              <a:buAutoNum type="arabicPeriod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a→(b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c) ≡ (¬a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٧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b)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(¬a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٧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c)</a:t>
            </a:r>
            <a:endParaRPr lang="en-US" sz="18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Noto Sans Symbols"/>
              <a:buAutoNum type="arabicPeriod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(a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٧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b)→c ≡ (¬a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٧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c)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(¬b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٧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c)</a:t>
            </a:r>
            <a:endParaRPr lang="en-US" sz="18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Noto Sans Symbols"/>
              <a:buAutoNum type="arabicPeriod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a→(b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٧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c) ≡ ¬a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٧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b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٧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c</a:t>
            </a:r>
            <a:endParaRPr lang="en-US" sz="18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Noto Sans Symbols"/>
              <a:buAutoNum type="arabicPeriod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a→(b→c) ≡ ¬a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٧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¬b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٧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c</a:t>
            </a:r>
            <a:endParaRPr lang="en-US" sz="18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Noto Sans Symbols"/>
              <a:buAutoNum type="arabicPeriod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(a→b)→c ≡ (a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٧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c)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(¬b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٧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c)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Phương pháp Robinson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471" name="CustomShape 2"/>
          <p:cNvSpPr/>
          <p:nvPr/>
        </p:nvSpPr>
        <p:spPr>
          <a:xfrm>
            <a:off x="504000" y="1563480"/>
            <a:ext cx="9070920" cy="511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Ví dụ</a:t>
            </a:r>
            <a:endParaRPr lang="en-US" sz="24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Sắp tết</a:t>
            </a:r>
            <a:endParaRPr lang="en-US" sz="24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Có thưởng</a:t>
            </a:r>
            <a:endParaRPr lang="en-US" sz="24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Sắp tết </a:t>
            </a:r>
            <a:r>
              <a:rPr lang="hi-IN" sz="24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có thưởng →vui</a:t>
            </a:r>
            <a:endParaRPr lang="en-US" sz="24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Vui → chơi </a:t>
            </a:r>
            <a:endParaRPr lang="en-US" sz="24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Chơi → thăm nơi đẹp và mới</a:t>
            </a:r>
            <a:endParaRPr lang="en-US" sz="24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Thăm nơi đẹp và mới → thăm Mỹ đình</a:t>
            </a:r>
            <a:endParaRPr lang="en-US" sz="24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Thăm Mỹ đình </a:t>
            </a:r>
            <a:r>
              <a:rPr lang="hi-IN" sz="24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Mỹ đình gần nhà bà ngoại →thăm bà ngoại</a:t>
            </a:r>
            <a:endParaRPr lang="en-US" sz="24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Thăm bà ngoại → thăm bà nội</a:t>
            </a:r>
            <a:endParaRPr lang="en-US" sz="24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Mỹ đình gần nhà bà ngoại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Chứng minh thăm Mỹ đình </a:t>
            </a:r>
            <a:r>
              <a:rPr lang="hi-IN" sz="24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bà nội </a:t>
            </a:r>
            <a:r>
              <a:rPr lang="hi-IN" sz="24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bà ngoại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Phương pháp Robinson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473" name="CustomShape 2"/>
          <p:cNvSpPr/>
          <p:nvPr/>
        </p:nvSpPr>
        <p:spPr>
          <a:xfrm>
            <a:off x="504000" y="1563480"/>
            <a:ext cx="9070920" cy="511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Ví dụ</a:t>
            </a:r>
            <a:endParaRPr lang="en-US" sz="24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Sắp tết: a</a:t>
            </a:r>
            <a:endParaRPr lang="en-US" sz="24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Có thưởng: b</a:t>
            </a:r>
            <a:endParaRPr lang="en-US" sz="24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Sắp tết </a:t>
            </a:r>
            <a:r>
              <a:rPr lang="hi-IN" sz="24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có thưởng →vui </a:t>
            </a:r>
            <a:endParaRPr lang="en-US" sz="24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Vui → chơi </a:t>
            </a:r>
            <a:endParaRPr lang="en-US" sz="24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Chơi → thăm nơi đẹp và mới</a:t>
            </a:r>
            <a:endParaRPr lang="en-US" sz="24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Thăm nơi đẹp và mới → thăm Mỹ đình</a:t>
            </a:r>
            <a:endParaRPr lang="en-US" sz="24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Thăm Mỹ đình </a:t>
            </a:r>
            <a:r>
              <a:rPr lang="hi-IN" sz="24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Mỹ đình gần nhà bà ngoại →thăm bà ngoại</a:t>
            </a:r>
            <a:endParaRPr lang="en-US" sz="24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Thăm bà ngoại → thăm bà nội</a:t>
            </a:r>
            <a:endParaRPr lang="en-US" sz="24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Mỹ đình gần nhà bà ngoại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Chứng minh thăm Mỹ đình </a:t>
            </a:r>
            <a:r>
              <a:rPr lang="hi-IN" sz="24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bà nội </a:t>
            </a:r>
            <a:r>
              <a:rPr lang="hi-IN" sz="24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bà ngoại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Phương pháp Robinson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475" name="CustomShape 2"/>
          <p:cNvSpPr/>
          <p:nvPr/>
        </p:nvSpPr>
        <p:spPr>
          <a:xfrm>
            <a:off x="252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Bước 3: hợp giải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3476" name="Table 3"/>
          <p:cNvGraphicFramePr/>
          <p:nvPr/>
        </p:nvGraphicFramePr>
        <p:xfrm>
          <a:off x="7762680" y="1820160"/>
          <a:ext cx="1896840" cy="4548600"/>
        </p:xfrm>
        <a:graphic>
          <a:graphicData uri="http://schemas.openxmlformats.org/drawingml/2006/table">
            <a:tbl>
              <a:tblPr/>
              <a:tblGrid>
                <a:gridCol w="92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Hàng i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hàng j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8,11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477" name="CustomShape 4"/>
          <p:cNvSpPr/>
          <p:nvPr/>
        </p:nvSpPr>
        <p:spPr>
          <a:xfrm>
            <a:off x="6544800" y="6391080"/>
            <a:ext cx="3517200" cy="10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Danh sách cặp hàng có thể hợp giải (lIFO &gt; FIFO))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Phương pháp Robinson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479" name="CustomShape 2"/>
          <p:cNvSpPr/>
          <p:nvPr/>
        </p:nvSpPr>
        <p:spPr>
          <a:xfrm>
            <a:off x="252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Bước 3: hợp giải</a:t>
            </a:r>
            <a:endParaRPr lang="en-US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Res(9,11): 	12. ¬Mỹ đình v ¬Bà ngoại</a:t>
            </a:r>
            <a:endParaRPr lang="en-US" sz="2400" b="0" strike="noStrike" spc="-1">
              <a:latin typeface="Arial"/>
            </a:endParaRPr>
          </a:p>
        </p:txBody>
      </p:sp>
      <p:graphicFrame>
        <p:nvGraphicFramePr>
          <p:cNvPr id="3480" name="Table 3"/>
          <p:cNvGraphicFramePr/>
          <p:nvPr/>
        </p:nvGraphicFramePr>
        <p:xfrm>
          <a:off x="7762680" y="1820160"/>
          <a:ext cx="1896840" cy="4548600"/>
        </p:xfrm>
        <a:graphic>
          <a:graphicData uri="http://schemas.openxmlformats.org/drawingml/2006/table">
            <a:tbl>
              <a:tblPr/>
              <a:tblGrid>
                <a:gridCol w="92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Hàng i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hàng j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8,11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999999"/>
                          </a:solidFill>
                          <a:latin typeface="Arial"/>
                          <a:ea typeface="Arial"/>
                        </a:rPr>
                        <a:t>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999999"/>
                          </a:solidFill>
                          <a:latin typeface="Arial"/>
                          <a:ea typeface="Arial"/>
                        </a:rPr>
                        <a:t>11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481" name="CustomShape 4"/>
          <p:cNvSpPr/>
          <p:nvPr/>
        </p:nvSpPr>
        <p:spPr>
          <a:xfrm>
            <a:off x="6544800" y="6391080"/>
            <a:ext cx="3517200" cy="10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Danh sách cặp hàng có thể hợp giải (LIFO &gt; FIFO)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Phương pháp Robinson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483" name="CustomShape 2"/>
          <p:cNvSpPr/>
          <p:nvPr/>
        </p:nvSpPr>
        <p:spPr>
          <a:xfrm>
            <a:off x="252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Bước 3: hợp giải</a:t>
            </a:r>
            <a:endParaRPr lang="en-US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Res(9,11): 	12. ¬Mỹ đình v ¬Bà ngoại</a:t>
            </a:r>
            <a:endParaRPr lang="en-US" sz="2400" b="0" strike="noStrike" spc="-1">
              <a:latin typeface="Arial"/>
            </a:endParaRPr>
          </a:p>
        </p:txBody>
      </p:sp>
      <p:graphicFrame>
        <p:nvGraphicFramePr>
          <p:cNvPr id="3484" name="Table 3"/>
          <p:cNvGraphicFramePr/>
          <p:nvPr/>
        </p:nvGraphicFramePr>
        <p:xfrm>
          <a:off x="7762680" y="1820160"/>
          <a:ext cx="1896840" cy="4548600"/>
        </p:xfrm>
        <a:graphic>
          <a:graphicData uri="http://schemas.openxmlformats.org/drawingml/2006/table">
            <a:tbl>
              <a:tblPr/>
              <a:tblGrid>
                <a:gridCol w="92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Hàng i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hàng j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8,11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485" name="CustomShape 4"/>
          <p:cNvSpPr/>
          <p:nvPr/>
        </p:nvSpPr>
        <p:spPr>
          <a:xfrm>
            <a:off x="6544800" y="6391080"/>
            <a:ext cx="3517200" cy="10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Danh sách cặp hàng có thể hợp giải (LIFO &gt; FIFO)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Phương pháp Robinson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487" name="CustomShape 2"/>
          <p:cNvSpPr/>
          <p:nvPr/>
        </p:nvSpPr>
        <p:spPr>
          <a:xfrm>
            <a:off x="252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Bước 3: hợp giải</a:t>
            </a:r>
            <a:endParaRPr lang="en-US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Res(9,11): 	12. ¬Mỹ đình v ¬Bà ngoại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Res(12,8):     13. ¬Mỹ Đình v ¬Gần</a:t>
            </a:r>
            <a:endParaRPr lang="en-US" sz="2400" b="0" strike="noStrike" spc="-1">
              <a:latin typeface="Arial"/>
            </a:endParaRPr>
          </a:p>
        </p:txBody>
      </p:sp>
      <p:graphicFrame>
        <p:nvGraphicFramePr>
          <p:cNvPr id="3488" name="Table 3"/>
          <p:cNvGraphicFramePr/>
          <p:nvPr/>
        </p:nvGraphicFramePr>
        <p:xfrm>
          <a:off x="7762680" y="1820160"/>
          <a:ext cx="1896840" cy="4548600"/>
        </p:xfrm>
        <a:graphic>
          <a:graphicData uri="http://schemas.openxmlformats.org/drawingml/2006/table">
            <a:tbl>
              <a:tblPr/>
              <a:tblGrid>
                <a:gridCol w="92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Hàng i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hàng j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8,11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80808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80808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489" name="CustomShape 4"/>
          <p:cNvSpPr/>
          <p:nvPr/>
        </p:nvSpPr>
        <p:spPr>
          <a:xfrm>
            <a:off x="6544800" y="6391440"/>
            <a:ext cx="3517200" cy="10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200" b="0" i="1" strike="noStrike" spc="-1">
                <a:solidFill>
                  <a:srgbClr val="000000"/>
                </a:solidFill>
                <a:latin typeface="Arial"/>
                <a:ea typeface="Arial"/>
              </a:rPr>
              <a:t>Danh sách cặp hàng có thể hợp giải (LIFO &gt; FIFO)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Phương pháp Robinson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491" name="CustomShape 2"/>
          <p:cNvSpPr/>
          <p:nvPr/>
        </p:nvSpPr>
        <p:spPr>
          <a:xfrm>
            <a:off x="252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Bước 3: hợp giải</a:t>
            </a:r>
            <a:endParaRPr lang="en-US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Res(9,11): 	12. ¬Mỹ đình v ¬Bà ngoại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Res(12,8):     13. ¬Mỹ Đình v ¬Gần</a:t>
            </a:r>
            <a:endParaRPr lang="en-US" sz="2400" b="0" strike="noStrike" spc="-1">
              <a:latin typeface="Arial"/>
            </a:endParaRPr>
          </a:p>
        </p:txBody>
      </p:sp>
      <p:graphicFrame>
        <p:nvGraphicFramePr>
          <p:cNvPr id="3492" name="Table 3"/>
          <p:cNvGraphicFramePr/>
          <p:nvPr/>
        </p:nvGraphicFramePr>
        <p:xfrm>
          <a:off x="7762680" y="1820160"/>
          <a:ext cx="1896840" cy="4898520"/>
        </p:xfrm>
        <a:graphic>
          <a:graphicData uri="http://schemas.openxmlformats.org/drawingml/2006/table">
            <a:tbl>
              <a:tblPr/>
              <a:tblGrid>
                <a:gridCol w="92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Hàng i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hàng j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8,11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Phương pháp Robinson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494" name="CustomShape 2"/>
          <p:cNvSpPr/>
          <p:nvPr/>
        </p:nvSpPr>
        <p:spPr>
          <a:xfrm>
            <a:off x="252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Bước 3: hợp giải</a:t>
            </a:r>
            <a:endParaRPr lang="en-US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Res(9,11): 	12. ¬Mỹ đình v ¬Bà ngoại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Res(12,8):     13. ¬Mỹ Đình v ¬Gần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Res(13,10):   14. ¬Mỹ Đình</a:t>
            </a:r>
            <a:endParaRPr lang="en-US" sz="2400" b="0" strike="noStrike" spc="-1">
              <a:latin typeface="Arial"/>
            </a:endParaRPr>
          </a:p>
        </p:txBody>
      </p:sp>
      <p:graphicFrame>
        <p:nvGraphicFramePr>
          <p:cNvPr id="3495" name="Table 3"/>
          <p:cNvGraphicFramePr/>
          <p:nvPr/>
        </p:nvGraphicFramePr>
        <p:xfrm>
          <a:off x="7762680" y="1820160"/>
          <a:ext cx="1896840" cy="4898520"/>
        </p:xfrm>
        <a:graphic>
          <a:graphicData uri="http://schemas.openxmlformats.org/drawingml/2006/table">
            <a:tbl>
              <a:tblPr/>
              <a:tblGrid>
                <a:gridCol w="92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Hàng i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hàng j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8,11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999999"/>
                          </a:solidFill>
                          <a:latin typeface="Arial"/>
                          <a:ea typeface="Arial"/>
                        </a:rPr>
                        <a:t>13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999999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Phương pháp Robinson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497" name="CustomShape 2"/>
          <p:cNvSpPr/>
          <p:nvPr/>
        </p:nvSpPr>
        <p:spPr>
          <a:xfrm>
            <a:off x="252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Bước 3: hợp giải</a:t>
            </a:r>
            <a:endParaRPr lang="en-US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Res(9,11): 	12. ¬Mỹ đình v ¬Bà ngoại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Res(12,8):     13. ¬Mỹ Đình v ¬Gần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Res(13,10):   14. ¬Mỹ Đình</a:t>
            </a:r>
            <a:endParaRPr lang="en-US" sz="2400" b="0" strike="noStrike" spc="-1">
              <a:latin typeface="Arial"/>
            </a:endParaRPr>
          </a:p>
        </p:txBody>
      </p:sp>
      <p:graphicFrame>
        <p:nvGraphicFramePr>
          <p:cNvPr id="3498" name="Table 3"/>
          <p:cNvGraphicFramePr/>
          <p:nvPr/>
        </p:nvGraphicFramePr>
        <p:xfrm>
          <a:off x="7762680" y="1820160"/>
          <a:ext cx="1896840" cy="4898520"/>
        </p:xfrm>
        <a:graphic>
          <a:graphicData uri="http://schemas.openxmlformats.org/drawingml/2006/table">
            <a:tbl>
              <a:tblPr/>
              <a:tblGrid>
                <a:gridCol w="92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Hàng i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hàng j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8,11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Biểu diễn tri thức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43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Tri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thức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? </a:t>
            </a:r>
            <a:endParaRPr lang="en-US" sz="32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Thông tin,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hiểu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biết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về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lĩnh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vực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nào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đấy</a:t>
            </a:r>
            <a:endParaRPr lang="en-US" sz="28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Biểu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diễn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dưới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dạng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câu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Cơ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sở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tri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thức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(CSTT)</a:t>
            </a:r>
            <a:endParaRPr lang="en-US" sz="32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Tập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tri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thức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28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Được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biểu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diễn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dưới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dạng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nào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đấy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tạo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thành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ngôn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ngữ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tri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thức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 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Suy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diễn</a:t>
            </a:r>
            <a:endParaRPr lang="en-US" sz="32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Liên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kết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các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sự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kiện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thu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nhận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được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từ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môi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trường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với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các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tri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thức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đã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có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trong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CSTT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để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rút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ra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kết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luận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và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hành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động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hợp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lý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Phương pháp Robinson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500" name="CustomShape 2"/>
          <p:cNvSpPr/>
          <p:nvPr/>
        </p:nvSpPr>
        <p:spPr>
          <a:xfrm>
            <a:off x="252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Bước 3: hợp giải</a:t>
            </a:r>
            <a:endParaRPr lang="en-US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Res(9,11): 	12. ¬Mỹ đình v ¬Bà ngoại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Res(12,8):     13. ¬Mỹ Đình v ¬Gần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Res(13,10):   14. ¬Mỹ Đình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Res(14,7):     15. ¬Đẹp v ¬Mới</a:t>
            </a:r>
            <a:endParaRPr lang="en-US" sz="2400" b="0" strike="noStrike" spc="-1">
              <a:latin typeface="Arial"/>
            </a:endParaRPr>
          </a:p>
        </p:txBody>
      </p:sp>
      <p:graphicFrame>
        <p:nvGraphicFramePr>
          <p:cNvPr id="3501" name="Table 3"/>
          <p:cNvGraphicFramePr/>
          <p:nvPr/>
        </p:nvGraphicFramePr>
        <p:xfrm>
          <a:off x="7762680" y="1820160"/>
          <a:ext cx="1896840" cy="4898520"/>
        </p:xfrm>
        <a:graphic>
          <a:graphicData uri="http://schemas.openxmlformats.org/drawingml/2006/table">
            <a:tbl>
              <a:tblPr/>
              <a:tblGrid>
                <a:gridCol w="92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Hàng i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hàng j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8,11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999999"/>
                          </a:solidFill>
                          <a:latin typeface="Arial"/>
                          <a:ea typeface="Arial"/>
                        </a:rPr>
                        <a:t>14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999999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Phương pháp Robinson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503" name="CustomShape 2"/>
          <p:cNvSpPr/>
          <p:nvPr/>
        </p:nvSpPr>
        <p:spPr>
          <a:xfrm>
            <a:off x="252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Bước 3: hợp giải</a:t>
            </a:r>
            <a:endParaRPr lang="en-US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Res(9,11): 	12. ¬Mỹ đình v ¬Bà ngoại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Res(12,8):     13. ¬Mỹ Đình v ¬Gần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Res(13,10):   14. ¬Mỹ Đình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Res(14,7):     15. ¬Đẹp v ¬Mới</a:t>
            </a:r>
            <a:endParaRPr lang="en-US" sz="2400" b="0" strike="noStrike" spc="-1">
              <a:latin typeface="Arial"/>
            </a:endParaRPr>
          </a:p>
        </p:txBody>
      </p:sp>
      <p:graphicFrame>
        <p:nvGraphicFramePr>
          <p:cNvPr id="3504" name="Table 3"/>
          <p:cNvGraphicFramePr/>
          <p:nvPr/>
        </p:nvGraphicFramePr>
        <p:xfrm>
          <a:off x="7762680" y="1820160"/>
          <a:ext cx="1896840" cy="5248440"/>
        </p:xfrm>
        <a:graphic>
          <a:graphicData uri="http://schemas.openxmlformats.org/drawingml/2006/table">
            <a:tbl>
              <a:tblPr/>
              <a:tblGrid>
                <a:gridCol w="92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Hàng i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hàng j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8,11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Phương pháp Robinson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506" name="CustomShape 2"/>
          <p:cNvSpPr/>
          <p:nvPr/>
        </p:nvSpPr>
        <p:spPr>
          <a:xfrm>
            <a:off x="252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Bước 3: hợp giải</a:t>
            </a:r>
            <a:endParaRPr lang="en-US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Res(9,11): 	12. ¬Mỹ đình v ¬Bà ngoại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Res(12,8):     13. ¬Mỹ Đình v ¬Gần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Res(13,10):   14. ¬Mỹ Đình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Res(14,7):     15. ¬Đẹp v ¬Mới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Res(15,6):     16.  ¬Đẹp v ¬Chơi</a:t>
            </a:r>
            <a:endParaRPr lang="en-US" sz="2400" b="0" strike="noStrike" spc="-1">
              <a:latin typeface="Arial"/>
            </a:endParaRPr>
          </a:p>
        </p:txBody>
      </p:sp>
      <p:graphicFrame>
        <p:nvGraphicFramePr>
          <p:cNvPr id="3507" name="Table 3"/>
          <p:cNvGraphicFramePr/>
          <p:nvPr/>
        </p:nvGraphicFramePr>
        <p:xfrm>
          <a:off x="7762680" y="1820160"/>
          <a:ext cx="1896840" cy="5248440"/>
        </p:xfrm>
        <a:graphic>
          <a:graphicData uri="http://schemas.openxmlformats.org/drawingml/2006/table">
            <a:tbl>
              <a:tblPr/>
              <a:tblGrid>
                <a:gridCol w="92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Hàng i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hàng j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8,11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808080"/>
                          </a:solidFill>
                          <a:latin typeface="Arial"/>
                          <a:ea typeface="Arial"/>
                        </a:rPr>
                        <a:t>15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80808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Phương pháp Robinson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509" name="CustomShape 2"/>
          <p:cNvSpPr/>
          <p:nvPr/>
        </p:nvSpPr>
        <p:spPr>
          <a:xfrm>
            <a:off x="252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Bước 3: hợp giải</a:t>
            </a:r>
            <a:endParaRPr lang="en-US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Res(9,11): 	12. ¬Mỹ đình v ¬Bà ngoại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Res(12,8):     13. ¬Mỹ Đình v ¬Gần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Res(13,10):   14. ¬Mỹ Đình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Res(14,7):     15. ¬Đẹp v ¬Mới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Res(15,6):     16.  ¬Đẹp v ¬Chơi </a:t>
            </a:r>
            <a:endParaRPr lang="en-US" sz="2400" b="0" strike="noStrike" spc="-1">
              <a:latin typeface="Arial"/>
            </a:endParaRPr>
          </a:p>
        </p:txBody>
      </p:sp>
      <p:graphicFrame>
        <p:nvGraphicFramePr>
          <p:cNvPr id="3510" name="Table 3"/>
          <p:cNvGraphicFramePr/>
          <p:nvPr/>
        </p:nvGraphicFramePr>
        <p:xfrm>
          <a:off x="7762680" y="1820160"/>
          <a:ext cx="1896840" cy="5598360"/>
        </p:xfrm>
        <a:graphic>
          <a:graphicData uri="http://schemas.openxmlformats.org/drawingml/2006/table">
            <a:tbl>
              <a:tblPr/>
              <a:tblGrid>
                <a:gridCol w="92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Hàng i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hàng j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8,11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Phương pháp Robinson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512" name="CustomShape 2"/>
          <p:cNvSpPr/>
          <p:nvPr/>
        </p:nvSpPr>
        <p:spPr>
          <a:xfrm>
            <a:off x="252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Bước 3: hợp giải</a:t>
            </a:r>
            <a:endParaRPr lang="en-US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Res(9,11): 	12. ¬Mỹ đình v ¬Bà ngoại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Res(12,8):     13. ¬Mỹ Đình v ¬Gần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Res(13,10):   14. ¬Mỹ Đình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Res(14,7):     15. ¬Đẹp v ¬Mới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Res(15,6):     16.  ¬Đẹp v ¬Chơi 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Res(16,5):     17. ¬Chơi </a:t>
            </a:r>
            <a:endParaRPr lang="en-US" sz="2400" b="0" strike="noStrike" spc="-1">
              <a:latin typeface="Arial"/>
            </a:endParaRPr>
          </a:p>
        </p:txBody>
      </p:sp>
      <p:graphicFrame>
        <p:nvGraphicFramePr>
          <p:cNvPr id="3513" name="Table 3"/>
          <p:cNvGraphicFramePr/>
          <p:nvPr/>
        </p:nvGraphicFramePr>
        <p:xfrm>
          <a:off x="7762680" y="1820160"/>
          <a:ext cx="1896840" cy="5598360"/>
        </p:xfrm>
        <a:graphic>
          <a:graphicData uri="http://schemas.openxmlformats.org/drawingml/2006/table">
            <a:tbl>
              <a:tblPr/>
              <a:tblGrid>
                <a:gridCol w="92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Hàng i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hàng j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8,11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999999"/>
                          </a:solidFill>
                          <a:latin typeface="Arial"/>
                          <a:ea typeface="Arial"/>
                        </a:rPr>
                        <a:t>16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999999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Phương pháp Robinson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515" name="CustomShape 2"/>
          <p:cNvSpPr/>
          <p:nvPr/>
        </p:nvSpPr>
        <p:spPr>
          <a:xfrm>
            <a:off x="252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Bước 3: hợp giải</a:t>
            </a:r>
            <a:endParaRPr lang="en-US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Res(9,11): 	12. ¬Mỹ đình v ¬Bà ngoại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Res(12,8):     13. ¬Mỹ Đình v ¬Gần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Res(13,10):   14. ¬Mỹ Đình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Res(14,7):     15. ¬Đẹp v ¬Mới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Res(15,6):     16.  ¬Đẹp v ¬Chơi 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Res(16,5):     17. ¬Chơi </a:t>
            </a:r>
            <a:endParaRPr lang="en-US" sz="2400" b="0" strike="noStrike" spc="-1">
              <a:latin typeface="Arial"/>
            </a:endParaRPr>
          </a:p>
        </p:txBody>
      </p:sp>
      <p:graphicFrame>
        <p:nvGraphicFramePr>
          <p:cNvPr id="3516" name="Table 3"/>
          <p:cNvGraphicFramePr/>
          <p:nvPr/>
        </p:nvGraphicFramePr>
        <p:xfrm>
          <a:off x="7762680" y="1820160"/>
          <a:ext cx="1896840" cy="5598360"/>
        </p:xfrm>
        <a:graphic>
          <a:graphicData uri="http://schemas.openxmlformats.org/drawingml/2006/table">
            <a:tbl>
              <a:tblPr/>
              <a:tblGrid>
                <a:gridCol w="92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Hàng i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hàng j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8,11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Phương pháp Robinson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518" name="CustomShape 2"/>
          <p:cNvSpPr/>
          <p:nvPr/>
        </p:nvSpPr>
        <p:spPr>
          <a:xfrm>
            <a:off x="252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Bước 3: hợp giải</a:t>
            </a:r>
            <a:endParaRPr lang="en-US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Res(9,11): 	12. ¬Mỹ đình v ¬Bà ngoại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Res(12,8):     13. ¬Mỹ Đình v ¬Gần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Res(13,10):   14. ¬Mỹ Đình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Res(14,7):     15. ¬Đẹp v ¬Mới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Res(15,6):     16.  ¬Đẹp v ¬Chơi 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Res(16,5):     17. ¬Chơi 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Res(17,4):     18.</a:t>
            </a: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¬Vui</a:t>
            </a:r>
            <a:endParaRPr lang="en-US" sz="2400" b="0" strike="noStrike" spc="-1">
              <a:latin typeface="Arial"/>
            </a:endParaRPr>
          </a:p>
        </p:txBody>
      </p:sp>
      <p:graphicFrame>
        <p:nvGraphicFramePr>
          <p:cNvPr id="3519" name="Table 3"/>
          <p:cNvGraphicFramePr/>
          <p:nvPr/>
        </p:nvGraphicFramePr>
        <p:xfrm>
          <a:off x="7762680" y="1820160"/>
          <a:ext cx="1896840" cy="5598360"/>
        </p:xfrm>
        <a:graphic>
          <a:graphicData uri="http://schemas.openxmlformats.org/drawingml/2006/table">
            <a:tbl>
              <a:tblPr/>
              <a:tblGrid>
                <a:gridCol w="92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Hàng i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hàng j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8,11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999999"/>
                          </a:solidFill>
                          <a:latin typeface="Arial"/>
                          <a:ea typeface="Arial"/>
                        </a:rPr>
                        <a:t>17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999999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Phương pháp Robinson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521" name="CustomShape 2"/>
          <p:cNvSpPr/>
          <p:nvPr/>
        </p:nvSpPr>
        <p:spPr>
          <a:xfrm>
            <a:off x="252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Bước 3: hợp giải</a:t>
            </a:r>
            <a:endParaRPr lang="en-US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Res(9,11): 	12. ¬Mỹ đình v ¬Bà ngoại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Res(12,8):     13. ¬Mỹ Đình v ¬Gần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Res(13,10):   14. ¬Mỹ Đình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Res(14,7):     15. ¬Đẹp v ¬Mới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Res(15,6):     16.  ¬Đẹp v ¬Chơi 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Res(16,5):     17. ¬Chơi 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Res(17,4)”     18. ¬Vui</a:t>
            </a:r>
            <a:endParaRPr lang="en-US" sz="2400" b="0" strike="noStrike" spc="-1">
              <a:latin typeface="Arial"/>
            </a:endParaRPr>
          </a:p>
        </p:txBody>
      </p:sp>
      <p:graphicFrame>
        <p:nvGraphicFramePr>
          <p:cNvPr id="3522" name="Table 3"/>
          <p:cNvGraphicFramePr/>
          <p:nvPr/>
        </p:nvGraphicFramePr>
        <p:xfrm>
          <a:off x="7762680" y="1820160"/>
          <a:ext cx="1896840" cy="5598360"/>
        </p:xfrm>
        <a:graphic>
          <a:graphicData uri="http://schemas.openxmlformats.org/drawingml/2006/table">
            <a:tbl>
              <a:tblPr/>
              <a:tblGrid>
                <a:gridCol w="92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Hàng i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hàng j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8,11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Phương pháp Robinson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524" name="CustomShape 2"/>
          <p:cNvSpPr/>
          <p:nvPr/>
        </p:nvSpPr>
        <p:spPr>
          <a:xfrm>
            <a:off x="252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Bước 3: hợp giải</a:t>
            </a:r>
            <a:endParaRPr lang="en-US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Res(9,11): 	12. ¬Mỹ đình v ¬Bà ngoại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Res(12,8):     13. ¬Mỹ Đình v ¬Gần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Res(13,10):   14. ¬Mỹ Đình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Res(14,7):     15. ¬Đẹp v ¬Mới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Res(15,6):     16.  ¬Đẹp v ¬Chơi 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Res(16,5):     17. ¬Chơi 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Res(17,4):     18.</a:t>
            </a: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¬Vui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Res(18,3):     19. ¬Sắp tết v ¬Có thưởng</a:t>
            </a:r>
            <a:endParaRPr lang="en-US" sz="2400" b="0" strike="noStrike" spc="-1">
              <a:latin typeface="Arial"/>
            </a:endParaRPr>
          </a:p>
        </p:txBody>
      </p:sp>
      <p:graphicFrame>
        <p:nvGraphicFramePr>
          <p:cNvPr id="3525" name="Table 3"/>
          <p:cNvGraphicFramePr/>
          <p:nvPr/>
        </p:nvGraphicFramePr>
        <p:xfrm>
          <a:off x="7762680" y="1820160"/>
          <a:ext cx="1896840" cy="5598360"/>
        </p:xfrm>
        <a:graphic>
          <a:graphicData uri="http://schemas.openxmlformats.org/drawingml/2006/table">
            <a:tbl>
              <a:tblPr/>
              <a:tblGrid>
                <a:gridCol w="92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Hàng i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hàng j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8,11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999999"/>
                          </a:solidFill>
                          <a:latin typeface="Arial"/>
                          <a:ea typeface="Arial"/>
                        </a:rPr>
                        <a:t>18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999999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Phương pháp Robinson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527" name="CustomShape 2"/>
          <p:cNvSpPr/>
          <p:nvPr/>
        </p:nvSpPr>
        <p:spPr>
          <a:xfrm>
            <a:off x="252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Bước 3: hợp giải</a:t>
            </a:r>
            <a:endParaRPr lang="en-US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Res(9,11): 	12. ¬Mỹ đình v ¬Bà ngoại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Res(12,8):     13. ¬Mỹ Đình v ¬Gần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Res(13,10):   14. ¬Mỹ Đình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Res(14,7):     15. ¬Đẹp v ¬Mới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Res(15,6):     16.  ¬Đẹp v ¬Chơi 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Res(16,5):     17. ¬Chơi 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Res(17,4):     18.</a:t>
            </a: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¬Vui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Res(18,3):     19. ¬Sắp tết v ¬Có thưởng</a:t>
            </a:r>
            <a:endParaRPr lang="en-US" sz="2400" b="0" strike="noStrike" spc="-1">
              <a:latin typeface="Arial"/>
            </a:endParaRPr>
          </a:p>
        </p:txBody>
      </p:sp>
      <p:graphicFrame>
        <p:nvGraphicFramePr>
          <p:cNvPr id="3528" name="Table 3"/>
          <p:cNvGraphicFramePr/>
          <p:nvPr/>
        </p:nvGraphicFramePr>
        <p:xfrm>
          <a:off x="7762680" y="1568160"/>
          <a:ext cx="1896840" cy="5948280"/>
        </p:xfrm>
        <a:graphic>
          <a:graphicData uri="http://schemas.openxmlformats.org/drawingml/2006/table">
            <a:tbl>
              <a:tblPr/>
              <a:tblGrid>
                <a:gridCol w="92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Hàng i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hàng j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8,11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4" name="CustomShape 1"/>
          <p:cNvSpPr/>
          <p:nvPr/>
        </p:nvSpPr>
        <p:spPr>
          <a:xfrm>
            <a:off x="438120" y="2526120"/>
            <a:ext cx="9070920" cy="187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Logic mệnh đề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Phương pháp Robinson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530" name="CustomShape 2"/>
          <p:cNvSpPr/>
          <p:nvPr/>
        </p:nvSpPr>
        <p:spPr>
          <a:xfrm>
            <a:off x="252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Bước 3: hợp giải</a:t>
            </a:r>
            <a:endParaRPr lang="en-US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Res(9,11): 	12. ¬Mỹ đình v ¬Bà ngoại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Res(12,8):     13. ¬Mỹ Đình v ¬Gần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Res(13,10):   14. ¬Mỹ Đình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Res(14,7):     15. ¬Đẹp v ¬Mới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Res(15,6):     16.  ¬Đẹp v ¬Chơi 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Res(16,5):     17. ¬Chơi 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Res(17,4):     18.</a:t>
            </a: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¬Vui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Res(18,3):     19. ¬Sắp tết v ¬Có thưởng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Res(19,2):     20. ¬Sắp tết</a:t>
            </a:r>
            <a:endParaRPr lang="en-US" sz="2400" b="0" strike="noStrike" spc="-1">
              <a:latin typeface="Arial"/>
            </a:endParaRPr>
          </a:p>
        </p:txBody>
      </p:sp>
      <p:graphicFrame>
        <p:nvGraphicFramePr>
          <p:cNvPr id="3531" name="Table 3"/>
          <p:cNvGraphicFramePr/>
          <p:nvPr/>
        </p:nvGraphicFramePr>
        <p:xfrm>
          <a:off x="7762680" y="1568160"/>
          <a:ext cx="1896840" cy="6258960"/>
        </p:xfrm>
        <a:graphic>
          <a:graphicData uri="http://schemas.openxmlformats.org/drawingml/2006/table">
            <a:tbl>
              <a:tblPr/>
              <a:tblGrid>
                <a:gridCol w="92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Hàng i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hàng j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8,11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7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7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7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7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999999"/>
                          </a:solidFill>
                          <a:latin typeface="Arial"/>
                          <a:ea typeface="Arial"/>
                        </a:rPr>
                        <a:t>19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999999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Phương pháp Robinson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533" name="CustomShape 2"/>
          <p:cNvSpPr/>
          <p:nvPr/>
        </p:nvSpPr>
        <p:spPr>
          <a:xfrm>
            <a:off x="252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Bước 3: hợp giải</a:t>
            </a:r>
            <a:endParaRPr lang="en-US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Res(9,11): 	12. ¬Mỹ đình v ¬Bà ngoại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Res(12,8):     13. ¬Mỹ Đình v ¬Gần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Res(13,10):   14. ¬Mỹ Đình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Res(14,7):     15. ¬Đẹp v ¬Mới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Res(15,6):     16.  ¬Đẹp v ¬Chơi 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Res(16,5):     17. ¬Chơi 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Res(17,4):     18.</a:t>
            </a: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¬Vui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Res(18,3):     19. ¬Sắp tết v ¬Có thưởng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Res(19,2):     20. ¬Sắp tết</a:t>
            </a:r>
            <a:endParaRPr lang="en-US" sz="2400" b="0" strike="noStrike" spc="-1">
              <a:latin typeface="Arial"/>
            </a:endParaRPr>
          </a:p>
        </p:txBody>
      </p:sp>
      <p:graphicFrame>
        <p:nvGraphicFramePr>
          <p:cNvPr id="3534" name="Table 3"/>
          <p:cNvGraphicFramePr/>
          <p:nvPr/>
        </p:nvGraphicFramePr>
        <p:xfrm>
          <a:off x="7762680" y="1568160"/>
          <a:ext cx="1896840" cy="5948280"/>
        </p:xfrm>
        <a:graphic>
          <a:graphicData uri="http://schemas.openxmlformats.org/drawingml/2006/table">
            <a:tbl>
              <a:tblPr/>
              <a:tblGrid>
                <a:gridCol w="92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Hàng i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hàng j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8,11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5" name="CustomShape 1"/>
          <p:cNvSpPr/>
          <p:nvPr/>
        </p:nvSpPr>
        <p:spPr>
          <a:xfrm>
            <a:off x="504360" y="16020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Phương pháp Robinson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536" name="CustomShape 2"/>
          <p:cNvSpPr/>
          <p:nvPr/>
        </p:nvSpPr>
        <p:spPr>
          <a:xfrm>
            <a:off x="252000" y="142236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Bước 3: hợp giải</a:t>
            </a:r>
            <a:endParaRPr lang="en-US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Res(9,11): 	12. ¬Mỹ đình v ¬Bà ngoại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Res(12,8):     13. ¬Mỹ Đình v ¬Gần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Res(13,10):   14. ¬Mỹ Đình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Res(14,7):     15. ¬Đẹp v ¬Mới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Res(15,6):     16.  ¬Đẹp v ¬Chơi 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Res(16,5):     17. ¬Chơi 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Res(17,4):     18.</a:t>
            </a: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¬Vui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Res(18,3):     19. ¬Sắp tết v ¬Có thưởng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Res(19,2):     20. ¬Sắp tết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Res(20,1):     21. vô lý</a:t>
            </a:r>
            <a:endParaRPr lang="en-US" sz="2400" b="0" strike="noStrike" spc="-1">
              <a:latin typeface="Arial"/>
            </a:endParaRPr>
          </a:p>
        </p:txBody>
      </p:sp>
      <p:graphicFrame>
        <p:nvGraphicFramePr>
          <p:cNvPr id="3537" name="Table 3"/>
          <p:cNvGraphicFramePr/>
          <p:nvPr/>
        </p:nvGraphicFramePr>
        <p:xfrm>
          <a:off x="7762680" y="1568160"/>
          <a:ext cx="1896840" cy="5948280"/>
        </p:xfrm>
        <a:graphic>
          <a:graphicData uri="http://schemas.openxmlformats.org/drawingml/2006/table">
            <a:tbl>
              <a:tblPr/>
              <a:tblGrid>
                <a:gridCol w="92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Hàng i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hàng j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8,11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999999"/>
                          </a:solidFill>
                          <a:latin typeface="Arial"/>
                          <a:ea typeface="Arial"/>
                        </a:rPr>
                        <a:t>20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999999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Phương pháp Robinson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539" name="CustomShape 2"/>
          <p:cNvSpPr/>
          <p:nvPr/>
        </p:nvSpPr>
        <p:spPr>
          <a:xfrm>
            <a:off x="504000" y="1805040"/>
            <a:ext cx="9070920" cy="483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Phương pháp chứng minh phản chứng</a:t>
            </a:r>
            <a:endParaRPr lang="en-US" sz="1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Giả sử kết luận sai (¬kl) thì  (gt1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gt2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...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gtn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¬kl) → vô lý</a:t>
            </a:r>
            <a:endParaRPr lang="en-US" sz="1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AutoNum type="arabicParenR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Bước 0: đưa thêm ¬kl vào tập giả thiết gt</a:t>
            </a:r>
            <a:endParaRPr lang="en-US" sz="1800" b="0" strike="noStrike" spc="-1">
              <a:latin typeface="Arial"/>
            </a:endParaRPr>
          </a:p>
          <a:p>
            <a:pPr marL="432000" indent="-2088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AutoNum type="arabicParenR"/>
              <a:tabLst>
                <a:tab pos="0" algn="l"/>
              </a:tabLst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Bước 1: chuẩn hóa về dạng chẩn hội</a:t>
            </a:r>
            <a:endParaRPr lang="en-US" sz="1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AutoNum type="arabicParenR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Sử dụng 7 phép biến đổi sau để chuẩn hóa:</a:t>
            </a:r>
            <a:endParaRPr lang="en-US" sz="18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Noto Sans Symbols"/>
              <a:buAutoNum type="arabicPeriod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a→b  ≡	 ¬a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٧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b</a:t>
            </a:r>
            <a:endParaRPr lang="en-US" sz="18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Noto Sans Symbols"/>
              <a:buAutoNum type="arabicPeriod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(a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b)→c ≡	¬a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٧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¬b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٧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c</a:t>
            </a:r>
            <a:endParaRPr lang="en-US" sz="18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Noto Sans Symbols"/>
              <a:buAutoNum type="arabicPeriod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a→(b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c) ≡ (¬a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٧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b)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(¬a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٧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c)</a:t>
            </a:r>
            <a:endParaRPr lang="en-US" sz="18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Noto Sans Symbols"/>
              <a:buAutoNum type="arabicPeriod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(a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٧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b)→c ≡ (¬a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٧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c)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(¬b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٧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c)</a:t>
            </a:r>
            <a:endParaRPr lang="en-US" sz="18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Noto Sans Symbols"/>
              <a:buAutoNum type="arabicPeriod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a→(b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٧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c) ≡ ¬a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٧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b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٧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c</a:t>
            </a:r>
            <a:endParaRPr lang="en-US" sz="18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Noto Sans Symbols"/>
              <a:buAutoNum type="arabicPeriod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a→(b→c) ≡ ¬a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٧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¬b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٧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c</a:t>
            </a:r>
            <a:endParaRPr lang="en-US" sz="18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Noto Sans Symbols"/>
              <a:buAutoNum type="arabicPeriod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(a→b)→c ≡ (a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٧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c)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(¬b </a:t>
            </a:r>
            <a:r>
              <a:rPr lang="hi-IN" sz="1800" b="0" strike="noStrike" spc="-1">
                <a:solidFill>
                  <a:srgbClr val="000000"/>
                </a:solidFill>
                <a:latin typeface="Arial"/>
                <a:cs typeface="Arial"/>
              </a:rPr>
              <a:t>٧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c)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Phương pháp Robinson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541" name="CustomShape 2"/>
          <p:cNvSpPr/>
          <p:nvPr/>
        </p:nvSpPr>
        <p:spPr>
          <a:xfrm>
            <a:off x="504000" y="1563480"/>
            <a:ext cx="9070920" cy="54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Bài tập: cho các giả thiết sau đây là đúng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      1. v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Noto Sans Symbols"/>
              </a:rPr>
              <a:t>⇒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w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      2. (d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Noto Sans Symbols"/>
              </a:rPr>
              <a:t>∧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m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Noto Sans Symbols"/>
              </a:rPr>
              <a:t>∧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b)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Noto Sans Symbols"/>
              </a:rPr>
              <a:t>⇒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w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      3. u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Noto Sans Symbols"/>
              </a:rPr>
              <a:t>⇒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(v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Noto Sans Symbols"/>
              </a:rPr>
              <a:t>∨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Noto Sans Symbols"/>
              </a:rPr>
              <a:t>¬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f)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      4. (b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Noto Sans Symbols"/>
              </a:rPr>
              <a:t>∧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c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Noto Sans Symbols"/>
              </a:rPr>
              <a:t>∧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a)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Noto Sans Symbols"/>
              </a:rPr>
              <a:t>⇒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v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      5. (u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Noto Sans Symbols"/>
              </a:rPr>
              <a:t>∧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e)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Noto Sans Symbols"/>
              </a:rPr>
              <a:t>⇒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(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Noto Sans Symbols"/>
              </a:rPr>
              <a:t>¬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m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Noto Sans Symbols"/>
              </a:rPr>
              <a:t>∨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a)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      6. e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Noto Sans Symbols"/>
              </a:rPr>
              <a:t>⇒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(f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Noto Sans Symbols"/>
              </a:rPr>
              <a:t>∧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m)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      7. (e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Noto Sans Symbols"/>
              </a:rPr>
              <a:t>∧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f)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Noto Sans Symbols"/>
              </a:rPr>
              <a:t>⇒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u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      8. ((c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Noto Sans Symbols"/>
              </a:rPr>
              <a:t>∨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e)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Noto Sans Symbols"/>
              </a:rPr>
              <a:t>⇒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b)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Noto Sans Symbols"/>
              </a:rPr>
              <a:t>∧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      9. b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Noto Sans Symbols"/>
              </a:rPr>
              <a:t>⇒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(d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Noto Sans Symbols"/>
              </a:rPr>
              <a:t>⇒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a)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Chứng minh w và b cũng đúng bằng phương pháp hợp giải của Robinson (cơ chế chọn mềm dẻo tùy ý)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Chứng minh bằng các luật suy diễn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54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Các luật suy diễn trong logic mệnh đề 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3544" name="Google Shape;4670;p353"/>
          <p:cNvPicPr/>
          <p:nvPr/>
        </p:nvPicPr>
        <p:blipFill>
          <a:blip r:embed="rId2"/>
          <a:stretch/>
        </p:blipFill>
        <p:spPr>
          <a:xfrm>
            <a:off x="474120" y="2565720"/>
            <a:ext cx="8873280" cy="463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Chứng minh bằng các luật suy diễn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54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pic>
        <p:nvPicPr>
          <p:cNvPr id="3547" name="Google Shape;4677;p354"/>
          <p:cNvPicPr/>
          <p:nvPr/>
        </p:nvPicPr>
        <p:blipFill>
          <a:blip r:embed="rId2"/>
          <a:stretch/>
        </p:blipFill>
        <p:spPr>
          <a:xfrm>
            <a:off x="618120" y="1596600"/>
            <a:ext cx="5449680" cy="5409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Chứng minh bằng suy diễn tiến, lùi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54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Câu chuẩn Horn có dạng </a:t>
            </a:r>
            <a:endParaRPr lang="en-US" sz="2000" b="0" strike="noStrike" spc="-1">
              <a:latin typeface="Arial"/>
            </a:endParaRPr>
          </a:p>
          <a:p>
            <a:pPr marL="432000" indent="-32328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Q v ¬P1 v ¬P2 v...v ¬Pm</a:t>
            </a:r>
            <a:endParaRPr lang="en-US" sz="2000" b="0" strike="noStrike" spc="-1">
              <a:latin typeface="Arial"/>
            </a:endParaRPr>
          </a:p>
          <a:p>
            <a:pPr marL="432000" indent="-32328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Hay P1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P2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…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Pm →Q</a:t>
            </a:r>
            <a:endParaRPr lang="en-US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Câu Horn còn gọi là luật nếu-thì (if-then) và viết lại dưới dạng:</a:t>
            </a:r>
            <a:endParaRPr lang="en-US" sz="2000" b="0" strike="noStrike" spc="-1">
              <a:latin typeface="Arial"/>
            </a:endParaRPr>
          </a:p>
          <a:p>
            <a:pPr marL="432000" indent="-32328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Nếu P1 và P2 … và Pm thì Q</a:t>
            </a:r>
            <a:endParaRPr lang="en-US" sz="20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Trong đó: </a:t>
            </a:r>
            <a:endParaRPr lang="en-US" sz="20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P1,P2, ...Pm được gọi là các điều kiện của luật</a:t>
            </a:r>
            <a:endParaRPr lang="en-US" sz="20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Q là kết luận của luật </a:t>
            </a:r>
            <a:endParaRPr lang="en-US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Luật Modus Ponens trên các câu Horn</a:t>
            </a:r>
            <a:endParaRPr lang="en-US" sz="2000" b="0" strike="noStrike" spc="-1">
              <a:latin typeface="Arial"/>
            </a:endParaRPr>
          </a:p>
          <a:p>
            <a:pPr marL="432000" indent="-26604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3550" name="Google Shape;4684;p355"/>
          <p:cNvPicPr/>
          <p:nvPr/>
        </p:nvPicPr>
        <p:blipFill>
          <a:blip r:embed="rId2"/>
          <a:stretch/>
        </p:blipFill>
        <p:spPr>
          <a:xfrm>
            <a:off x="2343960" y="5784480"/>
            <a:ext cx="4713840" cy="130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Suy diễn tiến, lùi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552" name="CustomShape 2"/>
          <p:cNvSpPr/>
          <p:nvPr/>
        </p:nvSpPr>
        <p:spPr>
          <a:xfrm>
            <a:off x="504000" y="1505520"/>
            <a:ext cx="9070920" cy="546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Cho cơ sở tri thức dưới dạng luật</a:t>
            </a:r>
            <a:endParaRPr lang="en-US" sz="2000" b="0" strike="noStrike" spc="-1">
              <a:latin typeface="Arial"/>
            </a:endParaRPr>
          </a:p>
          <a:p>
            <a:pPr marL="108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R = {r1,r2,…,rn} trong đó mỗi ri là một luật </a:t>
            </a:r>
            <a:endParaRPr lang="en-US" sz="2000" b="0" strike="noStrike" spc="-1"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         r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: (p</a:t>
            </a:r>
            <a:r>
              <a:rPr lang="en-US" sz="20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p</a:t>
            </a:r>
            <a:r>
              <a:rPr lang="en-US" sz="20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p</a:t>
            </a:r>
            <a:r>
              <a:rPr lang="en-US" sz="20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m)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→ q</a:t>
            </a:r>
            <a:r>
              <a:rPr lang="en-US" sz="20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i</a:t>
            </a:r>
            <a:endParaRPr lang="en-US" sz="2000" b="0" strike="noStrike" spc="-1"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      Chú ý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: Luật (p</a:t>
            </a:r>
            <a:r>
              <a:rPr lang="en-US" sz="20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p</a:t>
            </a:r>
            <a:r>
              <a:rPr lang="en-US" sz="20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p</a:t>
            </a:r>
            <a:r>
              <a:rPr lang="en-US" sz="20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) v … v (t</a:t>
            </a:r>
            <a:r>
              <a:rPr lang="en-US" sz="20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t</a:t>
            </a:r>
            <a:r>
              <a:rPr lang="en-US" sz="20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t</a:t>
            </a:r>
            <a:r>
              <a:rPr lang="en-US" sz="20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k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) → q được tách thành </a:t>
            </a:r>
            <a:endParaRPr lang="en-US" sz="2000" b="0" strike="noStrike" spc="-1">
              <a:latin typeface="Arial"/>
            </a:endParaRPr>
          </a:p>
          <a:p>
            <a:pPr marL="10800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          (p</a:t>
            </a:r>
            <a:r>
              <a:rPr lang="en-US" sz="20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p</a:t>
            </a:r>
            <a:r>
              <a:rPr lang="en-US" sz="20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p</a:t>
            </a:r>
            <a:r>
              <a:rPr lang="en-US" sz="20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)→ q</a:t>
            </a:r>
            <a:endParaRPr lang="en-US" sz="2000" b="0" strike="noStrike" spc="-1">
              <a:latin typeface="Arial"/>
            </a:endParaRPr>
          </a:p>
          <a:p>
            <a:pPr marL="10800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           …</a:t>
            </a:r>
            <a:endParaRPr lang="en-US" sz="2000" b="0" strike="noStrike" spc="-1">
              <a:latin typeface="Arial"/>
            </a:endParaRPr>
          </a:p>
          <a:p>
            <a:pPr marL="10800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          (t</a:t>
            </a:r>
            <a:r>
              <a:rPr lang="en-US" sz="20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t</a:t>
            </a:r>
            <a:r>
              <a:rPr lang="en-US" sz="20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t</a:t>
            </a:r>
            <a:r>
              <a:rPr lang="en-US" sz="20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)→ q</a:t>
            </a:r>
            <a:endParaRPr lang="en-US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Cho thông tin ban đầu là tập giả thiết GT = {gt1,gt2,...,gtk}, mỗi giả thiết là 1 sự kiện (1 mệnh đề)</a:t>
            </a:r>
            <a:endParaRPr lang="en-US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Cần xác định các kết luận KL = {kl1,kl2, …, klm}</a:t>
            </a:r>
            <a:endParaRPr lang="en-US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Bài toán </a:t>
            </a:r>
            <a:endParaRPr lang="en-US" sz="2000" b="0" strike="noStrike" spc="-1"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R, GT → KL ?</a:t>
            </a:r>
            <a:endParaRPr lang="en-US" sz="2000" b="0" strike="noStrike" spc="-1"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Hay GT  →</a:t>
            </a:r>
            <a:r>
              <a:rPr lang="en-US" sz="20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KL ?</a:t>
            </a:r>
            <a:endParaRPr lang="en-US" sz="2000" b="0" strike="noStrike" spc="-1"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Trong đó →</a:t>
            </a:r>
            <a:r>
              <a:rPr lang="en-US" sz="20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biểu diễn 1 dãy các phép suy diễn áp dụng các luật nào đó trong R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Suy diễn tiến, lùi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554" name="CustomShape 2"/>
          <p:cNvSpPr/>
          <p:nvPr/>
        </p:nvSpPr>
        <p:spPr>
          <a:xfrm>
            <a:off x="504000" y="1769040"/>
            <a:ext cx="9070920" cy="477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Trả lời cho bài toán</a:t>
            </a:r>
            <a:endParaRPr lang="en-US" sz="26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Arial"/>
              </a:rPr>
              <a:t>Yes (suy ra được kết luận KL): cần đưa ra vết suy diễn VET={r1,r2,...rk} là tập con của R</a:t>
            </a:r>
            <a:endParaRPr lang="en-US" sz="1900" b="0" strike="noStrike" spc="-1">
              <a:latin typeface="Arial"/>
            </a:endParaRPr>
          </a:p>
          <a:p>
            <a:pPr marL="864000" lvl="1" indent="-323280" algn="ctr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Arial"/>
              </a:rPr>
              <a:t>GT →</a:t>
            </a:r>
            <a:r>
              <a:rPr lang="en-US" sz="19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ri1</a:t>
            </a: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Arial"/>
              </a:rPr>
              <a:t> TG</a:t>
            </a:r>
            <a:r>
              <a:rPr lang="en-US" sz="19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Arial"/>
              </a:rPr>
              <a:t>→</a:t>
            </a:r>
            <a:r>
              <a:rPr lang="en-US" sz="19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ri2</a:t>
            </a: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Arial"/>
              </a:rPr>
              <a:t> TG</a:t>
            </a:r>
            <a:r>
              <a:rPr lang="en-US" sz="19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Arial"/>
              </a:rPr>
              <a:t>→...→</a:t>
            </a:r>
            <a:r>
              <a:rPr lang="en-US" sz="19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rik</a:t>
            </a: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Arial"/>
              </a:rPr>
              <a:t> TG</a:t>
            </a:r>
            <a:r>
              <a:rPr lang="en-US" sz="19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k </a:t>
            </a: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Arial"/>
              </a:rPr>
              <a:t>chứa KL</a:t>
            </a:r>
            <a:endParaRPr lang="en-US" sz="19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Arial"/>
              </a:rPr>
              <a:t>No (không suy ra được kết luận KL): áp dụng mọi luật ri trong R và mọi giả thiết trong GT nhưng không có cách nào suy diễn GT →</a:t>
            </a:r>
            <a:r>
              <a:rPr lang="en-US" sz="19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Arial"/>
              </a:rPr>
              <a:t> KL</a:t>
            </a:r>
            <a:endParaRPr lang="en-US" sz="19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Thủ tục suy diễn</a:t>
            </a:r>
            <a:endParaRPr lang="en-US" sz="2600" b="0" strike="noStrike" spc="-1">
              <a:latin typeface="Arial"/>
            </a:endParaRPr>
          </a:p>
          <a:p>
            <a:pPr marL="432000" indent="-32328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1900" b="0" strike="noStrike" spc="-1">
                <a:solidFill>
                  <a:srgbClr val="FF3333"/>
                </a:solidFill>
                <a:latin typeface="Arial"/>
                <a:ea typeface="Arial"/>
              </a:rPr>
              <a:t>Procedure SD(R: tập luật; GT,KL: tập sự kiện, var kq: boolean; VET: tập luật); </a:t>
            </a:r>
            <a:endParaRPr lang="en-US" sz="19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Qui tắc suy diễn</a:t>
            </a:r>
            <a:endParaRPr lang="en-US" sz="26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Arial"/>
              </a:rPr>
              <a:t>Xuất phát từ giả thiết dần đi đến kết luận: suy diễn tiến (forward inference)</a:t>
            </a:r>
            <a:endParaRPr lang="en-US" sz="19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Arial"/>
              </a:rPr>
              <a:t>Xuất phát từ kết luận lùi dần đến giả thiết: suy diễn lùi (backward inference)</a:t>
            </a:r>
            <a:endParaRPr lang="en-US" sz="19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Logic mệnh đề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43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Mệnh đề là các phát biểu chỉ có thể nhận giá trị chân lý </a:t>
            </a:r>
            <a:r>
              <a:rPr lang="en-US" sz="3200" b="1" strike="noStrike" spc="-1">
                <a:solidFill>
                  <a:srgbClr val="000000"/>
                </a:solidFill>
                <a:latin typeface="Arial"/>
                <a:ea typeface="Arial"/>
              </a:rPr>
              <a:t>đúng 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(true, T, 1) hoặc </a:t>
            </a:r>
            <a:r>
              <a:rPr lang="en-US" sz="3200" b="1" strike="noStrike" spc="-1">
                <a:solidFill>
                  <a:srgbClr val="000000"/>
                </a:solidFill>
                <a:latin typeface="Arial"/>
                <a:ea typeface="Arial"/>
              </a:rPr>
              <a:t>sai 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(false, F, 0)</a:t>
            </a:r>
            <a:endParaRPr lang="en-US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Ví dụ</a:t>
            </a:r>
            <a:endParaRPr lang="en-US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2 nhân 2 bằng 4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Hà Nội là thủ đô của Việt Nam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Chiều cao trung bình của người Việt Nam là 1m65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Nếu trời mưa thì Nam không đi chơi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...</a:t>
            </a:r>
            <a:endParaRPr lang="en-US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Ký hiệu mệnh đề bởi các chữ cái: a,b,p,q,...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Suy diễn tiến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556" name="CustomShape 2"/>
          <p:cNvSpPr/>
          <p:nvPr/>
        </p:nvSpPr>
        <p:spPr>
          <a:xfrm>
            <a:off x="504000" y="1769040"/>
            <a:ext cx="9070920" cy="503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Áp dụng luật MP (Modus Ponens) thể hiện cơ chế tăng trưởng tri thức về tình huống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Tức là {a,a→b} →</a:t>
            </a:r>
            <a:r>
              <a:rPr lang="en-US" sz="32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MP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  {a,a→b,b}</a:t>
            </a:r>
            <a:endParaRPr lang="en-US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Hay {a} →</a:t>
            </a:r>
            <a:r>
              <a:rPr lang="en-US" sz="32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MP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 {a,b}</a:t>
            </a:r>
            <a:endParaRPr lang="en-US" sz="3200" b="0" strike="noStrike" spc="-1">
              <a:latin typeface="Arial"/>
            </a:endParaRPr>
          </a:p>
        </p:txBody>
      </p:sp>
      <p:grpSp>
        <p:nvGrpSpPr>
          <p:cNvPr id="3557" name="Group 3"/>
          <p:cNvGrpSpPr/>
          <p:nvPr/>
        </p:nvGrpSpPr>
        <p:grpSpPr>
          <a:xfrm>
            <a:off x="1068480" y="2934000"/>
            <a:ext cx="3324600" cy="1689120"/>
            <a:chOff x="1068480" y="2934000"/>
            <a:chExt cx="3324600" cy="1689120"/>
          </a:xfrm>
        </p:grpSpPr>
        <p:sp>
          <p:nvSpPr>
            <p:cNvPr id="3558" name="CustomShape 4"/>
            <p:cNvSpPr/>
            <p:nvPr/>
          </p:nvSpPr>
          <p:spPr>
            <a:xfrm>
              <a:off x="1782000" y="3072240"/>
              <a:ext cx="2611080" cy="412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22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a→ b</a:t>
              </a:r>
              <a:endParaRPr lang="en-US" sz="2200" b="0" strike="noStrike" spc="-1">
                <a:latin typeface="Arial"/>
              </a:endParaRPr>
            </a:p>
          </p:txBody>
        </p:sp>
        <p:sp>
          <p:nvSpPr>
            <p:cNvPr id="3559" name="CustomShape 5"/>
            <p:cNvSpPr/>
            <p:nvPr/>
          </p:nvSpPr>
          <p:spPr>
            <a:xfrm>
              <a:off x="1505520" y="2934000"/>
              <a:ext cx="360" cy="1689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6720">
              <a:solidFill>
                <a:srgbClr val="6666FF"/>
              </a:solidFill>
              <a:prstDash val="dash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GB"/>
            </a:p>
          </p:txBody>
        </p:sp>
        <p:sp>
          <p:nvSpPr>
            <p:cNvPr id="3560" name="CustomShape 6"/>
            <p:cNvSpPr/>
            <p:nvPr/>
          </p:nvSpPr>
          <p:spPr>
            <a:xfrm>
              <a:off x="1782360" y="3540240"/>
              <a:ext cx="1842840" cy="402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22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a</a:t>
              </a:r>
              <a:endParaRPr lang="en-US" sz="2200" b="0" strike="noStrike" spc="-1">
                <a:latin typeface="Arial"/>
              </a:endParaRPr>
            </a:p>
          </p:txBody>
        </p:sp>
        <p:sp>
          <p:nvSpPr>
            <p:cNvPr id="3561" name="CustomShape 7"/>
            <p:cNvSpPr/>
            <p:nvPr/>
          </p:nvSpPr>
          <p:spPr>
            <a:xfrm rot="10800000">
              <a:off x="1068480" y="4009680"/>
              <a:ext cx="2948040" cy="19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6720">
              <a:solidFill>
                <a:srgbClr val="6666FF"/>
              </a:solidFill>
              <a:prstDash val="dash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GB"/>
            </a:p>
          </p:txBody>
        </p:sp>
        <p:sp>
          <p:nvSpPr>
            <p:cNvPr id="3562" name="CustomShape 8"/>
            <p:cNvSpPr/>
            <p:nvPr/>
          </p:nvSpPr>
          <p:spPr>
            <a:xfrm>
              <a:off x="1812240" y="4131360"/>
              <a:ext cx="1842840" cy="402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22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a,b</a:t>
              </a:r>
              <a:endParaRPr lang="en-US" sz="2200" b="0" strike="noStrike" spc="-1">
                <a:latin typeface="Arial"/>
              </a:endParaRPr>
            </a:p>
          </p:txBody>
        </p:sp>
      </p:grpSp>
      <p:grpSp>
        <p:nvGrpSpPr>
          <p:cNvPr id="3563" name="Group 9"/>
          <p:cNvGrpSpPr/>
          <p:nvPr/>
        </p:nvGrpSpPr>
        <p:grpSpPr>
          <a:xfrm>
            <a:off x="5065200" y="2783160"/>
            <a:ext cx="3324600" cy="1689120"/>
            <a:chOff x="5065200" y="2783160"/>
            <a:chExt cx="3324600" cy="1689120"/>
          </a:xfrm>
        </p:grpSpPr>
        <p:sp>
          <p:nvSpPr>
            <p:cNvPr id="3564" name="CustomShape 10"/>
            <p:cNvSpPr/>
            <p:nvPr/>
          </p:nvSpPr>
          <p:spPr>
            <a:xfrm>
              <a:off x="5778720" y="2921400"/>
              <a:ext cx="2611080" cy="4690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22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a</a:t>
              </a:r>
              <a:r>
                <a:rPr lang="en-US" sz="2200" b="0" strike="noStrike" spc="-1" baseline="-25000">
                  <a:solidFill>
                    <a:srgbClr val="000000"/>
                  </a:solidFill>
                  <a:latin typeface="Arial"/>
                  <a:ea typeface="Arial"/>
                </a:rPr>
                <a:t>1</a:t>
              </a:r>
              <a:r>
                <a:rPr lang="en-US" sz="22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,a</a:t>
              </a:r>
              <a:r>
                <a:rPr lang="en-US" sz="2200" b="0" strike="noStrike" spc="-1" baseline="-25000">
                  <a:solidFill>
                    <a:srgbClr val="000000"/>
                  </a:solidFill>
                  <a:latin typeface="Arial"/>
                  <a:ea typeface="Arial"/>
                </a:rPr>
                <a:t>2</a:t>
              </a:r>
              <a:r>
                <a:rPr lang="en-US" sz="22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,…,a</a:t>
              </a:r>
              <a:r>
                <a:rPr lang="en-US" sz="2200" b="0" strike="noStrike" spc="-1" baseline="-25000">
                  <a:solidFill>
                    <a:srgbClr val="000000"/>
                  </a:solidFill>
                  <a:latin typeface="Arial"/>
                  <a:ea typeface="Arial"/>
                </a:rPr>
                <a:t>n</a:t>
              </a:r>
              <a:r>
                <a:rPr lang="en-US" sz="22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 → b</a:t>
              </a:r>
              <a:endParaRPr lang="en-US" sz="2200" b="0" strike="noStrike" spc="-1">
                <a:latin typeface="Arial"/>
              </a:endParaRPr>
            </a:p>
          </p:txBody>
        </p:sp>
        <p:sp>
          <p:nvSpPr>
            <p:cNvPr id="3565" name="CustomShape 11"/>
            <p:cNvSpPr/>
            <p:nvPr/>
          </p:nvSpPr>
          <p:spPr>
            <a:xfrm>
              <a:off x="5502240" y="2783160"/>
              <a:ext cx="360" cy="1689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6720">
              <a:solidFill>
                <a:srgbClr val="6666FF"/>
              </a:solidFill>
              <a:prstDash val="dash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GB"/>
            </a:p>
          </p:txBody>
        </p:sp>
        <p:sp>
          <p:nvSpPr>
            <p:cNvPr id="3566" name="CustomShape 12"/>
            <p:cNvSpPr/>
            <p:nvPr/>
          </p:nvSpPr>
          <p:spPr>
            <a:xfrm>
              <a:off x="5779080" y="3389400"/>
              <a:ext cx="1842840" cy="4690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22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a</a:t>
              </a:r>
              <a:r>
                <a:rPr lang="en-US" sz="2200" b="0" strike="noStrike" spc="-1" baseline="-25000">
                  <a:solidFill>
                    <a:srgbClr val="000000"/>
                  </a:solidFill>
                  <a:latin typeface="Arial"/>
                  <a:ea typeface="Arial"/>
                </a:rPr>
                <a:t>1</a:t>
              </a:r>
              <a:r>
                <a:rPr lang="en-US" sz="22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,a</a:t>
              </a:r>
              <a:r>
                <a:rPr lang="en-US" sz="2200" b="0" strike="noStrike" spc="-1" baseline="-25000">
                  <a:solidFill>
                    <a:srgbClr val="000000"/>
                  </a:solidFill>
                  <a:latin typeface="Arial"/>
                  <a:ea typeface="Arial"/>
                </a:rPr>
                <a:t>2</a:t>
              </a:r>
              <a:r>
                <a:rPr lang="en-US" sz="22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,…,a</a:t>
              </a:r>
              <a:r>
                <a:rPr lang="en-US" sz="2200" b="0" strike="noStrike" spc="-1" baseline="-25000">
                  <a:solidFill>
                    <a:srgbClr val="000000"/>
                  </a:solidFill>
                  <a:latin typeface="Arial"/>
                  <a:ea typeface="Arial"/>
                </a:rPr>
                <a:t>n</a:t>
              </a:r>
              <a:endParaRPr lang="en-US" sz="2200" b="0" strike="noStrike" spc="-1">
                <a:latin typeface="Arial"/>
              </a:endParaRPr>
            </a:p>
          </p:txBody>
        </p:sp>
        <p:sp>
          <p:nvSpPr>
            <p:cNvPr id="3567" name="CustomShape 13"/>
            <p:cNvSpPr/>
            <p:nvPr/>
          </p:nvSpPr>
          <p:spPr>
            <a:xfrm rot="10800000">
              <a:off x="5065200" y="3858840"/>
              <a:ext cx="2948040" cy="19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6720">
              <a:solidFill>
                <a:srgbClr val="6666FF"/>
              </a:solidFill>
              <a:prstDash val="dash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GB"/>
            </a:p>
          </p:txBody>
        </p:sp>
        <p:sp>
          <p:nvSpPr>
            <p:cNvPr id="3568" name="CustomShape 14"/>
            <p:cNvSpPr/>
            <p:nvPr/>
          </p:nvSpPr>
          <p:spPr>
            <a:xfrm>
              <a:off x="5808960" y="3980520"/>
              <a:ext cx="1842840" cy="4690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22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a</a:t>
              </a:r>
              <a:r>
                <a:rPr lang="en-US" sz="2200" b="0" strike="noStrike" spc="-1" baseline="-25000">
                  <a:solidFill>
                    <a:srgbClr val="000000"/>
                  </a:solidFill>
                  <a:latin typeface="Arial"/>
                  <a:ea typeface="Arial"/>
                </a:rPr>
                <a:t>1</a:t>
              </a:r>
              <a:r>
                <a:rPr lang="en-US" sz="22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,a</a:t>
              </a:r>
              <a:r>
                <a:rPr lang="en-US" sz="2200" b="0" strike="noStrike" spc="-1" baseline="-25000">
                  <a:solidFill>
                    <a:srgbClr val="000000"/>
                  </a:solidFill>
                  <a:latin typeface="Arial"/>
                  <a:ea typeface="Arial"/>
                </a:rPr>
                <a:t>2</a:t>
              </a:r>
              <a:r>
                <a:rPr lang="en-US" sz="22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,…,a</a:t>
              </a:r>
              <a:r>
                <a:rPr lang="en-US" sz="2200" b="0" strike="noStrike" spc="-1" baseline="-25000">
                  <a:solidFill>
                    <a:srgbClr val="000000"/>
                  </a:solidFill>
                  <a:latin typeface="Arial"/>
                  <a:ea typeface="Arial"/>
                </a:rPr>
                <a:t>n</a:t>
              </a:r>
              <a:r>
                <a:rPr lang="en-US" sz="22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,b</a:t>
              </a:r>
              <a:endParaRPr lang="en-US" sz="2200" b="0" strike="noStrike" spc="-1">
                <a:latin typeface="Arial"/>
              </a:endParaRPr>
            </a:p>
          </p:txBody>
        </p:sp>
      </p:grpSp>
      <p:sp>
        <p:nvSpPr>
          <p:cNvPr id="3569" name="CustomShape 15"/>
          <p:cNvSpPr/>
          <p:nvPr/>
        </p:nvSpPr>
        <p:spPr>
          <a:xfrm>
            <a:off x="5177520" y="4793040"/>
            <a:ext cx="3087000" cy="43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Arial"/>
              </a:rPr>
              <a:t>Dạng tổng quát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Suy diễn tiến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571" name="CustomShape 2"/>
          <p:cNvSpPr/>
          <p:nvPr/>
        </p:nvSpPr>
        <p:spPr>
          <a:xfrm>
            <a:off x="504000" y="1769040"/>
            <a:ext cx="9070920" cy="53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Cho tập luật R biểu diễn các mối quan hệ trong tam giác như sau: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   1. a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b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C → c      	    2. a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b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ma → c	           3. a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b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mb→c 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   4. A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B →C  	    5. a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hc → B  	           6. b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hc → A  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   7. a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R →A  	    8. b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R → B  	           9. a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b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c → P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 10. a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b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c→p        	    11. a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b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c→mc  	          12. a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ha → 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 13. b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a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C → S    	    14. a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p → S                 15. b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S → hb  	  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 16. p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S → r</a:t>
            </a:r>
            <a:endParaRPr lang="en-US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Trong đó:</a:t>
            </a:r>
            <a:endParaRPr lang="en-US" sz="20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a,A,ha,ma là chiều dài cạnh, góc, chiều cao và chiều dài đường trung bình </a:t>
            </a:r>
            <a:endParaRPr lang="en-US" sz="20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P,p,S là chu vi, nửa chu vi và diện tích tam giác</a:t>
            </a:r>
            <a:endParaRPr lang="en-US" sz="20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r,R là bán kính đường tròn nội tiếp và ngoại tiếp tam giác</a:t>
            </a:r>
            <a:endParaRPr lang="en-US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GT = {a,b,R}</a:t>
            </a:r>
            <a:endParaRPr lang="en-US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KL = {p}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Suy diễn tiến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573" name="CustomShape 2"/>
          <p:cNvSpPr/>
          <p:nvPr/>
        </p:nvSpPr>
        <p:spPr>
          <a:xfrm>
            <a:off x="504000" y="1769040"/>
            <a:ext cx="9070920" cy="515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{a,b,R}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7,8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→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7</a:t>
            </a:r>
            <a:r>
              <a:rPr lang="en-US" sz="24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MP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{a,b,R,A}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→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lang="en-US" sz="24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MP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{a,b,R,A,B}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→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r>
              <a:rPr lang="en-US" sz="24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MP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{a,b,R,A,B,C}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1,13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→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sz="24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MP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{a,b,R,A,B,C,c}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,9,10,11,13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→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9</a:t>
            </a:r>
            <a:r>
              <a:rPr lang="en-US" sz="24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MP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{a,b,R,A,B,C,P}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10,11,13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→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10</a:t>
            </a:r>
            <a:r>
              <a:rPr lang="en-US" sz="24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MP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{a,b,R,A,B,C,P,p}</a:t>
            </a: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VET = {r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7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sz="2400" b="0" strike="sngStrike" spc="-1">
                <a:solidFill>
                  <a:srgbClr val="808080"/>
                </a:solidFill>
                <a:latin typeface="Arial"/>
                <a:ea typeface="Arial"/>
              </a:rPr>
              <a:t>r</a:t>
            </a:r>
            <a:r>
              <a:rPr lang="en-US" sz="2400" b="0" strike="sngStrike" spc="-1" baseline="-25000">
                <a:solidFill>
                  <a:srgbClr val="808080"/>
                </a:solidFill>
                <a:latin typeface="Arial"/>
                <a:ea typeface="Arial"/>
              </a:rPr>
              <a:t>9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10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} trong đó r9 là dư thừa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Kết luận: </a:t>
            </a:r>
            <a:endParaRPr lang="en-US" sz="24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Chứng minh được KL = {p}</a:t>
            </a:r>
            <a:endParaRPr lang="en-US" sz="24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Trong quá trình chứng minh, P được suy ra là dư thừa và r9 là dư thừa trong vết VET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574" name="CustomShape 3"/>
          <p:cNvSpPr/>
          <p:nvPr/>
        </p:nvSpPr>
        <p:spPr>
          <a:xfrm>
            <a:off x="1243440" y="3671280"/>
            <a:ext cx="745020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a      b     R     A    B    C     c         P     p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575" name="CustomShape 4"/>
          <p:cNvSpPr/>
          <p:nvPr/>
        </p:nvSpPr>
        <p:spPr>
          <a:xfrm>
            <a:off x="1243800" y="4787280"/>
            <a:ext cx="745020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                      r7   r8    r4   r1        r9   r10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576" name="CustomShape 5"/>
          <p:cNvSpPr/>
          <p:nvPr/>
        </p:nvSpPr>
        <p:spPr>
          <a:xfrm flipH="1">
            <a:off x="3471480" y="4137480"/>
            <a:ext cx="29880" cy="690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577" name="CustomShape 6"/>
          <p:cNvSpPr/>
          <p:nvPr/>
        </p:nvSpPr>
        <p:spPr>
          <a:xfrm flipH="1">
            <a:off x="4031280" y="4142520"/>
            <a:ext cx="29880" cy="690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578" name="CustomShape 7"/>
          <p:cNvSpPr/>
          <p:nvPr/>
        </p:nvSpPr>
        <p:spPr>
          <a:xfrm flipH="1">
            <a:off x="4643280" y="4106520"/>
            <a:ext cx="29880" cy="690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579" name="CustomShape 8"/>
          <p:cNvSpPr/>
          <p:nvPr/>
        </p:nvSpPr>
        <p:spPr>
          <a:xfrm flipH="1">
            <a:off x="5291280" y="4106520"/>
            <a:ext cx="29880" cy="690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580" name="CustomShape 9"/>
          <p:cNvSpPr/>
          <p:nvPr/>
        </p:nvSpPr>
        <p:spPr>
          <a:xfrm flipH="1">
            <a:off x="6299280" y="4106520"/>
            <a:ext cx="29880" cy="690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581" name="CustomShape 10"/>
          <p:cNvSpPr/>
          <p:nvPr/>
        </p:nvSpPr>
        <p:spPr>
          <a:xfrm flipH="1">
            <a:off x="6983280" y="4106520"/>
            <a:ext cx="29880" cy="690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Suy diễn tiến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583" name="CustomShape 2"/>
          <p:cNvSpPr/>
          <p:nvPr/>
        </p:nvSpPr>
        <p:spPr>
          <a:xfrm>
            <a:off x="504000" y="1769040"/>
            <a:ext cx="9070920" cy="515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{a,b,R}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7,8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→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7</a:t>
            </a:r>
            <a:r>
              <a:rPr lang="en-US" sz="22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MP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{a,b,R,A}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→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lang="en-US" sz="22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MP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{a,b,R,A,B}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→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r>
              <a:rPr lang="en-US" sz="22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MP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{a,b,R,A,B,C}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1,13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→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sz="22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MP 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{a,b,R,A,B,C,c}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,9,10,11,13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→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9</a:t>
            </a:r>
            <a:r>
              <a:rPr lang="en-US" sz="22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MP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{a,b,R,A,B,C,P}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10,11,13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→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10</a:t>
            </a:r>
            <a:r>
              <a:rPr lang="en-US" sz="22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MP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{a,b,R,A,B,C,P,p}</a:t>
            </a:r>
            <a:endParaRPr lang="en-US" sz="2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VET = {r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7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sz="2200" b="0" strike="sngStrike" spc="-1">
                <a:solidFill>
                  <a:srgbClr val="808080"/>
                </a:solidFill>
                <a:latin typeface="Arial"/>
                <a:ea typeface="Arial"/>
              </a:rPr>
              <a:t>r</a:t>
            </a:r>
            <a:r>
              <a:rPr lang="en-US" sz="2200" b="0" strike="sngStrike" spc="-1" baseline="-25000">
                <a:solidFill>
                  <a:srgbClr val="808080"/>
                </a:solidFill>
                <a:latin typeface="Arial"/>
                <a:ea typeface="Arial"/>
              </a:rPr>
              <a:t>9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10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} trong đó r9 là dư thừa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Kết luận: </a:t>
            </a:r>
            <a:endParaRPr lang="en-US" sz="2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Chứng minh được KL = {p}</a:t>
            </a:r>
            <a:endParaRPr lang="en-US" sz="2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Trong quá trình chứng minh, P được suy ra là dư thừa và r9 là dư thừa trong vết VET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3584" name="CustomShape 3"/>
          <p:cNvSpPr/>
          <p:nvPr/>
        </p:nvSpPr>
        <p:spPr>
          <a:xfrm>
            <a:off x="1243440" y="3671280"/>
            <a:ext cx="745020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a      b     R     A    B    C     c         P     p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585" name="CustomShape 4"/>
          <p:cNvSpPr/>
          <p:nvPr/>
        </p:nvSpPr>
        <p:spPr>
          <a:xfrm>
            <a:off x="1243800" y="4787280"/>
            <a:ext cx="745020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                      r7   r8    r4   r1        r9   r10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586" name="CustomShape 5"/>
          <p:cNvSpPr/>
          <p:nvPr/>
        </p:nvSpPr>
        <p:spPr>
          <a:xfrm flipH="1">
            <a:off x="3471480" y="4137480"/>
            <a:ext cx="29880" cy="690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587" name="CustomShape 6"/>
          <p:cNvSpPr/>
          <p:nvPr/>
        </p:nvSpPr>
        <p:spPr>
          <a:xfrm flipH="1">
            <a:off x="4031280" y="4142520"/>
            <a:ext cx="29880" cy="690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588" name="CustomShape 7"/>
          <p:cNvSpPr/>
          <p:nvPr/>
        </p:nvSpPr>
        <p:spPr>
          <a:xfrm flipH="1">
            <a:off x="4643280" y="4106520"/>
            <a:ext cx="29880" cy="690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589" name="CustomShape 8"/>
          <p:cNvSpPr/>
          <p:nvPr/>
        </p:nvSpPr>
        <p:spPr>
          <a:xfrm flipH="1">
            <a:off x="5291280" y="4106520"/>
            <a:ext cx="29880" cy="690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590" name="CustomShape 9"/>
          <p:cNvSpPr/>
          <p:nvPr/>
        </p:nvSpPr>
        <p:spPr>
          <a:xfrm flipH="1">
            <a:off x="6299280" y="4106520"/>
            <a:ext cx="29880" cy="690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591" name="CustomShape 10"/>
          <p:cNvSpPr/>
          <p:nvPr/>
        </p:nvSpPr>
        <p:spPr>
          <a:xfrm flipH="1">
            <a:off x="6983280" y="4106520"/>
            <a:ext cx="29880" cy="690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592" name="CustomShape 11"/>
          <p:cNvSpPr/>
          <p:nvPr/>
        </p:nvSpPr>
        <p:spPr>
          <a:xfrm rot="10800600">
            <a:off x="5369400" y="3553200"/>
            <a:ext cx="1482480" cy="3798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593" name="CustomShape 12"/>
          <p:cNvSpPr/>
          <p:nvPr/>
        </p:nvSpPr>
        <p:spPr>
          <a:xfrm rot="10747800">
            <a:off x="2053800" y="3396600"/>
            <a:ext cx="4834080" cy="36468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594" name="CustomShape 13"/>
          <p:cNvSpPr/>
          <p:nvPr/>
        </p:nvSpPr>
        <p:spPr>
          <a:xfrm rot="10747800">
            <a:off x="1366560" y="3241440"/>
            <a:ext cx="5525280" cy="54288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Suy diễn tiến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596" name="CustomShape 2"/>
          <p:cNvSpPr/>
          <p:nvPr/>
        </p:nvSpPr>
        <p:spPr>
          <a:xfrm>
            <a:off x="504000" y="1769040"/>
            <a:ext cx="9070920" cy="515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{a,b,R}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7,8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→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7</a:t>
            </a:r>
            <a:r>
              <a:rPr lang="en-US" sz="20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MP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{a,b,R,A}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→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lang="en-US" sz="20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MP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{a,b,R,A,B}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→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r>
              <a:rPr lang="en-US" sz="20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MP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{a,b,R,A,B,C}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1,13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→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sz="20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MP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{a,b,R,A,B,C,c}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,9,10,11,13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→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9</a:t>
            </a:r>
            <a:r>
              <a:rPr lang="en-US" sz="20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MP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{a,b,R,A,B,C,P}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10,11,13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→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10</a:t>
            </a:r>
            <a:r>
              <a:rPr lang="en-US" sz="20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MP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{a,b,R,A,B,C,P,p}</a:t>
            </a:r>
            <a:endParaRPr lang="en-US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VET = {r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7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sz="2000" b="0" strike="sngStrike" spc="-1">
                <a:solidFill>
                  <a:srgbClr val="808080"/>
                </a:solidFill>
                <a:latin typeface="Arial"/>
                <a:ea typeface="Arial"/>
              </a:rPr>
              <a:t>r</a:t>
            </a:r>
            <a:r>
              <a:rPr lang="en-US" sz="2000" b="0" strike="sngStrike" spc="-1" baseline="-25000">
                <a:solidFill>
                  <a:srgbClr val="808080"/>
                </a:solidFill>
                <a:latin typeface="Arial"/>
                <a:ea typeface="Arial"/>
              </a:rPr>
              <a:t>9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10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} trong đó r9 là dư thừa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Kết luận: </a:t>
            </a:r>
            <a:endParaRPr lang="en-US" sz="20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Chứng minh được KL = {p}</a:t>
            </a:r>
            <a:endParaRPr lang="en-US" sz="20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Trong quá trình chứng minh, P được suy ra là dư thừa và r9 là dư thừa trong vết VET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597" name="CustomShape 3"/>
          <p:cNvSpPr/>
          <p:nvPr/>
        </p:nvSpPr>
        <p:spPr>
          <a:xfrm>
            <a:off x="1243440" y="3671280"/>
            <a:ext cx="745020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a      b     R     A    B    C     c         P     p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598" name="CustomShape 4"/>
          <p:cNvSpPr/>
          <p:nvPr/>
        </p:nvSpPr>
        <p:spPr>
          <a:xfrm>
            <a:off x="1243800" y="4787280"/>
            <a:ext cx="745020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                      r7   r8    r4   r1        r9   r10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599" name="CustomShape 5"/>
          <p:cNvSpPr/>
          <p:nvPr/>
        </p:nvSpPr>
        <p:spPr>
          <a:xfrm flipH="1">
            <a:off x="3471480" y="4137480"/>
            <a:ext cx="29880" cy="690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00" name="CustomShape 6"/>
          <p:cNvSpPr/>
          <p:nvPr/>
        </p:nvSpPr>
        <p:spPr>
          <a:xfrm flipH="1">
            <a:off x="4031280" y="4142520"/>
            <a:ext cx="29880" cy="690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01" name="CustomShape 7"/>
          <p:cNvSpPr/>
          <p:nvPr/>
        </p:nvSpPr>
        <p:spPr>
          <a:xfrm flipH="1">
            <a:off x="4643280" y="4106520"/>
            <a:ext cx="29880" cy="690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02" name="CustomShape 8"/>
          <p:cNvSpPr/>
          <p:nvPr/>
        </p:nvSpPr>
        <p:spPr>
          <a:xfrm flipH="1">
            <a:off x="5291280" y="4106520"/>
            <a:ext cx="29880" cy="690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03" name="CustomShape 9"/>
          <p:cNvSpPr/>
          <p:nvPr/>
        </p:nvSpPr>
        <p:spPr>
          <a:xfrm flipH="1">
            <a:off x="6299280" y="4106520"/>
            <a:ext cx="29880" cy="690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04" name="CustomShape 10"/>
          <p:cNvSpPr/>
          <p:nvPr/>
        </p:nvSpPr>
        <p:spPr>
          <a:xfrm flipH="1">
            <a:off x="6983280" y="4106520"/>
            <a:ext cx="29880" cy="690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05" name="CustomShape 11"/>
          <p:cNvSpPr/>
          <p:nvPr/>
        </p:nvSpPr>
        <p:spPr>
          <a:xfrm rot="10800600">
            <a:off x="5369400" y="3553200"/>
            <a:ext cx="1482480" cy="3798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06" name="CustomShape 12"/>
          <p:cNvSpPr/>
          <p:nvPr/>
        </p:nvSpPr>
        <p:spPr>
          <a:xfrm rot="10747800">
            <a:off x="2053800" y="3396600"/>
            <a:ext cx="4834080" cy="36468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07" name="CustomShape 13"/>
          <p:cNvSpPr/>
          <p:nvPr/>
        </p:nvSpPr>
        <p:spPr>
          <a:xfrm rot="10747800">
            <a:off x="1366560" y="3241440"/>
            <a:ext cx="5525280" cy="54288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08" name="CustomShape 14"/>
          <p:cNvSpPr/>
          <p:nvPr/>
        </p:nvSpPr>
        <p:spPr>
          <a:xfrm rot="21599400" flipH="1">
            <a:off x="5344200" y="4079880"/>
            <a:ext cx="608040" cy="6948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09" name="CustomShape 15"/>
          <p:cNvSpPr/>
          <p:nvPr/>
        </p:nvSpPr>
        <p:spPr>
          <a:xfrm rot="21599400" flipH="1">
            <a:off x="2149560" y="4042440"/>
            <a:ext cx="3198240" cy="30348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10" name="CustomShape 16"/>
          <p:cNvSpPr/>
          <p:nvPr/>
        </p:nvSpPr>
        <p:spPr>
          <a:xfrm rot="21599400" flipH="1">
            <a:off x="1427400" y="4104360"/>
            <a:ext cx="3951000" cy="4262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Suy diễn tiến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612" name="CustomShape 2"/>
          <p:cNvSpPr/>
          <p:nvPr/>
        </p:nvSpPr>
        <p:spPr>
          <a:xfrm>
            <a:off x="504000" y="1769040"/>
            <a:ext cx="9070920" cy="515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{a,b,R}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7,8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→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7</a:t>
            </a:r>
            <a:r>
              <a:rPr lang="en-US" sz="20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MP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{a,b,R,A}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→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lang="en-US" sz="20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MP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{a,b,R,A,B}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→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r>
              <a:rPr lang="en-US" sz="20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MP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{a,b,R,A,B,C}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1,13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→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sz="20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MP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{a,b,R,A,B,C,c}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,9,10,11,13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→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9</a:t>
            </a:r>
            <a:r>
              <a:rPr lang="en-US" sz="20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MP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{a,b,R,A,B,C,P}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10,11,13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→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10</a:t>
            </a:r>
            <a:r>
              <a:rPr lang="en-US" sz="20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MP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{a,b,R,A,B,C,P,p}</a:t>
            </a:r>
            <a:endParaRPr lang="en-US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VET = {r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7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sz="2000" b="0" strike="sngStrike" spc="-1">
                <a:solidFill>
                  <a:srgbClr val="808080"/>
                </a:solidFill>
                <a:latin typeface="Arial"/>
                <a:ea typeface="Arial"/>
              </a:rPr>
              <a:t>r</a:t>
            </a:r>
            <a:r>
              <a:rPr lang="en-US" sz="2000" b="0" strike="sngStrike" spc="-1" baseline="-25000">
                <a:solidFill>
                  <a:srgbClr val="808080"/>
                </a:solidFill>
                <a:latin typeface="Arial"/>
                <a:ea typeface="Arial"/>
              </a:rPr>
              <a:t>9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10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} trong đó r9 là dư thừa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Kết luận: </a:t>
            </a:r>
            <a:endParaRPr lang="en-US" sz="20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Chứng minh được KL = {p}</a:t>
            </a:r>
            <a:endParaRPr lang="en-US" sz="20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Trong quá trình chứng minh, P được suy ra là dư thừa và r9 là dư thừa trong vết VET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613" name="CustomShape 3"/>
          <p:cNvSpPr/>
          <p:nvPr/>
        </p:nvSpPr>
        <p:spPr>
          <a:xfrm>
            <a:off x="1243440" y="3671280"/>
            <a:ext cx="745020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a      b     R     A    B    C     c         P     p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614" name="CustomShape 4"/>
          <p:cNvSpPr/>
          <p:nvPr/>
        </p:nvSpPr>
        <p:spPr>
          <a:xfrm>
            <a:off x="1243800" y="4787280"/>
            <a:ext cx="745020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                      r7   r8    r4   r1        r9   r10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615" name="CustomShape 5"/>
          <p:cNvSpPr/>
          <p:nvPr/>
        </p:nvSpPr>
        <p:spPr>
          <a:xfrm flipH="1">
            <a:off x="3471480" y="4137480"/>
            <a:ext cx="29880" cy="690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16" name="CustomShape 6"/>
          <p:cNvSpPr/>
          <p:nvPr/>
        </p:nvSpPr>
        <p:spPr>
          <a:xfrm flipH="1">
            <a:off x="4031280" y="4142520"/>
            <a:ext cx="29880" cy="690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17" name="CustomShape 7"/>
          <p:cNvSpPr/>
          <p:nvPr/>
        </p:nvSpPr>
        <p:spPr>
          <a:xfrm flipH="1">
            <a:off x="4643280" y="4106520"/>
            <a:ext cx="29880" cy="690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18" name="CustomShape 8"/>
          <p:cNvSpPr/>
          <p:nvPr/>
        </p:nvSpPr>
        <p:spPr>
          <a:xfrm flipH="1">
            <a:off x="5291280" y="4106520"/>
            <a:ext cx="29880" cy="690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19" name="CustomShape 9"/>
          <p:cNvSpPr/>
          <p:nvPr/>
        </p:nvSpPr>
        <p:spPr>
          <a:xfrm flipH="1">
            <a:off x="6299280" y="4106520"/>
            <a:ext cx="29880" cy="690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20" name="CustomShape 10"/>
          <p:cNvSpPr/>
          <p:nvPr/>
        </p:nvSpPr>
        <p:spPr>
          <a:xfrm flipH="1">
            <a:off x="6983280" y="4106520"/>
            <a:ext cx="29880" cy="690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21" name="CustomShape 11"/>
          <p:cNvSpPr/>
          <p:nvPr/>
        </p:nvSpPr>
        <p:spPr>
          <a:xfrm rot="10800600">
            <a:off x="5369400" y="3553200"/>
            <a:ext cx="1482480" cy="3798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22" name="CustomShape 12"/>
          <p:cNvSpPr/>
          <p:nvPr/>
        </p:nvSpPr>
        <p:spPr>
          <a:xfrm rot="10747800">
            <a:off x="2053800" y="3396600"/>
            <a:ext cx="4834080" cy="36468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23" name="CustomShape 13"/>
          <p:cNvSpPr/>
          <p:nvPr/>
        </p:nvSpPr>
        <p:spPr>
          <a:xfrm rot="10747800">
            <a:off x="1366560" y="3241440"/>
            <a:ext cx="5525280" cy="54288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24" name="CustomShape 14"/>
          <p:cNvSpPr/>
          <p:nvPr/>
        </p:nvSpPr>
        <p:spPr>
          <a:xfrm rot="21599400" flipH="1">
            <a:off x="5344200" y="4079880"/>
            <a:ext cx="608040" cy="6948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25" name="CustomShape 15"/>
          <p:cNvSpPr/>
          <p:nvPr/>
        </p:nvSpPr>
        <p:spPr>
          <a:xfrm rot="21599400" flipH="1">
            <a:off x="2149560" y="4042440"/>
            <a:ext cx="3198240" cy="30348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26" name="CustomShape 16"/>
          <p:cNvSpPr/>
          <p:nvPr/>
        </p:nvSpPr>
        <p:spPr>
          <a:xfrm rot="21599400" flipH="1">
            <a:off x="1427400" y="4104360"/>
            <a:ext cx="3951000" cy="4262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27" name="CustomShape 17"/>
          <p:cNvSpPr/>
          <p:nvPr/>
        </p:nvSpPr>
        <p:spPr>
          <a:xfrm rot="21599400" flipH="1">
            <a:off x="4735440" y="4104720"/>
            <a:ext cx="705600" cy="7128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28" name="CustomShape 18"/>
          <p:cNvSpPr/>
          <p:nvPr/>
        </p:nvSpPr>
        <p:spPr>
          <a:xfrm rot="21599400" flipH="1">
            <a:off x="3501360" y="4032360"/>
            <a:ext cx="1196640" cy="22212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Suy diễn tiến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630" name="CustomShape 2"/>
          <p:cNvSpPr/>
          <p:nvPr/>
        </p:nvSpPr>
        <p:spPr>
          <a:xfrm>
            <a:off x="504000" y="1769040"/>
            <a:ext cx="9070920" cy="515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{a,b,R}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7,8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→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7</a:t>
            </a:r>
            <a:r>
              <a:rPr lang="en-US" sz="22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MP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{a,b,R,A}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→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lang="en-US" sz="22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MP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{a,b,R,A,B}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→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r>
              <a:rPr lang="en-US" sz="22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MP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{a,b,R,A,B,C}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1,13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→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sz="22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MP 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{a,b,R,A,B,C,c}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,9,10,11,13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→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9</a:t>
            </a:r>
            <a:r>
              <a:rPr lang="en-US" sz="22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MP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{a,b,R,A,B,C,P}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10,11,13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→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10</a:t>
            </a:r>
            <a:r>
              <a:rPr lang="en-US" sz="22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MP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{a,b,R,A,B,C,P,p}</a:t>
            </a:r>
            <a:endParaRPr lang="en-US" sz="2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VET = {r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7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sz="2200" b="0" strike="sngStrike" spc="-1">
                <a:solidFill>
                  <a:srgbClr val="808080"/>
                </a:solidFill>
                <a:latin typeface="Arial"/>
                <a:ea typeface="Arial"/>
              </a:rPr>
              <a:t>r</a:t>
            </a:r>
            <a:r>
              <a:rPr lang="en-US" sz="2200" b="0" strike="sngStrike" spc="-1" baseline="-25000">
                <a:solidFill>
                  <a:srgbClr val="808080"/>
                </a:solidFill>
                <a:latin typeface="Arial"/>
                <a:ea typeface="Arial"/>
              </a:rPr>
              <a:t>9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10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} trong đó r9 là dư thừa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Kết luận: </a:t>
            </a:r>
            <a:endParaRPr lang="en-US" sz="2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Chứng minh được KL = {p}</a:t>
            </a:r>
            <a:endParaRPr lang="en-US" sz="2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Trong quá trình chứng minh, P được suy ra là dư thừa và r9 là dư thừa trong vết VET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3631" name="CustomShape 3"/>
          <p:cNvSpPr/>
          <p:nvPr/>
        </p:nvSpPr>
        <p:spPr>
          <a:xfrm>
            <a:off x="1243440" y="3671280"/>
            <a:ext cx="745020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a      b     R     A    B    C     c         P     p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632" name="CustomShape 4"/>
          <p:cNvSpPr/>
          <p:nvPr/>
        </p:nvSpPr>
        <p:spPr>
          <a:xfrm>
            <a:off x="1243800" y="4787280"/>
            <a:ext cx="745020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                      r7   r8    r4   r1        r9   r10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633" name="CustomShape 5"/>
          <p:cNvSpPr/>
          <p:nvPr/>
        </p:nvSpPr>
        <p:spPr>
          <a:xfrm flipH="1">
            <a:off x="3471480" y="4137480"/>
            <a:ext cx="29880" cy="690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34" name="CustomShape 6"/>
          <p:cNvSpPr/>
          <p:nvPr/>
        </p:nvSpPr>
        <p:spPr>
          <a:xfrm flipH="1">
            <a:off x="4031280" y="4142520"/>
            <a:ext cx="29880" cy="690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35" name="CustomShape 7"/>
          <p:cNvSpPr/>
          <p:nvPr/>
        </p:nvSpPr>
        <p:spPr>
          <a:xfrm flipH="1">
            <a:off x="4643280" y="4106520"/>
            <a:ext cx="29880" cy="690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36" name="CustomShape 8"/>
          <p:cNvSpPr/>
          <p:nvPr/>
        </p:nvSpPr>
        <p:spPr>
          <a:xfrm flipH="1">
            <a:off x="5291280" y="4106520"/>
            <a:ext cx="29880" cy="690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37" name="CustomShape 9"/>
          <p:cNvSpPr/>
          <p:nvPr/>
        </p:nvSpPr>
        <p:spPr>
          <a:xfrm flipH="1">
            <a:off x="6299280" y="4106520"/>
            <a:ext cx="29880" cy="690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38" name="CustomShape 10"/>
          <p:cNvSpPr/>
          <p:nvPr/>
        </p:nvSpPr>
        <p:spPr>
          <a:xfrm flipH="1">
            <a:off x="6983280" y="4106520"/>
            <a:ext cx="29880" cy="690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39" name="CustomShape 11"/>
          <p:cNvSpPr/>
          <p:nvPr/>
        </p:nvSpPr>
        <p:spPr>
          <a:xfrm rot="10800600">
            <a:off x="5369400" y="3553200"/>
            <a:ext cx="1482480" cy="3798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40" name="CustomShape 12"/>
          <p:cNvSpPr/>
          <p:nvPr/>
        </p:nvSpPr>
        <p:spPr>
          <a:xfrm rot="10747800">
            <a:off x="2053800" y="3396600"/>
            <a:ext cx="4834080" cy="36468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41" name="CustomShape 13"/>
          <p:cNvSpPr/>
          <p:nvPr/>
        </p:nvSpPr>
        <p:spPr>
          <a:xfrm rot="10747800">
            <a:off x="1366560" y="3241440"/>
            <a:ext cx="5525280" cy="54288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42" name="CustomShape 14"/>
          <p:cNvSpPr/>
          <p:nvPr/>
        </p:nvSpPr>
        <p:spPr>
          <a:xfrm rot="21599400" flipH="1">
            <a:off x="5344200" y="4079880"/>
            <a:ext cx="608040" cy="6948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43" name="CustomShape 15"/>
          <p:cNvSpPr/>
          <p:nvPr/>
        </p:nvSpPr>
        <p:spPr>
          <a:xfrm rot="21599400" flipH="1">
            <a:off x="2149560" y="4042440"/>
            <a:ext cx="3198240" cy="30348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44" name="CustomShape 16"/>
          <p:cNvSpPr/>
          <p:nvPr/>
        </p:nvSpPr>
        <p:spPr>
          <a:xfrm rot="21599400" flipH="1">
            <a:off x="1427400" y="4104360"/>
            <a:ext cx="3951000" cy="4262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45" name="CustomShape 17"/>
          <p:cNvSpPr/>
          <p:nvPr/>
        </p:nvSpPr>
        <p:spPr>
          <a:xfrm rot="21599400" flipH="1">
            <a:off x="4735440" y="4104720"/>
            <a:ext cx="705600" cy="7128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46" name="CustomShape 18"/>
          <p:cNvSpPr/>
          <p:nvPr/>
        </p:nvSpPr>
        <p:spPr>
          <a:xfrm rot="21599400" flipH="1">
            <a:off x="3501360" y="4032360"/>
            <a:ext cx="1196640" cy="22212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47" name="CustomShape 19"/>
          <p:cNvSpPr/>
          <p:nvPr/>
        </p:nvSpPr>
        <p:spPr>
          <a:xfrm rot="10800600">
            <a:off x="2182320" y="3655800"/>
            <a:ext cx="1750680" cy="23652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48" name="CustomShape 20"/>
          <p:cNvSpPr/>
          <p:nvPr/>
        </p:nvSpPr>
        <p:spPr>
          <a:xfrm rot="10941600">
            <a:off x="2882520" y="3750840"/>
            <a:ext cx="1053360" cy="11988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Suy diễn tiến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650" name="CustomShape 2"/>
          <p:cNvSpPr/>
          <p:nvPr/>
        </p:nvSpPr>
        <p:spPr>
          <a:xfrm>
            <a:off x="504000" y="1769040"/>
            <a:ext cx="9070920" cy="515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{a,b,R}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7,8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→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7</a:t>
            </a:r>
            <a:r>
              <a:rPr lang="en-US" sz="22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MP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{a,b,R,A}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→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lang="en-US" sz="22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MP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{a,b,R,A,B}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→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r>
              <a:rPr lang="en-US" sz="22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MP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{a,b,R,A,B,C}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1,13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→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sz="22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MP 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{a,b,R,A,B,C,c}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,9,10,11,13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→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9</a:t>
            </a:r>
            <a:r>
              <a:rPr lang="en-US" sz="22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MP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{a,b,R,A,B,C,P}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10,11,13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→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10</a:t>
            </a:r>
            <a:r>
              <a:rPr lang="en-US" sz="22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MP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{a,b,R,A,B,C,P,p}</a:t>
            </a:r>
            <a:endParaRPr lang="en-US" sz="2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VET = {r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7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sz="2200" b="0" strike="sngStrike" spc="-1">
                <a:solidFill>
                  <a:srgbClr val="808080"/>
                </a:solidFill>
                <a:latin typeface="Arial"/>
                <a:ea typeface="Arial"/>
              </a:rPr>
              <a:t>r</a:t>
            </a:r>
            <a:r>
              <a:rPr lang="en-US" sz="2200" b="0" strike="sngStrike" spc="-1" baseline="-25000">
                <a:solidFill>
                  <a:srgbClr val="808080"/>
                </a:solidFill>
                <a:latin typeface="Arial"/>
                <a:ea typeface="Arial"/>
              </a:rPr>
              <a:t>9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10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} trong đó r9 là dư thừa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Kết luận: </a:t>
            </a:r>
            <a:endParaRPr lang="en-US" sz="2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Chứng minh được KL = {p}</a:t>
            </a:r>
            <a:endParaRPr lang="en-US" sz="2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Trong quá trình chứng minh, P được suy ra là dư thừa và r9 là dư thừa trong vết VET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3651" name="CustomShape 3"/>
          <p:cNvSpPr/>
          <p:nvPr/>
        </p:nvSpPr>
        <p:spPr>
          <a:xfrm>
            <a:off x="1243440" y="3671280"/>
            <a:ext cx="745020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a      b     R     A    B    C     c         P     p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652" name="CustomShape 4"/>
          <p:cNvSpPr/>
          <p:nvPr/>
        </p:nvSpPr>
        <p:spPr>
          <a:xfrm>
            <a:off x="1243800" y="4787280"/>
            <a:ext cx="745020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                      r7   r8    r4   r1        r9   r10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653" name="CustomShape 5"/>
          <p:cNvSpPr/>
          <p:nvPr/>
        </p:nvSpPr>
        <p:spPr>
          <a:xfrm flipH="1">
            <a:off x="3471480" y="4137480"/>
            <a:ext cx="29880" cy="690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54" name="CustomShape 6"/>
          <p:cNvSpPr/>
          <p:nvPr/>
        </p:nvSpPr>
        <p:spPr>
          <a:xfrm flipH="1">
            <a:off x="4031280" y="4142520"/>
            <a:ext cx="29880" cy="690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55" name="CustomShape 7"/>
          <p:cNvSpPr/>
          <p:nvPr/>
        </p:nvSpPr>
        <p:spPr>
          <a:xfrm flipH="1">
            <a:off x="4643280" y="4106520"/>
            <a:ext cx="29880" cy="690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56" name="CustomShape 8"/>
          <p:cNvSpPr/>
          <p:nvPr/>
        </p:nvSpPr>
        <p:spPr>
          <a:xfrm flipH="1">
            <a:off x="5291280" y="4106520"/>
            <a:ext cx="29880" cy="690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57" name="CustomShape 9"/>
          <p:cNvSpPr/>
          <p:nvPr/>
        </p:nvSpPr>
        <p:spPr>
          <a:xfrm flipH="1">
            <a:off x="6299280" y="4106520"/>
            <a:ext cx="29880" cy="690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58" name="CustomShape 10"/>
          <p:cNvSpPr/>
          <p:nvPr/>
        </p:nvSpPr>
        <p:spPr>
          <a:xfrm flipH="1">
            <a:off x="6983280" y="4106520"/>
            <a:ext cx="29880" cy="690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59" name="CustomShape 11"/>
          <p:cNvSpPr/>
          <p:nvPr/>
        </p:nvSpPr>
        <p:spPr>
          <a:xfrm rot="10800600">
            <a:off x="5369400" y="3553200"/>
            <a:ext cx="1482480" cy="3798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60" name="CustomShape 12"/>
          <p:cNvSpPr/>
          <p:nvPr/>
        </p:nvSpPr>
        <p:spPr>
          <a:xfrm rot="10747800">
            <a:off x="2053800" y="3396600"/>
            <a:ext cx="4834080" cy="36468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61" name="CustomShape 13"/>
          <p:cNvSpPr/>
          <p:nvPr/>
        </p:nvSpPr>
        <p:spPr>
          <a:xfrm rot="10747800">
            <a:off x="1366560" y="3241440"/>
            <a:ext cx="5525280" cy="54288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62" name="CustomShape 14"/>
          <p:cNvSpPr/>
          <p:nvPr/>
        </p:nvSpPr>
        <p:spPr>
          <a:xfrm rot="21599400" flipH="1">
            <a:off x="5344200" y="4079880"/>
            <a:ext cx="608040" cy="6948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63" name="CustomShape 15"/>
          <p:cNvSpPr/>
          <p:nvPr/>
        </p:nvSpPr>
        <p:spPr>
          <a:xfrm rot="21599400" flipH="1">
            <a:off x="2149560" y="4042440"/>
            <a:ext cx="3198240" cy="30348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64" name="CustomShape 16"/>
          <p:cNvSpPr/>
          <p:nvPr/>
        </p:nvSpPr>
        <p:spPr>
          <a:xfrm rot="21599400" flipH="1">
            <a:off x="1427400" y="4104360"/>
            <a:ext cx="3951000" cy="4262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65" name="CustomShape 17"/>
          <p:cNvSpPr/>
          <p:nvPr/>
        </p:nvSpPr>
        <p:spPr>
          <a:xfrm rot="21599400" flipH="1">
            <a:off x="4735440" y="4104720"/>
            <a:ext cx="705600" cy="7128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66" name="CustomShape 18"/>
          <p:cNvSpPr/>
          <p:nvPr/>
        </p:nvSpPr>
        <p:spPr>
          <a:xfrm rot="21599400" flipH="1">
            <a:off x="3501360" y="4032360"/>
            <a:ext cx="1196640" cy="22212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67" name="CustomShape 19"/>
          <p:cNvSpPr/>
          <p:nvPr/>
        </p:nvSpPr>
        <p:spPr>
          <a:xfrm rot="10800600">
            <a:off x="2182320" y="3655800"/>
            <a:ext cx="1750680" cy="23652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68" name="CustomShape 20"/>
          <p:cNvSpPr/>
          <p:nvPr/>
        </p:nvSpPr>
        <p:spPr>
          <a:xfrm rot="10941600">
            <a:off x="2882520" y="3750840"/>
            <a:ext cx="1053360" cy="11988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69" name="CustomShape 21"/>
          <p:cNvSpPr/>
          <p:nvPr/>
        </p:nvSpPr>
        <p:spPr>
          <a:xfrm rot="21599400" flipH="1">
            <a:off x="3514680" y="4102920"/>
            <a:ext cx="705600" cy="7128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670" name="CustomShape 22"/>
          <p:cNvSpPr/>
          <p:nvPr/>
        </p:nvSpPr>
        <p:spPr>
          <a:xfrm rot="21599400" flipH="1">
            <a:off x="1535040" y="4029120"/>
            <a:ext cx="1981440" cy="19476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Suy diễn tiến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67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Loại bỏ dư thừa trong vết?</a:t>
            </a:r>
            <a:endParaRPr lang="en-US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Lần ngược mối quan hệ phụ thuộc của kết luận vào các trung gian cho tới giả thiết. 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Những trung gian TGi nào không có quan hệ với KL (dù là gián tiếp) sẽ là dư thừa trong vết</a:t>
            </a:r>
            <a:endParaRPr lang="en-US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Từ giả thiết đến kết luận có nhiều vết đúng ứng với các cơ chế lựa chọn các luật (từ tập các luật thỏa mãn THOA) để áp dụng</a:t>
            </a:r>
            <a:endParaRPr lang="en-US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Mềm dẻo: chọn tùy ý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Cứng nhắc: min, max, LIFO, FIFO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Suy diễn tiến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67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max</a:t>
            </a:r>
            <a:endParaRPr lang="en-US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TG      = {a,b,R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THOA = {r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7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VET    = {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7" name="CustomShape 1"/>
          <p:cNvSpPr/>
          <p:nvPr/>
        </p:nvSpPr>
        <p:spPr>
          <a:xfrm>
            <a:off x="504000" y="26280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Logic mệnh đề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438" name="CustomShape 2"/>
          <p:cNvSpPr/>
          <p:nvPr/>
        </p:nvSpPr>
        <p:spPr>
          <a:xfrm>
            <a:off x="504000" y="178812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Các phép toán logic</a:t>
            </a:r>
            <a:endParaRPr lang="en-US" sz="24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Phép hội (and, và): </a:t>
            </a:r>
            <a:r>
              <a:rPr lang="hi-IN" sz="2200" b="0" strike="noStrike" spc="-1">
                <a:solidFill>
                  <a:srgbClr val="000000"/>
                </a:solidFill>
                <a:latin typeface="Times New Roman"/>
                <a:cs typeface="Times New Roman"/>
              </a:rPr>
              <a:t>٨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2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Phép tuyển (or, hoặc):	</a:t>
            </a:r>
            <a:r>
              <a:rPr lang="hi-IN" sz="2200" b="0" strike="noStrike" spc="-1">
                <a:solidFill>
                  <a:srgbClr val="000000"/>
                </a:solidFill>
                <a:latin typeface="Times New Roman"/>
                <a:cs typeface="Times New Roman"/>
              </a:rPr>
              <a:t>٧</a:t>
            </a:r>
            <a:endParaRPr lang="en-US" sz="2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Phép phủ định (not): ¬      </a:t>
            </a:r>
            <a:endParaRPr lang="en-US" sz="2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Kéo theo: 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→</a:t>
            </a:r>
            <a:endParaRPr lang="en-US" sz="2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Tương đương: </a:t>
            </a:r>
            <a:r>
              <a:rPr lang="en-US" sz="2200" b="0" strike="noStrike" spc="-1">
                <a:solidFill>
                  <a:srgbClr val="000000"/>
                </a:solidFill>
                <a:latin typeface="Symbol"/>
                <a:ea typeface="Arial"/>
              </a:rPr>
              <a:t></a:t>
            </a:r>
            <a:endParaRPr lang="en-US" sz="2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Bảng chân lý ý nghĩa của các phép toán logic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3439" name="Google Shape;4438;p319"/>
          <p:cNvPicPr/>
          <p:nvPr/>
        </p:nvPicPr>
        <p:blipFill>
          <a:blip r:embed="rId2"/>
          <a:stretch/>
        </p:blipFill>
        <p:spPr>
          <a:xfrm>
            <a:off x="1800000" y="5214960"/>
            <a:ext cx="5494680" cy="1827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Suy diễn tiến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67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max</a:t>
            </a:r>
            <a:endParaRPr lang="en-US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TG      = {a,b,R,B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THOA = {r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7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8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VET    = {r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Suy diễn tiến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67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max</a:t>
            </a:r>
            <a:endParaRPr lang="en-US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TG      = {a,b,R,B,A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THOA = {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7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8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VET    = {r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7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Suy diễn tiến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680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max</a:t>
            </a:r>
            <a:endParaRPr lang="en-US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TG      = {a,b,R,B,A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THOA = {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7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8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VET    = {r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7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Suy diễn tiến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68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max</a:t>
            </a:r>
            <a:endParaRPr lang="en-US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TG      = {a,b,R,B,A,C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THOA = {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7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8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4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VET    = {r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7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Suy diễn tiến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68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max</a:t>
            </a:r>
            <a:endParaRPr lang="en-US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TG      = {a,b,R,B,A,C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THOA = {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7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8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4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13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VET    = {r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7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Suy diễn tiến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68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max</a:t>
            </a:r>
            <a:endParaRPr lang="en-US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TG      = {a,b,R,B,A,C,S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THOA = {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7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8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4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808080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808080"/>
                </a:solidFill>
                <a:latin typeface="Arial"/>
                <a:ea typeface="Arial"/>
              </a:rPr>
              <a:t>13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VET    = {r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7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13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Suy diễn tiến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68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max</a:t>
            </a:r>
            <a:endParaRPr lang="en-US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TG      = {a,b,R,B,A,C,S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THOA = {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7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8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4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808080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808080"/>
                </a:solidFill>
                <a:latin typeface="Arial"/>
                <a:ea typeface="Arial"/>
              </a:rPr>
              <a:t>13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15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16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VET    = {r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7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13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Suy diễn tiến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690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max</a:t>
            </a:r>
            <a:endParaRPr lang="en-US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TG      = {a,b,R,B,A,C,S,r,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THOA = {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7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8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4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808080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808080"/>
                </a:solidFill>
                <a:latin typeface="Arial"/>
                <a:ea typeface="Arial"/>
              </a:rPr>
              <a:t>13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15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808080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808080"/>
                </a:solidFill>
                <a:latin typeface="Arial"/>
                <a:ea typeface="Arial"/>
              </a:rPr>
              <a:t>16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VET    = {r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7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13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16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Suy diễn tiến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69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max</a:t>
            </a:r>
            <a:endParaRPr lang="en-US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TG      = {a,b,R,B,A,C,S,r,h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THOA = {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7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8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4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808080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808080"/>
                </a:solidFill>
                <a:latin typeface="Arial"/>
                <a:ea typeface="Arial"/>
              </a:rPr>
              <a:t>13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808080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808080"/>
                </a:solidFill>
                <a:latin typeface="Arial"/>
                <a:ea typeface="Arial"/>
              </a:rPr>
              <a:t>15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808080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808080"/>
                </a:solidFill>
                <a:latin typeface="Arial"/>
                <a:ea typeface="Arial"/>
              </a:rPr>
              <a:t>16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VET    = {r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7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13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16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15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Suy diễn tiến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69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max</a:t>
            </a:r>
            <a:endParaRPr lang="en-US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TG      = {a,b,R,B,A,C,S,r,h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,c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THOA = {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7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8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4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1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808080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808080"/>
                </a:solidFill>
                <a:latin typeface="Arial"/>
                <a:ea typeface="Arial"/>
              </a:rPr>
              <a:t>13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808080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808080"/>
                </a:solidFill>
                <a:latin typeface="Arial"/>
                <a:ea typeface="Arial"/>
              </a:rPr>
              <a:t>15</a:t>
            </a:r>
            <a:r>
              <a:rPr lang="en-US" sz="2800" b="0" strike="sngStrike" spc="-1">
                <a:solidFill>
                  <a:srgbClr val="808080"/>
                </a:solidFill>
                <a:latin typeface="Arial"/>
                <a:ea typeface="Arial"/>
              </a:rPr>
              <a:t>,r</a:t>
            </a:r>
            <a:r>
              <a:rPr lang="en-US" sz="2800" b="0" strike="sngStrike" spc="-1" baseline="-25000">
                <a:solidFill>
                  <a:srgbClr val="808080"/>
                </a:solidFill>
                <a:latin typeface="Arial"/>
                <a:ea typeface="Arial"/>
              </a:rPr>
              <a:t>16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VET    = {r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7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13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16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15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endParaRPr lang="en-US" sz="2800" b="0" strike="noStrike" spc="-1">
              <a:latin typeface="Arial"/>
            </a:endParaRPr>
          </a:p>
          <a:p>
            <a:pPr marL="432000" indent="-24336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Logic mệnh đề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441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Các phép logic hội (và), tuyển(hoặc) có tính chất giao hoán, kết hợp, phân phối</a:t>
            </a:r>
            <a:endParaRPr lang="en-US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Thứ tự ưu tiên: phủ định, kéo theo, tương đương, hội, tuyển. </a:t>
            </a:r>
            <a:endParaRPr lang="en-US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Dùng () nhóm các mệnh đề để quy định thứ tự ưu tiên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Ví dụ: (A</a:t>
            </a:r>
            <a:r>
              <a:rPr lang="hi-IN" sz="2200" b="0" strike="noStrike" spc="-1">
                <a:solidFill>
                  <a:srgbClr val="000000"/>
                </a:solidFill>
                <a:latin typeface="Times New Roman"/>
                <a:cs typeface="Times New Roman"/>
              </a:rPr>
              <a:t>٨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hi-IN" sz="2200" b="0" strike="noStrike" spc="-1">
                <a:solidFill>
                  <a:srgbClr val="000000"/>
                </a:solidFill>
                <a:latin typeface="Times New Roman"/>
                <a:cs typeface="Times New Roman"/>
              </a:rPr>
              <a:t>٧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C) 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→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 D</a:t>
            </a:r>
            <a:r>
              <a:rPr lang="hi-IN" sz="2200" b="0" strike="noStrike" spc="-1">
                <a:solidFill>
                  <a:srgbClr val="000000"/>
                </a:solidFill>
                <a:latin typeface="Times New Roman"/>
                <a:cs typeface="Times New Roman"/>
              </a:rPr>
              <a:t>٨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E</a:t>
            </a:r>
            <a:endParaRPr lang="en-US" sz="2800" b="0" strike="noStrike" spc="-1">
              <a:latin typeface="Arial"/>
            </a:endParaRPr>
          </a:p>
          <a:p>
            <a:pPr marL="864000" indent="-190080">
              <a:lnSpc>
                <a:spcPct val="100000"/>
              </a:lnSpc>
              <a:spcBef>
                <a:spcPts val="1134"/>
              </a:spcBef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Suy diễn tiến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69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max</a:t>
            </a:r>
            <a:endParaRPr lang="en-US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TG      = {a,b,R,B,A,C,S,r,h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,c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THOA = {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7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8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4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1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808080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808080"/>
                </a:solidFill>
                <a:latin typeface="Arial"/>
                <a:ea typeface="Arial"/>
              </a:rPr>
              <a:t>13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808080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808080"/>
                </a:solidFill>
                <a:latin typeface="Arial"/>
                <a:ea typeface="Arial"/>
              </a:rPr>
              <a:t>15</a:t>
            </a:r>
            <a:r>
              <a:rPr lang="en-US" sz="2800" b="0" strike="sngStrike" spc="-1">
                <a:solidFill>
                  <a:srgbClr val="808080"/>
                </a:solidFill>
                <a:latin typeface="Arial"/>
                <a:ea typeface="Arial"/>
              </a:rPr>
              <a:t>,r</a:t>
            </a:r>
            <a:r>
              <a:rPr lang="en-US" sz="2800" b="0" strike="sngStrike" spc="-1" baseline="-25000">
                <a:solidFill>
                  <a:srgbClr val="808080"/>
                </a:solidFill>
                <a:latin typeface="Arial"/>
                <a:ea typeface="Arial"/>
              </a:rPr>
              <a:t>16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9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10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11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VET    = {r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7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13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16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15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endParaRPr lang="en-US" sz="2800" b="0" strike="noStrike" spc="-1">
              <a:latin typeface="Arial"/>
            </a:endParaRPr>
          </a:p>
          <a:p>
            <a:pPr marL="432000" indent="-24336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Suy diễn tiến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69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max</a:t>
            </a:r>
            <a:endParaRPr lang="en-US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TG      = {a,b,R,B,A,C,S,r,h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,c,m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THOA = {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7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8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4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1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808080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808080"/>
                </a:solidFill>
                <a:latin typeface="Arial"/>
                <a:ea typeface="Arial"/>
              </a:rPr>
              <a:t>13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808080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808080"/>
                </a:solidFill>
                <a:latin typeface="Arial"/>
                <a:ea typeface="Arial"/>
              </a:rPr>
              <a:t>15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808080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808080"/>
                </a:solidFill>
                <a:latin typeface="Arial"/>
                <a:ea typeface="Arial"/>
              </a:rPr>
              <a:t>16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9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10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808080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808080"/>
                </a:solidFill>
                <a:latin typeface="Arial"/>
                <a:ea typeface="Arial"/>
              </a:rPr>
              <a:t>11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VET    = {r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7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13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16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15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11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endParaRPr lang="en-US" sz="2800" b="0" strike="noStrike" spc="-1">
              <a:latin typeface="Arial"/>
            </a:endParaRPr>
          </a:p>
          <a:p>
            <a:pPr marL="432000" indent="-24336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Suy diễn tiến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700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max</a:t>
            </a:r>
            <a:endParaRPr lang="en-US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TG      = {a,b,R,B,A,C,S,r,h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,c,m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,p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THOA = {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7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8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4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1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808080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808080"/>
                </a:solidFill>
                <a:latin typeface="Arial"/>
                <a:ea typeface="Arial"/>
              </a:rPr>
              <a:t>13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808080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808080"/>
                </a:solidFill>
                <a:latin typeface="Arial"/>
                <a:ea typeface="Arial"/>
              </a:rPr>
              <a:t>15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808080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808080"/>
                </a:solidFill>
                <a:latin typeface="Arial"/>
                <a:ea typeface="Arial"/>
              </a:rPr>
              <a:t>16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9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808080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808080"/>
                </a:solidFill>
                <a:latin typeface="Arial"/>
                <a:ea typeface="Arial"/>
              </a:rPr>
              <a:t>10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808080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808080"/>
                </a:solidFill>
                <a:latin typeface="Arial"/>
                <a:ea typeface="Arial"/>
              </a:rPr>
              <a:t>11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VET    = {r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7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13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16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15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11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10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endParaRPr lang="en-US" sz="2800" b="0" strike="noStrike" spc="-1">
              <a:latin typeface="Arial"/>
            </a:endParaRPr>
          </a:p>
          <a:p>
            <a:pPr marL="432000" indent="-24336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Suy diễn tiến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70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max</a:t>
            </a:r>
            <a:endParaRPr lang="en-US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TG      = {a,b,R,B,A,C,S,r,h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,c,m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noStrike" spc="-1">
                <a:solidFill>
                  <a:srgbClr val="FF6600"/>
                </a:solidFill>
                <a:latin typeface="Arial"/>
                <a:ea typeface="Arial"/>
              </a:rPr>
              <a:t>p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THOA = {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7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8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4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1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808080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808080"/>
                </a:solidFill>
                <a:latin typeface="Arial"/>
                <a:ea typeface="Arial"/>
              </a:rPr>
              <a:t>13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808080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808080"/>
                </a:solidFill>
                <a:latin typeface="Arial"/>
                <a:ea typeface="Arial"/>
              </a:rPr>
              <a:t>15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808080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808080"/>
                </a:solidFill>
                <a:latin typeface="Arial"/>
                <a:ea typeface="Arial"/>
              </a:rPr>
              <a:t>16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9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808080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808080"/>
                </a:solidFill>
                <a:latin typeface="Arial"/>
                <a:ea typeface="Arial"/>
              </a:rPr>
              <a:t>10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808080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808080"/>
                </a:solidFill>
                <a:latin typeface="Arial"/>
                <a:ea typeface="Arial"/>
              </a:rPr>
              <a:t>11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VET    = {r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7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13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16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15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11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10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Suy diễn tiến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70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max?</a:t>
            </a:r>
            <a:endParaRPr lang="en-US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TG      = {a,b,R,B,A,C,S,r,h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,c,m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noStrike" spc="-1">
                <a:solidFill>
                  <a:srgbClr val="FF6600"/>
                </a:solidFill>
                <a:latin typeface="Arial"/>
                <a:ea typeface="Arial"/>
              </a:rPr>
              <a:t>p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THOA = {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7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8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4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1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808080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808080"/>
                </a:solidFill>
                <a:latin typeface="Arial"/>
                <a:ea typeface="Arial"/>
              </a:rPr>
              <a:t>13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808080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808080"/>
                </a:solidFill>
                <a:latin typeface="Arial"/>
                <a:ea typeface="Arial"/>
              </a:rPr>
              <a:t>15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808080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808080"/>
                </a:solidFill>
                <a:latin typeface="Arial"/>
                <a:ea typeface="Arial"/>
              </a:rPr>
              <a:t>16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9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808080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808080"/>
                </a:solidFill>
                <a:latin typeface="Arial"/>
                <a:ea typeface="Arial"/>
              </a:rPr>
              <a:t>10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808080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808080"/>
                </a:solidFill>
                <a:latin typeface="Arial"/>
                <a:ea typeface="Arial"/>
              </a:rPr>
              <a:t>11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VET    = {r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7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13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16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15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11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10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800" b="0" strike="noStrike" spc="-1">
              <a:latin typeface="Arial"/>
            </a:endParaRPr>
          </a:p>
          <a:p>
            <a:pPr marL="432000" indent="-24336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3705" name="CustomShape 3"/>
          <p:cNvSpPr/>
          <p:nvPr/>
        </p:nvSpPr>
        <p:spPr>
          <a:xfrm rot="10800600">
            <a:off x="5814000" y="2052000"/>
            <a:ext cx="842400" cy="3798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706" name="CustomShape 4"/>
          <p:cNvSpPr/>
          <p:nvPr/>
        </p:nvSpPr>
        <p:spPr>
          <a:xfrm rot="10800600">
            <a:off x="4664160" y="2016000"/>
            <a:ext cx="1149120" cy="3798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707" name="CustomShape 5"/>
          <p:cNvSpPr/>
          <p:nvPr/>
        </p:nvSpPr>
        <p:spPr>
          <a:xfrm rot="10800600">
            <a:off x="3749760" y="2018160"/>
            <a:ext cx="915480" cy="3798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708" name="CustomShape 6"/>
          <p:cNvSpPr/>
          <p:nvPr/>
        </p:nvSpPr>
        <p:spPr>
          <a:xfrm rot="10800600">
            <a:off x="4206960" y="2194200"/>
            <a:ext cx="419760" cy="20376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Suy diễn tiến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710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max?</a:t>
            </a:r>
            <a:endParaRPr lang="en-US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TG      = {a,b,R,B,A,C,S,r,h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,c,m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noStrike" spc="-1">
                <a:solidFill>
                  <a:srgbClr val="FF6600"/>
                </a:solidFill>
                <a:latin typeface="Arial"/>
                <a:ea typeface="Arial"/>
              </a:rPr>
              <a:t>p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THOA = {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7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8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4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1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808080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808080"/>
                </a:solidFill>
                <a:latin typeface="Arial"/>
                <a:ea typeface="Arial"/>
              </a:rPr>
              <a:t>13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808080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808080"/>
                </a:solidFill>
                <a:latin typeface="Arial"/>
                <a:ea typeface="Arial"/>
              </a:rPr>
              <a:t>15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808080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808080"/>
                </a:solidFill>
                <a:latin typeface="Arial"/>
                <a:ea typeface="Arial"/>
              </a:rPr>
              <a:t>16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9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808080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808080"/>
                </a:solidFill>
                <a:latin typeface="Arial"/>
                <a:ea typeface="Arial"/>
              </a:rPr>
              <a:t>10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808080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808080"/>
                </a:solidFill>
                <a:latin typeface="Arial"/>
                <a:ea typeface="Arial"/>
              </a:rPr>
              <a:t>11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VET    = {r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7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13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16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15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11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10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800" b="0" strike="noStrike" spc="-1">
              <a:latin typeface="Arial"/>
            </a:endParaRPr>
          </a:p>
          <a:p>
            <a:pPr marL="432000" indent="-24336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3711" name="CustomShape 3"/>
          <p:cNvSpPr/>
          <p:nvPr/>
        </p:nvSpPr>
        <p:spPr>
          <a:xfrm rot="10800600">
            <a:off x="3749760" y="2018160"/>
            <a:ext cx="915480" cy="3798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712" name="CustomShape 4"/>
          <p:cNvSpPr/>
          <p:nvPr/>
        </p:nvSpPr>
        <p:spPr>
          <a:xfrm rot="10800600">
            <a:off x="4206960" y="2194200"/>
            <a:ext cx="419760" cy="20376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713" name="CustomShape 5"/>
          <p:cNvSpPr/>
          <p:nvPr/>
        </p:nvSpPr>
        <p:spPr>
          <a:xfrm>
            <a:off x="2812320" y="4422240"/>
            <a:ext cx="438840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B A C                c       p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714" name="CustomShape 6"/>
          <p:cNvSpPr/>
          <p:nvPr/>
        </p:nvSpPr>
        <p:spPr>
          <a:xfrm>
            <a:off x="3017520" y="4059360"/>
            <a:ext cx="360" cy="45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715" name="CustomShape 7"/>
          <p:cNvSpPr/>
          <p:nvPr/>
        </p:nvSpPr>
        <p:spPr>
          <a:xfrm>
            <a:off x="3333240" y="4037760"/>
            <a:ext cx="360" cy="45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716" name="CustomShape 8"/>
          <p:cNvSpPr/>
          <p:nvPr/>
        </p:nvSpPr>
        <p:spPr>
          <a:xfrm>
            <a:off x="3621240" y="4037760"/>
            <a:ext cx="360" cy="45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717" name="CustomShape 9"/>
          <p:cNvSpPr/>
          <p:nvPr/>
        </p:nvSpPr>
        <p:spPr>
          <a:xfrm>
            <a:off x="5313240" y="4037760"/>
            <a:ext cx="360" cy="45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718" name="CustomShape 10"/>
          <p:cNvSpPr/>
          <p:nvPr/>
        </p:nvSpPr>
        <p:spPr>
          <a:xfrm>
            <a:off x="6141240" y="4037760"/>
            <a:ext cx="360" cy="45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719" name="CustomShape 11"/>
          <p:cNvSpPr/>
          <p:nvPr/>
        </p:nvSpPr>
        <p:spPr>
          <a:xfrm>
            <a:off x="6158880" y="4019760"/>
            <a:ext cx="125784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suy ra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720" name="CustomShape 12"/>
          <p:cNvSpPr/>
          <p:nvPr/>
        </p:nvSpPr>
        <p:spPr>
          <a:xfrm rot="10800600">
            <a:off x="5816520" y="2054160"/>
            <a:ext cx="842400" cy="3798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721" name="CustomShape 13"/>
          <p:cNvSpPr/>
          <p:nvPr/>
        </p:nvSpPr>
        <p:spPr>
          <a:xfrm rot="10800600">
            <a:off x="4666680" y="2018160"/>
            <a:ext cx="1149120" cy="3798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Suy diễn tiến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72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max?</a:t>
            </a:r>
            <a:endParaRPr lang="en-US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TG      = {a,b,R,B,A,C,S,r,h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,c,m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noStrike" spc="-1">
                <a:solidFill>
                  <a:srgbClr val="FF6600"/>
                </a:solidFill>
                <a:latin typeface="Arial"/>
                <a:ea typeface="Arial"/>
              </a:rPr>
              <a:t>p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THOA = {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7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8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4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1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808080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808080"/>
                </a:solidFill>
                <a:latin typeface="Arial"/>
                <a:ea typeface="Arial"/>
              </a:rPr>
              <a:t>13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808080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808080"/>
                </a:solidFill>
                <a:latin typeface="Arial"/>
                <a:ea typeface="Arial"/>
              </a:rPr>
              <a:t>15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808080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808080"/>
                </a:solidFill>
                <a:latin typeface="Arial"/>
                <a:ea typeface="Arial"/>
              </a:rPr>
              <a:t>16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9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808080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808080"/>
                </a:solidFill>
                <a:latin typeface="Arial"/>
                <a:ea typeface="Arial"/>
              </a:rPr>
              <a:t>10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808080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808080"/>
                </a:solidFill>
                <a:latin typeface="Arial"/>
                <a:ea typeface="Arial"/>
              </a:rPr>
              <a:t>11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VET    = {r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7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13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16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15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11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10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800" b="0" strike="noStrike" spc="-1">
              <a:latin typeface="Arial"/>
            </a:endParaRPr>
          </a:p>
          <a:p>
            <a:pPr marL="864000" indent="-190080">
              <a:lnSpc>
                <a:spcPct val="100000"/>
              </a:lnSpc>
              <a:spcBef>
                <a:spcPts val="1134"/>
              </a:spcBef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  <a:p>
            <a:pPr marL="432000" indent="-24336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3724" name="CustomShape 3"/>
          <p:cNvSpPr/>
          <p:nvPr/>
        </p:nvSpPr>
        <p:spPr>
          <a:xfrm rot="10800600">
            <a:off x="3749760" y="2018160"/>
            <a:ext cx="915480" cy="3798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725" name="CustomShape 4"/>
          <p:cNvSpPr/>
          <p:nvPr/>
        </p:nvSpPr>
        <p:spPr>
          <a:xfrm rot="10800600">
            <a:off x="4206960" y="2194200"/>
            <a:ext cx="419760" cy="20376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726" name="CustomShape 5"/>
          <p:cNvSpPr/>
          <p:nvPr/>
        </p:nvSpPr>
        <p:spPr>
          <a:xfrm>
            <a:off x="3017520" y="4059360"/>
            <a:ext cx="360" cy="45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727" name="CustomShape 6"/>
          <p:cNvSpPr/>
          <p:nvPr/>
        </p:nvSpPr>
        <p:spPr>
          <a:xfrm>
            <a:off x="3333240" y="4037760"/>
            <a:ext cx="360" cy="45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728" name="CustomShape 7"/>
          <p:cNvSpPr/>
          <p:nvPr/>
        </p:nvSpPr>
        <p:spPr>
          <a:xfrm>
            <a:off x="3621240" y="4037760"/>
            <a:ext cx="360" cy="45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729" name="CustomShape 8"/>
          <p:cNvSpPr/>
          <p:nvPr/>
        </p:nvSpPr>
        <p:spPr>
          <a:xfrm>
            <a:off x="5313240" y="4037760"/>
            <a:ext cx="360" cy="45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730" name="CustomShape 9"/>
          <p:cNvSpPr/>
          <p:nvPr/>
        </p:nvSpPr>
        <p:spPr>
          <a:xfrm>
            <a:off x="6141240" y="4037760"/>
            <a:ext cx="360" cy="45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731" name="CustomShape 10"/>
          <p:cNvSpPr/>
          <p:nvPr/>
        </p:nvSpPr>
        <p:spPr>
          <a:xfrm>
            <a:off x="2812320" y="5034240"/>
            <a:ext cx="6056640" cy="90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Vết sau khi loại bỏ dư thừa: r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7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10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732" name="CustomShape 11"/>
          <p:cNvSpPr/>
          <p:nvPr/>
        </p:nvSpPr>
        <p:spPr>
          <a:xfrm>
            <a:off x="6158880" y="4019760"/>
            <a:ext cx="125784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suy ra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733" name="CustomShape 12"/>
          <p:cNvSpPr/>
          <p:nvPr/>
        </p:nvSpPr>
        <p:spPr>
          <a:xfrm rot="10800600">
            <a:off x="5816520" y="2054160"/>
            <a:ext cx="842400" cy="3798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734" name="CustomShape 13"/>
          <p:cNvSpPr/>
          <p:nvPr/>
        </p:nvSpPr>
        <p:spPr>
          <a:xfrm rot="10800600">
            <a:off x="4666680" y="2018160"/>
            <a:ext cx="1149120" cy="3798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735" name="CustomShape 14"/>
          <p:cNvSpPr/>
          <p:nvPr/>
        </p:nvSpPr>
        <p:spPr>
          <a:xfrm>
            <a:off x="2812320" y="4422240"/>
            <a:ext cx="438840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B A C                c       p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Suy diễn tiến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73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max?</a:t>
            </a:r>
            <a:endParaRPr lang="en-US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TG      = {a,b,R,B,A,C,S,r,h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,c,m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noStrike" spc="-1">
                <a:solidFill>
                  <a:srgbClr val="FF6600"/>
                </a:solidFill>
                <a:latin typeface="Arial"/>
                <a:ea typeface="Arial"/>
              </a:rPr>
              <a:t>p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THOA = {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7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8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4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999999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1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808080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808080"/>
                </a:solidFill>
                <a:latin typeface="Arial"/>
                <a:ea typeface="Arial"/>
              </a:rPr>
              <a:t>13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808080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808080"/>
                </a:solidFill>
                <a:latin typeface="Arial"/>
                <a:ea typeface="Arial"/>
              </a:rPr>
              <a:t>15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808080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808080"/>
                </a:solidFill>
                <a:latin typeface="Arial"/>
                <a:ea typeface="Arial"/>
              </a:rPr>
              <a:t>16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9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808080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808080"/>
                </a:solidFill>
                <a:latin typeface="Arial"/>
                <a:ea typeface="Arial"/>
              </a:rPr>
              <a:t>10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2800" b="0" strike="sngStrike" spc="-1">
                <a:solidFill>
                  <a:srgbClr val="808080"/>
                </a:solidFill>
                <a:latin typeface="Arial"/>
                <a:ea typeface="Arial"/>
              </a:rPr>
              <a:t>r</a:t>
            </a:r>
            <a:r>
              <a:rPr lang="en-US" sz="2800" b="0" strike="sngStrike" spc="-1" baseline="-25000">
                <a:solidFill>
                  <a:srgbClr val="808080"/>
                </a:solidFill>
                <a:latin typeface="Arial"/>
                <a:ea typeface="Arial"/>
              </a:rPr>
              <a:t>11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VET    = {r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7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13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16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15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11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,r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10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800" b="0" strike="noStrike" spc="-1">
              <a:latin typeface="Arial"/>
            </a:endParaRPr>
          </a:p>
          <a:p>
            <a:pPr marL="864000" indent="-190080">
              <a:lnSpc>
                <a:spcPct val="100000"/>
              </a:lnSpc>
              <a:spcBef>
                <a:spcPts val="1134"/>
              </a:spcBef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min?</a:t>
            </a:r>
            <a:endParaRPr lang="en-US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FIFO?</a:t>
            </a:r>
            <a:endParaRPr lang="en-US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LIFO?</a:t>
            </a:r>
            <a:endParaRPr lang="en-US" sz="3200" b="0" strike="noStrike" spc="-1">
              <a:latin typeface="Arial"/>
            </a:endParaRPr>
          </a:p>
          <a:p>
            <a:pPr marL="432000" indent="-23184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738" name="CustomShape 3"/>
          <p:cNvSpPr/>
          <p:nvPr/>
        </p:nvSpPr>
        <p:spPr>
          <a:xfrm rot="10800600">
            <a:off x="5561640" y="2016000"/>
            <a:ext cx="770760" cy="3798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739" name="CustomShape 4"/>
          <p:cNvSpPr/>
          <p:nvPr/>
        </p:nvSpPr>
        <p:spPr>
          <a:xfrm rot="10800600">
            <a:off x="4449960" y="1980000"/>
            <a:ext cx="1110960" cy="3798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740" name="CustomShape 5"/>
          <p:cNvSpPr/>
          <p:nvPr/>
        </p:nvSpPr>
        <p:spPr>
          <a:xfrm rot="10800600">
            <a:off x="3533760" y="1982160"/>
            <a:ext cx="915480" cy="3798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741" name="CustomShape 6"/>
          <p:cNvSpPr/>
          <p:nvPr/>
        </p:nvSpPr>
        <p:spPr>
          <a:xfrm rot="10800600">
            <a:off x="3990960" y="2158200"/>
            <a:ext cx="419760" cy="20376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27CA3"/>
          </a:solidFill>
          <a:ln w="19080">
            <a:solidFill>
              <a:srgbClr val="545B7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Suy diễn lùi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74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Xuất phát từ kết luận đi ngược về giả thiết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Suy diễn lùi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745" name="CustomShape 2"/>
          <p:cNvSpPr/>
          <p:nvPr/>
        </p:nvSpPr>
        <p:spPr>
          <a:xfrm>
            <a:off x="504000" y="1563480"/>
            <a:ext cx="9070920" cy="584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Ví dụ:</a:t>
            </a:r>
            <a:endParaRPr lang="en-US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vi-VN" sz="2000" b="0" strike="noStrike" spc="-1">
                <a:solidFill>
                  <a:srgbClr val="000000"/>
                </a:solidFill>
                <a:latin typeface="Arial"/>
                <a:ea typeface="Arial"/>
              </a:rPr>
              <a:t>Cho tập luật R biểu diễn các mối quan hệ trong tam giác như sau: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vi-VN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   1. a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vi-VN" sz="2000" b="0" strike="noStrike" spc="-1">
                <a:solidFill>
                  <a:srgbClr val="000000"/>
                </a:solidFill>
                <a:latin typeface="Arial"/>
                <a:ea typeface="Arial"/>
              </a:rPr>
              <a:t> b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vi-VN" sz="2000" b="0" strike="noStrike" spc="-1">
                <a:solidFill>
                  <a:srgbClr val="000000"/>
                </a:solidFill>
                <a:latin typeface="Arial"/>
                <a:ea typeface="Arial"/>
              </a:rPr>
              <a:t> C → c      	    2. a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vi-VN" sz="2000" b="0" strike="noStrike" spc="-1">
                <a:solidFill>
                  <a:srgbClr val="000000"/>
                </a:solidFill>
                <a:latin typeface="Arial"/>
                <a:ea typeface="Arial"/>
              </a:rPr>
              <a:t> b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vi-VN" sz="2000" b="0" strike="noStrike" spc="-1">
                <a:solidFill>
                  <a:srgbClr val="000000"/>
                </a:solidFill>
                <a:latin typeface="Arial"/>
                <a:ea typeface="Arial"/>
              </a:rPr>
              <a:t> ma → c	           3. a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vi-VN" sz="2000" b="0" strike="noStrike" spc="-1">
                <a:solidFill>
                  <a:srgbClr val="000000"/>
                </a:solidFill>
                <a:latin typeface="Arial"/>
                <a:ea typeface="Arial"/>
              </a:rPr>
              <a:t> b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vi-VN" sz="2000" b="0" strike="noStrike" spc="-1">
                <a:solidFill>
                  <a:srgbClr val="000000"/>
                </a:solidFill>
                <a:latin typeface="Arial"/>
                <a:ea typeface="Arial"/>
              </a:rPr>
              <a:t> mb→c 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vi-VN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   4. A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vi-VN" sz="2000" b="0" strike="noStrike" spc="-1">
                <a:solidFill>
                  <a:srgbClr val="000000"/>
                </a:solidFill>
                <a:latin typeface="Arial"/>
                <a:ea typeface="Arial"/>
              </a:rPr>
              <a:t> B →C  	    5. a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vi-VN" sz="2000" b="0" strike="noStrike" spc="-1">
                <a:solidFill>
                  <a:srgbClr val="000000"/>
                </a:solidFill>
                <a:latin typeface="Arial"/>
                <a:ea typeface="Arial"/>
              </a:rPr>
              <a:t> hc → B  	           6. b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vi-VN" sz="2000" b="0" strike="noStrike" spc="-1">
                <a:solidFill>
                  <a:srgbClr val="000000"/>
                </a:solidFill>
                <a:latin typeface="Arial"/>
                <a:ea typeface="Arial"/>
              </a:rPr>
              <a:t> hc → A  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vi-VN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   7. a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vi-VN" sz="2000" b="0" strike="noStrike" spc="-1">
                <a:solidFill>
                  <a:srgbClr val="000000"/>
                </a:solidFill>
                <a:latin typeface="Arial"/>
                <a:ea typeface="Arial"/>
              </a:rPr>
              <a:t> R →A  	    8. b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vi-VN" sz="2000" b="0" strike="noStrike" spc="-1">
                <a:solidFill>
                  <a:srgbClr val="000000"/>
                </a:solidFill>
                <a:latin typeface="Arial"/>
                <a:ea typeface="Arial"/>
              </a:rPr>
              <a:t> R → B  	           9. a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vi-VN" sz="2000" b="0" strike="noStrike" spc="-1">
                <a:solidFill>
                  <a:srgbClr val="000000"/>
                </a:solidFill>
                <a:latin typeface="Arial"/>
                <a:ea typeface="Arial"/>
              </a:rPr>
              <a:t> b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vi-VN" sz="2000" b="0" strike="noStrike" spc="-1">
                <a:solidFill>
                  <a:srgbClr val="000000"/>
                </a:solidFill>
                <a:latin typeface="Arial"/>
                <a:ea typeface="Arial"/>
              </a:rPr>
              <a:t> c → P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vi-VN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 10. a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vi-VN" sz="2000" b="0" strike="noStrike" spc="-1">
                <a:solidFill>
                  <a:srgbClr val="000000"/>
                </a:solidFill>
                <a:latin typeface="Arial"/>
                <a:ea typeface="Arial"/>
              </a:rPr>
              <a:t> b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vi-VN" sz="2000" b="0" strike="noStrike" spc="-1">
                <a:solidFill>
                  <a:srgbClr val="000000"/>
                </a:solidFill>
                <a:latin typeface="Arial"/>
                <a:ea typeface="Arial"/>
              </a:rPr>
              <a:t> c→p        	    11. a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vi-VN" sz="2000" b="0" strike="noStrike" spc="-1">
                <a:solidFill>
                  <a:srgbClr val="000000"/>
                </a:solidFill>
                <a:latin typeface="Arial"/>
                <a:ea typeface="Arial"/>
              </a:rPr>
              <a:t> b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vi-VN" sz="2000" b="0" strike="noStrike" spc="-1">
                <a:solidFill>
                  <a:srgbClr val="000000"/>
                </a:solidFill>
                <a:latin typeface="Arial"/>
                <a:ea typeface="Arial"/>
              </a:rPr>
              <a:t> c→mc  	          12. a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vi-VN" sz="2000" b="0" strike="noStrike" spc="-1">
                <a:solidFill>
                  <a:srgbClr val="000000"/>
                </a:solidFill>
                <a:latin typeface="Arial"/>
                <a:ea typeface="Arial"/>
              </a:rPr>
              <a:t> ha → 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vi-VN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 13. b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vi-VN" sz="2000" b="0" strike="noStrike" spc="-1">
                <a:solidFill>
                  <a:srgbClr val="000000"/>
                </a:solidFill>
                <a:latin typeface="Arial"/>
                <a:ea typeface="Arial"/>
              </a:rPr>
              <a:t> a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vi-VN" sz="2000" b="0" strike="noStrike" spc="-1">
                <a:solidFill>
                  <a:srgbClr val="000000"/>
                </a:solidFill>
                <a:latin typeface="Arial"/>
                <a:ea typeface="Arial"/>
              </a:rPr>
              <a:t> C → S    	    14. a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vi-VN" sz="2000" b="0" strike="noStrike" spc="-1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vi-VN" sz="2000" b="0" strike="noStrike" spc="-1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vi-VN" sz="2000" b="0" strike="noStrike" spc="-1">
                <a:solidFill>
                  <a:srgbClr val="000000"/>
                </a:solidFill>
                <a:latin typeface="Arial"/>
                <a:ea typeface="Arial"/>
              </a:rPr>
              <a:t>p → S                 15. b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vi-VN" sz="2000" b="0" strike="noStrike" spc="-1">
                <a:solidFill>
                  <a:srgbClr val="000000"/>
                </a:solidFill>
                <a:latin typeface="Arial"/>
                <a:ea typeface="Arial"/>
              </a:rPr>
              <a:t> S → hb  	  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vi-VN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 16. p </a:t>
            </a:r>
            <a:r>
              <a:rPr lang="hi-IN" sz="2000" b="0" strike="noStrike" spc="-1">
                <a:solidFill>
                  <a:srgbClr val="000000"/>
                </a:solidFill>
                <a:latin typeface="Arial"/>
                <a:cs typeface="Arial"/>
              </a:rPr>
              <a:t>٨</a:t>
            </a:r>
            <a:r>
              <a:rPr lang="vi-VN" sz="2000" b="0" strike="noStrike" spc="-1">
                <a:solidFill>
                  <a:srgbClr val="000000"/>
                </a:solidFill>
                <a:latin typeface="Arial"/>
                <a:ea typeface="Arial"/>
              </a:rPr>
              <a:t> S → r</a:t>
            </a:r>
            <a:endParaRPr lang="en-US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</a:pPr>
            <a:r>
              <a:rPr lang="vi-VN" sz="2000" b="0" strike="noStrike" spc="-1">
                <a:solidFill>
                  <a:srgbClr val="000000"/>
                </a:solidFill>
                <a:latin typeface="Arial"/>
                <a:ea typeface="Arial"/>
              </a:rPr>
              <a:t>Trong đó:</a:t>
            </a:r>
            <a:endParaRPr lang="en-US" sz="20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vi-VN" sz="2000" b="0" strike="noStrike" spc="-1">
                <a:solidFill>
                  <a:srgbClr val="000000"/>
                </a:solidFill>
                <a:latin typeface="Arial"/>
                <a:ea typeface="Arial"/>
              </a:rPr>
              <a:t>a,A,ha,ma là chiều dài cạnh, góc, chiều cao và chiều dài đường trung bình </a:t>
            </a:r>
            <a:endParaRPr lang="en-US" sz="20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vi-VN" sz="2000" b="0" strike="noStrike" spc="-1">
                <a:solidFill>
                  <a:srgbClr val="000000"/>
                </a:solidFill>
                <a:latin typeface="Arial"/>
                <a:ea typeface="Arial"/>
              </a:rPr>
              <a:t>P,p,S là chu vi, nửa chu vi và diện tích tam giác</a:t>
            </a:r>
            <a:endParaRPr lang="en-US" sz="20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vi-VN" sz="2000" b="0" strike="noStrike" spc="-1">
                <a:solidFill>
                  <a:srgbClr val="000000"/>
                </a:solidFill>
                <a:latin typeface="Arial"/>
                <a:ea typeface="Arial"/>
              </a:rPr>
              <a:t>r,R là bán kính đường tròn nội tiếp và ngoại tiếp tam giác</a:t>
            </a:r>
            <a:endParaRPr lang="en-US" sz="2000" b="0" strike="noStrike" spc="-1">
              <a:latin typeface="Arial"/>
            </a:endParaRPr>
          </a:p>
          <a:p>
            <a:pPr marL="343080" lvl="1" indent="-3423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GT = {a,b,R}</a:t>
            </a:r>
            <a:endParaRPr lang="en-US" sz="2000" b="0" strike="noStrike" spc="-1">
              <a:latin typeface="Arial"/>
            </a:endParaRPr>
          </a:p>
          <a:p>
            <a:pPr marL="343080" lvl="1" indent="-3423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KL = {S}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Logic mệnh đề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44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Biểu thức mệnh đề là sự kết hợp của các mệnh đề bởi các phép toán logic</a:t>
            </a:r>
            <a:endParaRPr lang="en-US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Giá trị của 1 biểu thức logic mệnh đề được xác định bởi bảng chân lý</a:t>
            </a:r>
            <a:endParaRPr lang="en-US" sz="20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Ví dụ: thiết lập bảng chân lý cho biểu thức (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A </a:t>
            </a:r>
            <a:r>
              <a:rPr lang="hi-IN" sz="2000" b="0" strike="noStrike" spc="-1">
                <a:solidFill>
                  <a:srgbClr val="000000"/>
                </a:solidFill>
                <a:latin typeface="Times New Roman"/>
                <a:cs typeface="Times New Roman"/>
              </a:rPr>
              <a:t>٧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B) </a:t>
            </a:r>
            <a:r>
              <a:rPr lang="hi-IN" sz="2000" b="0" strike="noStrike" spc="-1">
                <a:solidFill>
                  <a:srgbClr val="000000"/>
                </a:solidFill>
                <a:latin typeface="Times New Roman"/>
                <a:cs typeface="Times New Roman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(B</a:t>
            </a:r>
            <a:r>
              <a:rPr lang="hi-IN" sz="2000" b="0" strike="noStrike" spc="-1">
                <a:solidFill>
                  <a:srgbClr val="000000"/>
                </a:solidFill>
                <a:latin typeface="Times New Roman"/>
                <a:cs typeface="Times New Roman"/>
              </a:rPr>
              <a:t>٧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¬D)</a:t>
            </a:r>
            <a:endParaRPr lang="en-US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Biểu thức hằng: luôn đúng, luôn sai trong mọi trường hợp</a:t>
            </a:r>
            <a:endParaRPr lang="en-US" sz="20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hi-IN" sz="2000" b="0" strike="noStrike" spc="-1">
                <a:solidFill>
                  <a:srgbClr val="000000"/>
                </a:solidFill>
                <a:latin typeface="Times New Roman"/>
                <a:cs typeface="Times New Roman"/>
              </a:rPr>
              <a:t>٧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¬A luôn đúng</a:t>
            </a:r>
            <a:endParaRPr lang="en-US" sz="20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hi-IN" sz="2000" b="0" strike="noStrike" spc="-1">
                <a:solidFill>
                  <a:srgbClr val="000000"/>
                </a:solidFill>
                <a:latin typeface="Times New Roman"/>
                <a:cs typeface="Times New Roman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¬A luôn sai</a:t>
            </a:r>
            <a:endParaRPr lang="en-US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Ý nghĩa của phép kéo theo A 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→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B </a:t>
            </a:r>
            <a:endParaRPr lang="en-US" sz="20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Nếu A đúng thì B đúng. Nếu A sai thì không khẳng định được gì</a:t>
            </a:r>
            <a:endParaRPr lang="en-US" sz="20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(A 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→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B) tương đương với ¬A </a:t>
            </a:r>
            <a:r>
              <a:rPr lang="hi-IN" sz="2000" b="0" strike="noStrike" spc="-1">
                <a:solidFill>
                  <a:srgbClr val="000000"/>
                </a:solidFill>
                <a:latin typeface="Times New Roman"/>
                <a:cs typeface="Times New Roman"/>
              </a:rPr>
              <a:t>٧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B. Chứng minh bằng bảng chân lý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6" name="CustomShape 1"/>
          <p:cNvSpPr/>
          <p:nvPr/>
        </p:nvSpPr>
        <p:spPr>
          <a:xfrm>
            <a:off x="379440" y="404280"/>
            <a:ext cx="62028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747" name="CustomShape 2"/>
          <p:cNvSpPr/>
          <p:nvPr/>
        </p:nvSpPr>
        <p:spPr>
          <a:xfrm>
            <a:off x="741600" y="735840"/>
            <a:ext cx="138384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748" name="CustomShape 3"/>
          <p:cNvSpPr/>
          <p:nvPr/>
        </p:nvSpPr>
        <p:spPr>
          <a:xfrm rot="10800000">
            <a:off x="876600" y="629280"/>
            <a:ext cx="204768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749" name="CustomShape 4"/>
          <p:cNvSpPr/>
          <p:nvPr/>
        </p:nvSpPr>
        <p:spPr>
          <a:xfrm>
            <a:off x="2251800" y="260280"/>
            <a:ext cx="519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0" name="CustomShape 1"/>
          <p:cNvSpPr/>
          <p:nvPr/>
        </p:nvSpPr>
        <p:spPr>
          <a:xfrm>
            <a:off x="379440" y="404280"/>
            <a:ext cx="62028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751" name="CustomShape 2"/>
          <p:cNvSpPr/>
          <p:nvPr/>
        </p:nvSpPr>
        <p:spPr>
          <a:xfrm>
            <a:off x="741600" y="735840"/>
            <a:ext cx="142524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max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52" name="CustomShape 3"/>
          <p:cNvSpPr/>
          <p:nvPr/>
        </p:nvSpPr>
        <p:spPr>
          <a:xfrm rot="10800000">
            <a:off x="876600" y="629280"/>
            <a:ext cx="204768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753" name="CustomShape 4"/>
          <p:cNvSpPr/>
          <p:nvPr/>
        </p:nvSpPr>
        <p:spPr>
          <a:xfrm>
            <a:off x="2251800" y="260280"/>
            <a:ext cx="519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4" name="CustomShape 1"/>
          <p:cNvSpPr/>
          <p:nvPr/>
        </p:nvSpPr>
        <p:spPr>
          <a:xfrm>
            <a:off x="379440" y="404280"/>
            <a:ext cx="62028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755" name="CustomShape 2"/>
          <p:cNvSpPr/>
          <p:nvPr/>
        </p:nvSpPr>
        <p:spPr>
          <a:xfrm>
            <a:off x="741600" y="735840"/>
            <a:ext cx="138384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max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56" name="CustomShape 3"/>
          <p:cNvSpPr/>
          <p:nvPr/>
        </p:nvSpPr>
        <p:spPr>
          <a:xfrm rot="10800000">
            <a:off x="876600" y="629280"/>
            <a:ext cx="204768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757" name="CustomShape 4"/>
          <p:cNvSpPr/>
          <p:nvPr/>
        </p:nvSpPr>
        <p:spPr>
          <a:xfrm>
            <a:off x="2289600" y="627840"/>
            <a:ext cx="46332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758" name="CustomShape 5"/>
          <p:cNvSpPr/>
          <p:nvPr/>
        </p:nvSpPr>
        <p:spPr>
          <a:xfrm>
            <a:off x="2251800" y="260280"/>
            <a:ext cx="519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759" name="CustomShape 6"/>
          <p:cNvSpPr/>
          <p:nvPr/>
        </p:nvSpPr>
        <p:spPr>
          <a:xfrm flipH="1">
            <a:off x="1510920" y="7833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760" name="CustomShape 7"/>
          <p:cNvSpPr/>
          <p:nvPr/>
        </p:nvSpPr>
        <p:spPr>
          <a:xfrm>
            <a:off x="2935800" y="368280"/>
            <a:ext cx="139284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1" name="CustomShape 1"/>
          <p:cNvSpPr/>
          <p:nvPr/>
        </p:nvSpPr>
        <p:spPr>
          <a:xfrm>
            <a:off x="379440" y="404280"/>
            <a:ext cx="62028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762" name="CustomShape 2"/>
          <p:cNvSpPr/>
          <p:nvPr/>
        </p:nvSpPr>
        <p:spPr>
          <a:xfrm>
            <a:off x="741600" y="735840"/>
            <a:ext cx="138384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max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63" name="CustomShape 3"/>
          <p:cNvSpPr/>
          <p:nvPr/>
        </p:nvSpPr>
        <p:spPr>
          <a:xfrm rot="10800000">
            <a:off x="876600" y="629280"/>
            <a:ext cx="204768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764" name="CustomShape 4"/>
          <p:cNvSpPr/>
          <p:nvPr/>
        </p:nvSpPr>
        <p:spPr>
          <a:xfrm>
            <a:off x="2289600" y="627840"/>
            <a:ext cx="46332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765" name="CustomShape 5"/>
          <p:cNvSpPr/>
          <p:nvPr/>
        </p:nvSpPr>
        <p:spPr>
          <a:xfrm>
            <a:off x="2251800" y="260280"/>
            <a:ext cx="519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766" name="CustomShape 6"/>
          <p:cNvSpPr/>
          <p:nvPr/>
        </p:nvSpPr>
        <p:spPr>
          <a:xfrm flipH="1">
            <a:off x="1510920" y="7833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767" name="CustomShape 7"/>
          <p:cNvSpPr/>
          <p:nvPr/>
        </p:nvSpPr>
        <p:spPr>
          <a:xfrm>
            <a:off x="2935800" y="368280"/>
            <a:ext cx="139284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768" name="CustomShape 8"/>
          <p:cNvSpPr/>
          <p:nvPr/>
        </p:nvSpPr>
        <p:spPr>
          <a:xfrm rot="10800000">
            <a:off x="4273560" y="6660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769" name="CustomShape 9"/>
          <p:cNvSpPr/>
          <p:nvPr/>
        </p:nvSpPr>
        <p:spPr>
          <a:xfrm>
            <a:off x="4674240" y="29196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770" name="CustomShape 10"/>
          <p:cNvSpPr/>
          <p:nvPr/>
        </p:nvSpPr>
        <p:spPr>
          <a:xfrm>
            <a:off x="4017600" y="735840"/>
            <a:ext cx="6876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1" name="CustomShape 1"/>
          <p:cNvSpPr/>
          <p:nvPr/>
        </p:nvSpPr>
        <p:spPr>
          <a:xfrm>
            <a:off x="379440" y="404280"/>
            <a:ext cx="62028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772" name="CustomShape 2"/>
          <p:cNvSpPr/>
          <p:nvPr/>
        </p:nvSpPr>
        <p:spPr>
          <a:xfrm>
            <a:off x="741600" y="735840"/>
            <a:ext cx="138384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max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73" name="CustomShape 3"/>
          <p:cNvSpPr/>
          <p:nvPr/>
        </p:nvSpPr>
        <p:spPr>
          <a:xfrm rot="10800000">
            <a:off x="876600" y="629280"/>
            <a:ext cx="204768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774" name="CustomShape 4"/>
          <p:cNvSpPr/>
          <p:nvPr/>
        </p:nvSpPr>
        <p:spPr>
          <a:xfrm>
            <a:off x="2289600" y="627840"/>
            <a:ext cx="46332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775" name="CustomShape 5"/>
          <p:cNvSpPr/>
          <p:nvPr/>
        </p:nvSpPr>
        <p:spPr>
          <a:xfrm>
            <a:off x="2251800" y="260280"/>
            <a:ext cx="519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776" name="CustomShape 6"/>
          <p:cNvSpPr/>
          <p:nvPr/>
        </p:nvSpPr>
        <p:spPr>
          <a:xfrm flipH="1">
            <a:off x="1510920" y="7833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777" name="CustomShape 7"/>
          <p:cNvSpPr/>
          <p:nvPr/>
        </p:nvSpPr>
        <p:spPr>
          <a:xfrm>
            <a:off x="2935800" y="368280"/>
            <a:ext cx="139284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778" name="CustomShape 8"/>
          <p:cNvSpPr/>
          <p:nvPr/>
        </p:nvSpPr>
        <p:spPr>
          <a:xfrm rot="10800000">
            <a:off x="4273560" y="6660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779" name="CustomShape 9"/>
          <p:cNvSpPr/>
          <p:nvPr/>
        </p:nvSpPr>
        <p:spPr>
          <a:xfrm>
            <a:off x="4712040" y="659520"/>
            <a:ext cx="321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780" name="CustomShape 10"/>
          <p:cNvSpPr/>
          <p:nvPr/>
        </p:nvSpPr>
        <p:spPr>
          <a:xfrm>
            <a:off x="4674240" y="29196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781" name="CustomShape 11"/>
          <p:cNvSpPr/>
          <p:nvPr/>
        </p:nvSpPr>
        <p:spPr>
          <a:xfrm>
            <a:off x="4017600" y="735840"/>
            <a:ext cx="6876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82" name="CustomShape 12"/>
          <p:cNvSpPr/>
          <p:nvPr/>
        </p:nvSpPr>
        <p:spPr>
          <a:xfrm flipH="1">
            <a:off x="4449240" y="7844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783" name="CustomShape 13"/>
          <p:cNvSpPr/>
          <p:nvPr/>
        </p:nvSpPr>
        <p:spPr>
          <a:xfrm>
            <a:off x="5317200" y="42984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,m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4" name="CustomShape 1"/>
          <p:cNvSpPr/>
          <p:nvPr/>
        </p:nvSpPr>
        <p:spPr>
          <a:xfrm>
            <a:off x="379440" y="404280"/>
            <a:ext cx="62028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785" name="CustomShape 2"/>
          <p:cNvSpPr/>
          <p:nvPr/>
        </p:nvSpPr>
        <p:spPr>
          <a:xfrm>
            <a:off x="741600" y="735840"/>
            <a:ext cx="138384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max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86" name="CustomShape 3"/>
          <p:cNvSpPr/>
          <p:nvPr/>
        </p:nvSpPr>
        <p:spPr>
          <a:xfrm rot="10800000">
            <a:off x="876600" y="629280"/>
            <a:ext cx="204768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787" name="CustomShape 4"/>
          <p:cNvSpPr/>
          <p:nvPr/>
        </p:nvSpPr>
        <p:spPr>
          <a:xfrm>
            <a:off x="2289600" y="627840"/>
            <a:ext cx="46332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788" name="CustomShape 5"/>
          <p:cNvSpPr/>
          <p:nvPr/>
        </p:nvSpPr>
        <p:spPr>
          <a:xfrm>
            <a:off x="2251800" y="260280"/>
            <a:ext cx="519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789" name="CustomShape 6"/>
          <p:cNvSpPr/>
          <p:nvPr/>
        </p:nvSpPr>
        <p:spPr>
          <a:xfrm flipH="1">
            <a:off x="1510920" y="7833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790" name="CustomShape 7"/>
          <p:cNvSpPr/>
          <p:nvPr/>
        </p:nvSpPr>
        <p:spPr>
          <a:xfrm>
            <a:off x="2935800" y="368280"/>
            <a:ext cx="139284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791" name="CustomShape 8"/>
          <p:cNvSpPr/>
          <p:nvPr/>
        </p:nvSpPr>
        <p:spPr>
          <a:xfrm rot="10800000">
            <a:off x="4273560" y="6660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792" name="CustomShape 9"/>
          <p:cNvSpPr/>
          <p:nvPr/>
        </p:nvSpPr>
        <p:spPr>
          <a:xfrm>
            <a:off x="4712040" y="659520"/>
            <a:ext cx="321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793" name="CustomShape 10"/>
          <p:cNvSpPr/>
          <p:nvPr/>
        </p:nvSpPr>
        <p:spPr>
          <a:xfrm>
            <a:off x="4674240" y="29196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794" name="CustomShape 11"/>
          <p:cNvSpPr/>
          <p:nvPr/>
        </p:nvSpPr>
        <p:spPr>
          <a:xfrm>
            <a:off x="4017600" y="735840"/>
            <a:ext cx="6876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95" name="CustomShape 12"/>
          <p:cNvSpPr/>
          <p:nvPr/>
        </p:nvSpPr>
        <p:spPr>
          <a:xfrm flipH="1">
            <a:off x="4449240" y="7844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796" name="CustomShape 13"/>
          <p:cNvSpPr/>
          <p:nvPr/>
        </p:nvSpPr>
        <p:spPr>
          <a:xfrm>
            <a:off x="5317200" y="42984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,m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797" name="CustomShape 14"/>
          <p:cNvSpPr/>
          <p:nvPr/>
        </p:nvSpPr>
        <p:spPr>
          <a:xfrm rot="10800000">
            <a:off x="6865560" y="6606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798" name="CustomShape 15"/>
          <p:cNvSpPr/>
          <p:nvPr/>
        </p:nvSpPr>
        <p:spPr>
          <a:xfrm>
            <a:off x="7368480" y="67104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799" name="CustomShape 16"/>
          <p:cNvSpPr/>
          <p:nvPr/>
        </p:nvSpPr>
        <p:spPr>
          <a:xfrm>
            <a:off x="7330680" y="303480"/>
            <a:ext cx="6451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{m</a:t>
            </a:r>
            <a:r>
              <a:rPr lang="en-US" sz="2000" b="0" strike="noStrike" spc="-1" baseline="-25000">
                <a:solidFill>
                  <a:srgbClr val="FF3333"/>
                </a:solidFill>
                <a:latin typeface="Arial"/>
                <a:ea typeface="Arial"/>
              </a:rPr>
              <a:t>b</a:t>
            </a: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00" name="CustomShape 17"/>
          <p:cNvSpPr/>
          <p:nvPr/>
        </p:nvSpPr>
        <p:spPr>
          <a:xfrm>
            <a:off x="8017560" y="429840"/>
            <a:ext cx="9907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Hỏng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801" name="CustomShape 18"/>
          <p:cNvSpPr/>
          <p:nvPr/>
        </p:nvSpPr>
        <p:spPr>
          <a:xfrm>
            <a:off x="6700320" y="1518480"/>
            <a:ext cx="3382560" cy="77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: ký hiệu cho trường hợp không có luật nào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2" name="CustomShape 1"/>
          <p:cNvSpPr/>
          <p:nvPr/>
        </p:nvSpPr>
        <p:spPr>
          <a:xfrm>
            <a:off x="379440" y="404280"/>
            <a:ext cx="62028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803" name="CustomShape 2"/>
          <p:cNvSpPr/>
          <p:nvPr/>
        </p:nvSpPr>
        <p:spPr>
          <a:xfrm>
            <a:off x="741600" y="735840"/>
            <a:ext cx="138384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max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04" name="CustomShape 3"/>
          <p:cNvSpPr/>
          <p:nvPr/>
        </p:nvSpPr>
        <p:spPr>
          <a:xfrm rot="10800000">
            <a:off x="876600" y="629280"/>
            <a:ext cx="204768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805" name="CustomShape 4"/>
          <p:cNvSpPr/>
          <p:nvPr/>
        </p:nvSpPr>
        <p:spPr>
          <a:xfrm>
            <a:off x="2289600" y="627840"/>
            <a:ext cx="46332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06" name="CustomShape 5"/>
          <p:cNvSpPr/>
          <p:nvPr/>
        </p:nvSpPr>
        <p:spPr>
          <a:xfrm>
            <a:off x="2251800" y="260280"/>
            <a:ext cx="519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07" name="CustomShape 6"/>
          <p:cNvSpPr/>
          <p:nvPr/>
        </p:nvSpPr>
        <p:spPr>
          <a:xfrm flipH="1">
            <a:off x="1510920" y="7833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808" name="CustomShape 7"/>
          <p:cNvSpPr/>
          <p:nvPr/>
        </p:nvSpPr>
        <p:spPr>
          <a:xfrm>
            <a:off x="2935800" y="368280"/>
            <a:ext cx="139284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809" name="CustomShape 8"/>
          <p:cNvSpPr/>
          <p:nvPr/>
        </p:nvSpPr>
        <p:spPr>
          <a:xfrm rot="10800000">
            <a:off x="4273560" y="6660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810" name="CustomShape 9"/>
          <p:cNvSpPr/>
          <p:nvPr/>
        </p:nvSpPr>
        <p:spPr>
          <a:xfrm>
            <a:off x="4712040" y="659520"/>
            <a:ext cx="321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11" name="CustomShape 10"/>
          <p:cNvSpPr/>
          <p:nvPr/>
        </p:nvSpPr>
        <p:spPr>
          <a:xfrm>
            <a:off x="4674240" y="29196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12" name="CustomShape 11"/>
          <p:cNvSpPr/>
          <p:nvPr/>
        </p:nvSpPr>
        <p:spPr>
          <a:xfrm>
            <a:off x="4017600" y="735840"/>
            <a:ext cx="6876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13" name="CustomShape 12"/>
          <p:cNvSpPr/>
          <p:nvPr/>
        </p:nvSpPr>
        <p:spPr>
          <a:xfrm flipH="1">
            <a:off x="4449240" y="7844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814" name="CustomShape 13"/>
          <p:cNvSpPr/>
          <p:nvPr/>
        </p:nvSpPr>
        <p:spPr>
          <a:xfrm>
            <a:off x="5317200" y="42984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,m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815" name="CustomShape 14"/>
          <p:cNvSpPr/>
          <p:nvPr/>
        </p:nvSpPr>
        <p:spPr>
          <a:xfrm rot="10800000">
            <a:off x="6865560" y="6606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816" name="CustomShape 15"/>
          <p:cNvSpPr/>
          <p:nvPr/>
        </p:nvSpPr>
        <p:spPr>
          <a:xfrm>
            <a:off x="7368480" y="67104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17" name="CustomShape 16"/>
          <p:cNvSpPr/>
          <p:nvPr/>
        </p:nvSpPr>
        <p:spPr>
          <a:xfrm>
            <a:off x="7330680" y="303480"/>
            <a:ext cx="6451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{m</a:t>
            </a:r>
            <a:r>
              <a:rPr lang="en-US" sz="2000" b="0" strike="noStrike" spc="-1" baseline="-25000">
                <a:solidFill>
                  <a:srgbClr val="FF3333"/>
                </a:solidFill>
                <a:latin typeface="Arial"/>
                <a:ea typeface="Arial"/>
              </a:rPr>
              <a:t>b</a:t>
            </a: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18" name="CustomShape 17"/>
          <p:cNvSpPr/>
          <p:nvPr/>
        </p:nvSpPr>
        <p:spPr>
          <a:xfrm>
            <a:off x="8017560" y="429840"/>
            <a:ext cx="9907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Hỏng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819" name="CustomShape 18"/>
          <p:cNvSpPr/>
          <p:nvPr/>
        </p:nvSpPr>
        <p:spPr>
          <a:xfrm>
            <a:off x="4635000" y="891000"/>
            <a:ext cx="3579120" cy="372600"/>
          </a:xfrm>
          <a:custGeom>
            <a:avLst/>
            <a:gdLst/>
            <a:ahLst/>
            <a:cxnLst/>
            <a:rect l="l" t="t" r="r" b="b"/>
            <a:pathLst>
              <a:path w="9944" h="1037">
                <a:moveTo>
                  <a:pt x="9943" y="0"/>
                </a:moveTo>
                <a:cubicBezTo>
                  <a:pt x="9473" y="29"/>
                  <a:pt x="9061" y="222"/>
                  <a:pt x="8577" y="256"/>
                </a:cubicBezTo>
                <a:cubicBezTo>
                  <a:pt x="8057" y="292"/>
                  <a:pt x="7558" y="406"/>
                  <a:pt x="7041" y="469"/>
                </a:cubicBezTo>
                <a:cubicBezTo>
                  <a:pt x="6568" y="527"/>
                  <a:pt x="6124" y="646"/>
                  <a:pt x="5675" y="768"/>
                </a:cubicBezTo>
                <a:cubicBezTo>
                  <a:pt x="5185" y="901"/>
                  <a:pt x="4686" y="1011"/>
                  <a:pt x="4182" y="1024"/>
                </a:cubicBezTo>
                <a:cubicBezTo>
                  <a:pt x="3699" y="1036"/>
                  <a:pt x="3213" y="1012"/>
                  <a:pt x="2731" y="1024"/>
                </a:cubicBezTo>
                <a:cubicBezTo>
                  <a:pt x="2228" y="1036"/>
                  <a:pt x="1718" y="1005"/>
                  <a:pt x="1237" y="853"/>
                </a:cubicBezTo>
                <a:lnTo>
                  <a:pt x="768" y="811"/>
                </a:lnTo>
                <a:lnTo>
                  <a:pt x="341" y="512"/>
                </a:lnTo>
                <a:lnTo>
                  <a:pt x="0" y="341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0" name="CustomShape 1"/>
          <p:cNvSpPr/>
          <p:nvPr/>
        </p:nvSpPr>
        <p:spPr>
          <a:xfrm>
            <a:off x="379440" y="404280"/>
            <a:ext cx="62028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821" name="CustomShape 2"/>
          <p:cNvSpPr/>
          <p:nvPr/>
        </p:nvSpPr>
        <p:spPr>
          <a:xfrm>
            <a:off x="741600" y="735840"/>
            <a:ext cx="138384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max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22" name="CustomShape 3"/>
          <p:cNvSpPr/>
          <p:nvPr/>
        </p:nvSpPr>
        <p:spPr>
          <a:xfrm rot="10800000">
            <a:off x="876600" y="629280"/>
            <a:ext cx="204768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823" name="CustomShape 4"/>
          <p:cNvSpPr/>
          <p:nvPr/>
        </p:nvSpPr>
        <p:spPr>
          <a:xfrm>
            <a:off x="2289600" y="627840"/>
            <a:ext cx="46332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24" name="CustomShape 5"/>
          <p:cNvSpPr/>
          <p:nvPr/>
        </p:nvSpPr>
        <p:spPr>
          <a:xfrm>
            <a:off x="2251800" y="260280"/>
            <a:ext cx="519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25" name="CustomShape 6"/>
          <p:cNvSpPr/>
          <p:nvPr/>
        </p:nvSpPr>
        <p:spPr>
          <a:xfrm flipH="1">
            <a:off x="1510920" y="7833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826" name="CustomShape 7"/>
          <p:cNvSpPr/>
          <p:nvPr/>
        </p:nvSpPr>
        <p:spPr>
          <a:xfrm>
            <a:off x="2935800" y="368280"/>
            <a:ext cx="139284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827" name="CustomShape 8"/>
          <p:cNvSpPr/>
          <p:nvPr/>
        </p:nvSpPr>
        <p:spPr>
          <a:xfrm rot="10800000">
            <a:off x="4273560" y="6660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828" name="CustomShape 9"/>
          <p:cNvSpPr/>
          <p:nvPr/>
        </p:nvSpPr>
        <p:spPr>
          <a:xfrm>
            <a:off x="4712040" y="659520"/>
            <a:ext cx="321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29" name="CustomShape 10"/>
          <p:cNvSpPr/>
          <p:nvPr/>
        </p:nvSpPr>
        <p:spPr>
          <a:xfrm>
            <a:off x="4674240" y="29196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30" name="CustomShape 11"/>
          <p:cNvSpPr/>
          <p:nvPr/>
        </p:nvSpPr>
        <p:spPr>
          <a:xfrm>
            <a:off x="4017600" y="735840"/>
            <a:ext cx="6876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31" name="CustomShape 12"/>
          <p:cNvSpPr/>
          <p:nvPr/>
        </p:nvSpPr>
        <p:spPr>
          <a:xfrm flipH="1">
            <a:off x="4449240" y="7844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832" name="CustomShape 13"/>
          <p:cNvSpPr/>
          <p:nvPr/>
        </p:nvSpPr>
        <p:spPr>
          <a:xfrm>
            <a:off x="5317200" y="42984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,m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833" name="CustomShape 14"/>
          <p:cNvSpPr/>
          <p:nvPr/>
        </p:nvSpPr>
        <p:spPr>
          <a:xfrm rot="10800000">
            <a:off x="6865560" y="6606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834" name="CustomShape 15"/>
          <p:cNvSpPr/>
          <p:nvPr/>
        </p:nvSpPr>
        <p:spPr>
          <a:xfrm>
            <a:off x="7368480" y="67104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35" name="CustomShape 16"/>
          <p:cNvSpPr/>
          <p:nvPr/>
        </p:nvSpPr>
        <p:spPr>
          <a:xfrm>
            <a:off x="7330680" y="303480"/>
            <a:ext cx="6451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{m</a:t>
            </a:r>
            <a:r>
              <a:rPr lang="en-US" sz="2000" b="0" strike="noStrike" spc="-1" baseline="-25000">
                <a:solidFill>
                  <a:srgbClr val="FF3333"/>
                </a:solidFill>
                <a:latin typeface="Arial"/>
                <a:ea typeface="Arial"/>
              </a:rPr>
              <a:t>b</a:t>
            </a: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36" name="CustomShape 17"/>
          <p:cNvSpPr/>
          <p:nvPr/>
        </p:nvSpPr>
        <p:spPr>
          <a:xfrm>
            <a:off x="8017560" y="429840"/>
            <a:ext cx="9907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Hỏng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837" name="CustomShape 18"/>
          <p:cNvSpPr/>
          <p:nvPr/>
        </p:nvSpPr>
        <p:spPr>
          <a:xfrm rot="10800000">
            <a:off x="4271760" y="1059840"/>
            <a:ext cx="1025640" cy="77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838" name="CustomShape 19"/>
          <p:cNvSpPr/>
          <p:nvPr/>
        </p:nvSpPr>
        <p:spPr>
          <a:xfrm>
            <a:off x="5317200" y="158184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,m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839" name="CustomShape 20"/>
          <p:cNvSpPr/>
          <p:nvPr/>
        </p:nvSpPr>
        <p:spPr>
          <a:xfrm>
            <a:off x="4672080" y="1517760"/>
            <a:ext cx="321840" cy="3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40" name="CustomShape 21"/>
          <p:cNvSpPr/>
          <p:nvPr/>
        </p:nvSpPr>
        <p:spPr>
          <a:xfrm>
            <a:off x="4710240" y="115632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41" name="CustomShape 22"/>
          <p:cNvSpPr/>
          <p:nvPr/>
        </p:nvSpPr>
        <p:spPr>
          <a:xfrm>
            <a:off x="7368480" y="6714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42" name="CustomShape 23"/>
          <p:cNvSpPr/>
          <p:nvPr/>
        </p:nvSpPr>
        <p:spPr>
          <a:xfrm flipH="1">
            <a:off x="4255560" y="78552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843" name="CustomShape 24"/>
          <p:cNvSpPr/>
          <p:nvPr/>
        </p:nvSpPr>
        <p:spPr>
          <a:xfrm>
            <a:off x="4644720" y="891000"/>
            <a:ext cx="3579120" cy="372600"/>
          </a:xfrm>
          <a:custGeom>
            <a:avLst/>
            <a:gdLst/>
            <a:ahLst/>
            <a:cxnLst/>
            <a:rect l="l" t="t" r="r" b="b"/>
            <a:pathLst>
              <a:path w="9944" h="1037">
                <a:moveTo>
                  <a:pt x="9943" y="0"/>
                </a:moveTo>
                <a:cubicBezTo>
                  <a:pt x="9473" y="29"/>
                  <a:pt x="9061" y="222"/>
                  <a:pt x="8577" y="256"/>
                </a:cubicBezTo>
                <a:cubicBezTo>
                  <a:pt x="8057" y="292"/>
                  <a:pt x="7558" y="406"/>
                  <a:pt x="7041" y="469"/>
                </a:cubicBezTo>
                <a:cubicBezTo>
                  <a:pt x="6568" y="527"/>
                  <a:pt x="6124" y="646"/>
                  <a:pt x="5675" y="768"/>
                </a:cubicBezTo>
                <a:cubicBezTo>
                  <a:pt x="5185" y="901"/>
                  <a:pt x="4686" y="1011"/>
                  <a:pt x="4182" y="1024"/>
                </a:cubicBezTo>
                <a:cubicBezTo>
                  <a:pt x="3699" y="1036"/>
                  <a:pt x="3213" y="1012"/>
                  <a:pt x="2731" y="1024"/>
                </a:cubicBezTo>
                <a:cubicBezTo>
                  <a:pt x="2228" y="1036"/>
                  <a:pt x="1718" y="1005"/>
                  <a:pt x="1237" y="853"/>
                </a:cubicBezTo>
                <a:lnTo>
                  <a:pt x="768" y="811"/>
                </a:lnTo>
                <a:lnTo>
                  <a:pt x="341" y="512"/>
                </a:lnTo>
                <a:lnTo>
                  <a:pt x="0" y="341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4" name="CustomShape 1"/>
          <p:cNvSpPr/>
          <p:nvPr/>
        </p:nvSpPr>
        <p:spPr>
          <a:xfrm>
            <a:off x="379440" y="404280"/>
            <a:ext cx="62028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845" name="CustomShape 2"/>
          <p:cNvSpPr/>
          <p:nvPr/>
        </p:nvSpPr>
        <p:spPr>
          <a:xfrm>
            <a:off x="741600" y="735840"/>
            <a:ext cx="138384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max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46" name="CustomShape 3"/>
          <p:cNvSpPr/>
          <p:nvPr/>
        </p:nvSpPr>
        <p:spPr>
          <a:xfrm rot="10800000">
            <a:off x="876600" y="629280"/>
            <a:ext cx="204768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847" name="CustomShape 4"/>
          <p:cNvSpPr/>
          <p:nvPr/>
        </p:nvSpPr>
        <p:spPr>
          <a:xfrm>
            <a:off x="2289600" y="627840"/>
            <a:ext cx="46332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48" name="CustomShape 5"/>
          <p:cNvSpPr/>
          <p:nvPr/>
        </p:nvSpPr>
        <p:spPr>
          <a:xfrm>
            <a:off x="2251800" y="260280"/>
            <a:ext cx="519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49" name="CustomShape 6"/>
          <p:cNvSpPr/>
          <p:nvPr/>
        </p:nvSpPr>
        <p:spPr>
          <a:xfrm flipH="1">
            <a:off x="1510920" y="7833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850" name="CustomShape 7"/>
          <p:cNvSpPr/>
          <p:nvPr/>
        </p:nvSpPr>
        <p:spPr>
          <a:xfrm>
            <a:off x="2935800" y="368280"/>
            <a:ext cx="139284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851" name="CustomShape 8"/>
          <p:cNvSpPr/>
          <p:nvPr/>
        </p:nvSpPr>
        <p:spPr>
          <a:xfrm rot="10800000">
            <a:off x="4273560" y="6660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852" name="CustomShape 9"/>
          <p:cNvSpPr/>
          <p:nvPr/>
        </p:nvSpPr>
        <p:spPr>
          <a:xfrm>
            <a:off x="4712040" y="659520"/>
            <a:ext cx="321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53" name="CustomShape 10"/>
          <p:cNvSpPr/>
          <p:nvPr/>
        </p:nvSpPr>
        <p:spPr>
          <a:xfrm>
            <a:off x="4674240" y="29196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54" name="CustomShape 11"/>
          <p:cNvSpPr/>
          <p:nvPr/>
        </p:nvSpPr>
        <p:spPr>
          <a:xfrm>
            <a:off x="4017600" y="735840"/>
            <a:ext cx="6876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55" name="CustomShape 12"/>
          <p:cNvSpPr/>
          <p:nvPr/>
        </p:nvSpPr>
        <p:spPr>
          <a:xfrm flipH="1">
            <a:off x="4449240" y="7844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856" name="CustomShape 13"/>
          <p:cNvSpPr/>
          <p:nvPr/>
        </p:nvSpPr>
        <p:spPr>
          <a:xfrm>
            <a:off x="5317200" y="42984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,m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857" name="CustomShape 14"/>
          <p:cNvSpPr/>
          <p:nvPr/>
        </p:nvSpPr>
        <p:spPr>
          <a:xfrm rot="10800000">
            <a:off x="6865560" y="6606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858" name="CustomShape 15"/>
          <p:cNvSpPr/>
          <p:nvPr/>
        </p:nvSpPr>
        <p:spPr>
          <a:xfrm>
            <a:off x="7368480" y="67104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59" name="CustomShape 16"/>
          <p:cNvSpPr/>
          <p:nvPr/>
        </p:nvSpPr>
        <p:spPr>
          <a:xfrm>
            <a:off x="7330680" y="303480"/>
            <a:ext cx="6451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{m</a:t>
            </a:r>
            <a:r>
              <a:rPr lang="en-US" sz="2000" b="0" strike="noStrike" spc="-1" baseline="-25000">
                <a:solidFill>
                  <a:srgbClr val="FF3333"/>
                </a:solidFill>
                <a:latin typeface="Arial"/>
                <a:ea typeface="Arial"/>
              </a:rPr>
              <a:t>b</a:t>
            </a: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60" name="CustomShape 17"/>
          <p:cNvSpPr/>
          <p:nvPr/>
        </p:nvSpPr>
        <p:spPr>
          <a:xfrm>
            <a:off x="8017560" y="429840"/>
            <a:ext cx="9907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Hỏng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861" name="CustomShape 18"/>
          <p:cNvSpPr/>
          <p:nvPr/>
        </p:nvSpPr>
        <p:spPr>
          <a:xfrm rot="10800000">
            <a:off x="4271760" y="1059840"/>
            <a:ext cx="1025640" cy="77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862" name="CustomShape 19"/>
          <p:cNvSpPr/>
          <p:nvPr/>
        </p:nvSpPr>
        <p:spPr>
          <a:xfrm>
            <a:off x="5317200" y="158184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,m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863" name="CustomShape 20"/>
          <p:cNvSpPr/>
          <p:nvPr/>
        </p:nvSpPr>
        <p:spPr>
          <a:xfrm>
            <a:off x="4672080" y="1517760"/>
            <a:ext cx="321840" cy="3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64" name="CustomShape 21"/>
          <p:cNvSpPr/>
          <p:nvPr/>
        </p:nvSpPr>
        <p:spPr>
          <a:xfrm>
            <a:off x="4710240" y="115632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65" name="CustomShape 22"/>
          <p:cNvSpPr/>
          <p:nvPr/>
        </p:nvSpPr>
        <p:spPr>
          <a:xfrm rot="10800000">
            <a:off x="6887520" y="182988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866" name="CustomShape 23"/>
          <p:cNvSpPr/>
          <p:nvPr/>
        </p:nvSpPr>
        <p:spPr>
          <a:xfrm>
            <a:off x="7390440" y="184032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67" name="CustomShape 24"/>
          <p:cNvSpPr/>
          <p:nvPr/>
        </p:nvSpPr>
        <p:spPr>
          <a:xfrm>
            <a:off x="7352640" y="1472760"/>
            <a:ext cx="70416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{ma}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68" name="CustomShape 25"/>
          <p:cNvSpPr/>
          <p:nvPr/>
        </p:nvSpPr>
        <p:spPr>
          <a:xfrm>
            <a:off x="8039520" y="1599120"/>
            <a:ext cx="9907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Hỏng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869" name="CustomShape 26"/>
          <p:cNvSpPr/>
          <p:nvPr/>
        </p:nvSpPr>
        <p:spPr>
          <a:xfrm>
            <a:off x="7368480" y="6714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70" name="CustomShape 27"/>
          <p:cNvSpPr/>
          <p:nvPr/>
        </p:nvSpPr>
        <p:spPr>
          <a:xfrm flipH="1">
            <a:off x="4241880" y="78660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871" name="CustomShape 28"/>
          <p:cNvSpPr/>
          <p:nvPr/>
        </p:nvSpPr>
        <p:spPr>
          <a:xfrm>
            <a:off x="4644720" y="891000"/>
            <a:ext cx="3579120" cy="372600"/>
          </a:xfrm>
          <a:custGeom>
            <a:avLst/>
            <a:gdLst/>
            <a:ahLst/>
            <a:cxnLst/>
            <a:rect l="l" t="t" r="r" b="b"/>
            <a:pathLst>
              <a:path w="9944" h="1037">
                <a:moveTo>
                  <a:pt x="9943" y="0"/>
                </a:moveTo>
                <a:cubicBezTo>
                  <a:pt x="9473" y="29"/>
                  <a:pt x="9061" y="222"/>
                  <a:pt x="8577" y="256"/>
                </a:cubicBezTo>
                <a:cubicBezTo>
                  <a:pt x="8057" y="292"/>
                  <a:pt x="7558" y="406"/>
                  <a:pt x="7041" y="469"/>
                </a:cubicBezTo>
                <a:cubicBezTo>
                  <a:pt x="6568" y="527"/>
                  <a:pt x="6124" y="646"/>
                  <a:pt x="5675" y="768"/>
                </a:cubicBezTo>
                <a:cubicBezTo>
                  <a:pt x="5185" y="901"/>
                  <a:pt x="4686" y="1011"/>
                  <a:pt x="4182" y="1024"/>
                </a:cubicBezTo>
                <a:cubicBezTo>
                  <a:pt x="3699" y="1036"/>
                  <a:pt x="3213" y="1012"/>
                  <a:pt x="2731" y="1024"/>
                </a:cubicBezTo>
                <a:cubicBezTo>
                  <a:pt x="2228" y="1036"/>
                  <a:pt x="1718" y="1005"/>
                  <a:pt x="1237" y="853"/>
                </a:cubicBezTo>
                <a:lnTo>
                  <a:pt x="768" y="811"/>
                </a:lnTo>
                <a:lnTo>
                  <a:pt x="341" y="512"/>
                </a:lnTo>
                <a:lnTo>
                  <a:pt x="0" y="341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CustomShape 1"/>
          <p:cNvSpPr/>
          <p:nvPr/>
        </p:nvSpPr>
        <p:spPr>
          <a:xfrm>
            <a:off x="379440" y="404280"/>
            <a:ext cx="62028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873" name="CustomShape 2"/>
          <p:cNvSpPr/>
          <p:nvPr/>
        </p:nvSpPr>
        <p:spPr>
          <a:xfrm>
            <a:off x="741600" y="735840"/>
            <a:ext cx="138384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max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74" name="CustomShape 3"/>
          <p:cNvSpPr/>
          <p:nvPr/>
        </p:nvSpPr>
        <p:spPr>
          <a:xfrm rot="10800000">
            <a:off x="876600" y="629280"/>
            <a:ext cx="204768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875" name="CustomShape 4"/>
          <p:cNvSpPr/>
          <p:nvPr/>
        </p:nvSpPr>
        <p:spPr>
          <a:xfrm>
            <a:off x="2289600" y="627840"/>
            <a:ext cx="46332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76" name="CustomShape 5"/>
          <p:cNvSpPr/>
          <p:nvPr/>
        </p:nvSpPr>
        <p:spPr>
          <a:xfrm>
            <a:off x="2251800" y="260280"/>
            <a:ext cx="519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77" name="CustomShape 6"/>
          <p:cNvSpPr/>
          <p:nvPr/>
        </p:nvSpPr>
        <p:spPr>
          <a:xfrm flipH="1">
            <a:off x="1510920" y="7833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878" name="CustomShape 7"/>
          <p:cNvSpPr/>
          <p:nvPr/>
        </p:nvSpPr>
        <p:spPr>
          <a:xfrm>
            <a:off x="2935800" y="368280"/>
            <a:ext cx="139284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879" name="CustomShape 8"/>
          <p:cNvSpPr/>
          <p:nvPr/>
        </p:nvSpPr>
        <p:spPr>
          <a:xfrm rot="10800000">
            <a:off x="4273560" y="6660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880" name="CustomShape 9"/>
          <p:cNvSpPr/>
          <p:nvPr/>
        </p:nvSpPr>
        <p:spPr>
          <a:xfrm>
            <a:off x="4712040" y="659520"/>
            <a:ext cx="321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81" name="CustomShape 10"/>
          <p:cNvSpPr/>
          <p:nvPr/>
        </p:nvSpPr>
        <p:spPr>
          <a:xfrm>
            <a:off x="4674240" y="29196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82" name="CustomShape 11"/>
          <p:cNvSpPr/>
          <p:nvPr/>
        </p:nvSpPr>
        <p:spPr>
          <a:xfrm>
            <a:off x="4017600" y="735840"/>
            <a:ext cx="6876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83" name="CustomShape 12"/>
          <p:cNvSpPr/>
          <p:nvPr/>
        </p:nvSpPr>
        <p:spPr>
          <a:xfrm flipH="1">
            <a:off x="4449240" y="7844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884" name="CustomShape 13"/>
          <p:cNvSpPr/>
          <p:nvPr/>
        </p:nvSpPr>
        <p:spPr>
          <a:xfrm>
            <a:off x="5317200" y="42984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,m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885" name="CustomShape 14"/>
          <p:cNvSpPr/>
          <p:nvPr/>
        </p:nvSpPr>
        <p:spPr>
          <a:xfrm rot="10800000">
            <a:off x="6865560" y="6606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886" name="CustomShape 15"/>
          <p:cNvSpPr/>
          <p:nvPr/>
        </p:nvSpPr>
        <p:spPr>
          <a:xfrm>
            <a:off x="7368480" y="67104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87" name="CustomShape 16"/>
          <p:cNvSpPr/>
          <p:nvPr/>
        </p:nvSpPr>
        <p:spPr>
          <a:xfrm>
            <a:off x="7330680" y="303480"/>
            <a:ext cx="6451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{m</a:t>
            </a:r>
            <a:r>
              <a:rPr lang="en-US" sz="2000" b="0" strike="noStrike" spc="-1" baseline="-25000">
                <a:solidFill>
                  <a:srgbClr val="FF3333"/>
                </a:solidFill>
                <a:latin typeface="Arial"/>
                <a:ea typeface="Arial"/>
              </a:rPr>
              <a:t>b</a:t>
            </a: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88" name="CustomShape 17"/>
          <p:cNvSpPr/>
          <p:nvPr/>
        </p:nvSpPr>
        <p:spPr>
          <a:xfrm>
            <a:off x="8017560" y="429840"/>
            <a:ext cx="9907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Hỏng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889" name="CustomShape 18"/>
          <p:cNvSpPr/>
          <p:nvPr/>
        </p:nvSpPr>
        <p:spPr>
          <a:xfrm rot="10800000">
            <a:off x="4271760" y="1059840"/>
            <a:ext cx="1025640" cy="77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890" name="CustomShape 19"/>
          <p:cNvSpPr/>
          <p:nvPr/>
        </p:nvSpPr>
        <p:spPr>
          <a:xfrm>
            <a:off x="5317200" y="158184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,m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891" name="CustomShape 20"/>
          <p:cNvSpPr/>
          <p:nvPr/>
        </p:nvSpPr>
        <p:spPr>
          <a:xfrm>
            <a:off x="4672080" y="1517760"/>
            <a:ext cx="321840" cy="3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92" name="CustomShape 21"/>
          <p:cNvSpPr/>
          <p:nvPr/>
        </p:nvSpPr>
        <p:spPr>
          <a:xfrm>
            <a:off x="4710240" y="115632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93" name="CustomShape 22"/>
          <p:cNvSpPr/>
          <p:nvPr/>
        </p:nvSpPr>
        <p:spPr>
          <a:xfrm rot="10800000">
            <a:off x="6887520" y="182988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894" name="CustomShape 23"/>
          <p:cNvSpPr/>
          <p:nvPr/>
        </p:nvSpPr>
        <p:spPr>
          <a:xfrm>
            <a:off x="7390440" y="184032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95" name="CustomShape 24"/>
          <p:cNvSpPr/>
          <p:nvPr/>
        </p:nvSpPr>
        <p:spPr>
          <a:xfrm>
            <a:off x="7352640" y="1472760"/>
            <a:ext cx="70416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{ma}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96" name="CustomShape 25"/>
          <p:cNvSpPr/>
          <p:nvPr/>
        </p:nvSpPr>
        <p:spPr>
          <a:xfrm>
            <a:off x="8039520" y="1599120"/>
            <a:ext cx="9907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Hỏng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897" name="CustomShape 26"/>
          <p:cNvSpPr/>
          <p:nvPr/>
        </p:nvSpPr>
        <p:spPr>
          <a:xfrm>
            <a:off x="4017600" y="1082160"/>
            <a:ext cx="4462560" cy="1825200"/>
          </a:xfrm>
          <a:custGeom>
            <a:avLst/>
            <a:gdLst/>
            <a:ahLst/>
            <a:cxnLst/>
            <a:rect l="l" t="t" r="r" b="b"/>
            <a:pathLst>
              <a:path w="12398" h="5072">
                <a:moveTo>
                  <a:pt x="12397" y="2755"/>
                </a:moveTo>
                <a:cubicBezTo>
                  <a:pt x="12369" y="3631"/>
                  <a:pt x="11367" y="3650"/>
                  <a:pt x="10775" y="3907"/>
                </a:cubicBezTo>
                <a:cubicBezTo>
                  <a:pt x="10212" y="4151"/>
                  <a:pt x="9869" y="4536"/>
                  <a:pt x="9324" y="4761"/>
                </a:cubicBezTo>
                <a:cubicBezTo>
                  <a:pt x="8866" y="4950"/>
                  <a:pt x="8410" y="4811"/>
                  <a:pt x="7959" y="4931"/>
                </a:cubicBezTo>
                <a:cubicBezTo>
                  <a:pt x="7515" y="5050"/>
                  <a:pt x="7050" y="5048"/>
                  <a:pt x="6593" y="5059"/>
                </a:cubicBezTo>
                <a:cubicBezTo>
                  <a:pt x="6133" y="5071"/>
                  <a:pt x="5680" y="5017"/>
                  <a:pt x="5227" y="4974"/>
                </a:cubicBezTo>
                <a:cubicBezTo>
                  <a:pt x="4638" y="4918"/>
                  <a:pt x="4371" y="4270"/>
                  <a:pt x="3862" y="4078"/>
                </a:cubicBezTo>
                <a:cubicBezTo>
                  <a:pt x="3284" y="3860"/>
                  <a:pt x="3359" y="3174"/>
                  <a:pt x="2752" y="3054"/>
                </a:cubicBezTo>
                <a:lnTo>
                  <a:pt x="2283" y="2712"/>
                </a:lnTo>
                <a:lnTo>
                  <a:pt x="1813" y="249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898" name="CustomShape 27"/>
          <p:cNvSpPr/>
          <p:nvPr/>
        </p:nvSpPr>
        <p:spPr>
          <a:xfrm>
            <a:off x="7368480" y="6714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99" name="CustomShape 28"/>
          <p:cNvSpPr/>
          <p:nvPr/>
        </p:nvSpPr>
        <p:spPr>
          <a:xfrm flipH="1">
            <a:off x="4241880" y="78660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900" name="CustomShape 29"/>
          <p:cNvSpPr/>
          <p:nvPr/>
        </p:nvSpPr>
        <p:spPr>
          <a:xfrm>
            <a:off x="4644720" y="891000"/>
            <a:ext cx="3579120" cy="372600"/>
          </a:xfrm>
          <a:custGeom>
            <a:avLst/>
            <a:gdLst/>
            <a:ahLst/>
            <a:cxnLst/>
            <a:rect l="l" t="t" r="r" b="b"/>
            <a:pathLst>
              <a:path w="9944" h="1037">
                <a:moveTo>
                  <a:pt x="9943" y="0"/>
                </a:moveTo>
                <a:cubicBezTo>
                  <a:pt x="9473" y="29"/>
                  <a:pt x="9061" y="222"/>
                  <a:pt x="8577" y="256"/>
                </a:cubicBezTo>
                <a:cubicBezTo>
                  <a:pt x="8057" y="292"/>
                  <a:pt x="7558" y="406"/>
                  <a:pt x="7041" y="469"/>
                </a:cubicBezTo>
                <a:cubicBezTo>
                  <a:pt x="6568" y="527"/>
                  <a:pt x="6124" y="646"/>
                  <a:pt x="5675" y="768"/>
                </a:cubicBezTo>
                <a:cubicBezTo>
                  <a:pt x="5185" y="901"/>
                  <a:pt x="4686" y="1011"/>
                  <a:pt x="4182" y="1024"/>
                </a:cubicBezTo>
                <a:cubicBezTo>
                  <a:pt x="3699" y="1036"/>
                  <a:pt x="3213" y="1012"/>
                  <a:pt x="2731" y="1024"/>
                </a:cubicBezTo>
                <a:cubicBezTo>
                  <a:pt x="2228" y="1036"/>
                  <a:pt x="1718" y="1005"/>
                  <a:pt x="1237" y="853"/>
                </a:cubicBezTo>
                <a:lnTo>
                  <a:pt x="768" y="811"/>
                </a:lnTo>
                <a:lnTo>
                  <a:pt x="341" y="512"/>
                </a:lnTo>
                <a:lnTo>
                  <a:pt x="0" y="341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Chuẩn hóa về dạng chuẩn hội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445" name="CustomShape 2"/>
          <p:cNvSpPr/>
          <p:nvPr/>
        </p:nvSpPr>
        <p:spPr>
          <a:xfrm>
            <a:off x="504000" y="1321200"/>
            <a:ext cx="9070920" cy="596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2 biểu thức A và B là tương đương nhau (</a:t>
            </a:r>
            <a:r>
              <a:rPr lang="en-US" sz="2000" b="1" strike="noStrike" spc="-1">
                <a:solidFill>
                  <a:srgbClr val="FF3333"/>
                </a:solidFill>
                <a:latin typeface="Arial"/>
                <a:ea typeface="Arial"/>
              </a:rPr>
              <a:t>A </a:t>
            </a:r>
            <a:r>
              <a:rPr lang="en-US" sz="2000" b="1" strike="noStrike" spc="-1">
                <a:solidFill>
                  <a:srgbClr val="FF3333"/>
                </a:solidFill>
                <a:latin typeface="Times New Roman"/>
                <a:ea typeface="Times New Roman"/>
              </a:rPr>
              <a:t>≡ B)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nếu chúng có cùng giá trị chân lý (cùng đúng hoặc cùng sai) trong mọi trường hợp</a:t>
            </a:r>
            <a:endParaRPr lang="en-US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Luật Demorgan  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¬(A </a:t>
            </a:r>
            <a:r>
              <a:rPr lang="hi-IN" sz="2000" b="0" strike="noStrike" spc="-1">
                <a:solidFill>
                  <a:srgbClr val="000000"/>
                </a:solidFill>
                <a:latin typeface="Times New Roman"/>
                <a:cs typeface="Times New Roman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B) ≡ ¬A </a:t>
            </a:r>
            <a:r>
              <a:rPr lang="hi-IN" sz="2000" b="0" strike="noStrike" spc="-1">
                <a:solidFill>
                  <a:srgbClr val="000000"/>
                </a:solidFill>
                <a:latin typeface="Times New Roman"/>
                <a:cs typeface="Times New Roman"/>
              </a:rPr>
              <a:t>٧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¬B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¬(A </a:t>
            </a:r>
            <a:r>
              <a:rPr lang="hi-IN" sz="2000" b="0" strike="noStrike" spc="-1">
                <a:solidFill>
                  <a:srgbClr val="000000"/>
                </a:solidFill>
                <a:latin typeface="Times New Roman"/>
                <a:cs typeface="Times New Roman"/>
              </a:rPr>
              <a:t>٧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B) ≡ ¬A </a:t>
            </a:r>
            <a:r>
              <a:rPr lang="hi-IN" sz="2000" b="0" strike="noStrike" spc="-1">
                <a:solidFill>
                  <a:srgbClr val="000000"/>
                </a:solidFill>
                <a:latin typeface="Times New Roman"/>
                <a:cs typeface="Times New Roman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¬B</a:t>
            </a:r>
            <a:endParaRPr lang="en-US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Luật giao hoán</a:t>
            </a:r>
            <a:endParaRPr lang="en-US" sz="2000" b="0" strike="noStrike" spc="-1">
              <a:latin typeface="Arial"/>
            </a:endParaRPr>
          </a:p>
          <a:p>
            <a:pPr marL="432000" indent="-32328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hi-IN" sz="2000" b="0" strike="noStrike" spc="-1">
                <a:solidFill>
                  <a:srgbClr val="000000"/>
                </a:solidFill>
                <a:latin typeface="Times New Roman"/>
                <a:cs typeface="Times New Roman"/>
              </a:rPr>
              <a:t>٧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B ≡ B</a:t>
            </a:r>
            <a:r>
              <a:rPr lang="hi-IN" sz="2000" b="0" strike="noStrike" spc="-1">
                <a:solidFill>
                  <a:srgbClr val="000000"/>
                </a:solidFill>
                <a:latin typeface="Times New Roman"/>
                <a:cs typeface="Times New Roman"/>
              </a:rPr>
              <a:t>٧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endParaRPr lang="en-US" sz="2000" b="0" strike="noStrike" spc="-1">
              <a:latin typeface="Arial"/>
            </a:endParaRPr>
          </a:p>
          <a:p>
            <a:pPr marL="432000" indent="-32328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hi-IN" sz="2000" b="0" strike="noStrike" spc="-1">
                <a:solidFill>
                  <a:srgbClr val="000000"/>
                </a:solidFill>
                <a:latin typeface="Times New Roman"/>
                <a:cs typeface="Times New Roman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B ≡ B</a:t>
            </a:r>
            <a:r>
              <a:rPr lang="hi-IN" sz="2000" b="0" strike="noStrike" spc="-1">
                <a:solidFill>
                  <a:srgbClr val="000000"/>
                </a:solidFill>
                <a:latin typeface="Times New Roman"/>
                <a:cs typeface="Times New Roman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endParaRPr lang="en-US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Luât kết hợp 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hi-IN" sz="2000" b="0" strike="noStrike" spc="-1">
                <a:solidFill>
                  <a:srgbClr val="000000"/>
                </a:solidFill>
                <a:latin typeface="Times New Roman"/>
                <a:cs typeface="Times New Roman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(B</a:t>
            </a:r>
            <a:r>
              <a:rPr lang="hi-IN" sz="2000" b="0" strike="noStrike" spc="-1">
                <a:solidFill>
                  <a:srgbClr val="000000"/>
                </a:solidFill>
                <a:latin typeface="Times New Roman"/>
                <a:cs typeface="Times New Roman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C) ≡ (A</a:t>
            </a:r>
            <a:r>
              <a:rPr lang="hi-IN" sz="2000" b="0" strike="noStrike" spc="-1">
                <a:solidFill>
                  <a:srgbClr val="000000"/>
                </a:solidFill>
                <a:latin typeface="Times New Roman"/>
                <a:cs typeface="Times New Roman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B)</a:t>
            </a:r>
            <a:r>
              <a:rPr lang="hi-IN" sz="2000" b="0" strike="noStrike" spc="-1">
                <a:solidFill>
                  <a:srgbClr val="000000"/>
                </a:solidFill>
                <a:latin typeface="Times New Roman"/>
                <a:cs typeface="Times New Roman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C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hi-IN" sz="2000" b="0" strike="noStrike" spc="-1">
                <a:solidFill>
                  <a:srgbClr val="000000"/>
                </a:solidFill>
                <a:latin typeface="Times New Roman"/>
                <a:cs typeface="Times New Roman"/>
              </a:rPr>
              <a:t>٧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(B</a:t>
            </a:r>
            <a:r>
              <a:rPr lang="hi-IN" sz="2000" b="0" strike="noStrike" spc="-1">
                <a:solidFill>
                  <a:srgbClr val="000000"/>
                </a:solidFill>
                <a:latin typeface="Times New Roman"/>
                <a:cs typeface="Times New Roman"/>
              </a:rPr>
              <a:t>٧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C) ≡ (A</a:t>
            </a:r>
            <a:r>
              <a:rPr lang="hi-IN" sz="2000" b="0" strike="noStrike" spc="-1">
                <a:solidFill>
                  <a:srgbClr val="000000"/>
                </a:solidFill>
                <a:latin typeface="Times New Roman"/>
                <a:cs typeface="Times New Roman"/>
              </a:rPr>
              <a:t>٧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B)</a:t>
            </a:r>
            <a:r>
              <a:rPr lang="hi-IN" sz="2000" b="0" strike="noStrike" spc="-1">
                <a:solidFill>
                  <a:srgbClr val="000000"/>
                </a:solidFill>
                <a:latin typeface="Times New Roman"/>
                <a:cs typeface="Times New Roman"/>
              </a:rPr>
              <a:t>٧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C</a:t>
            </a:r>
            <a:endParaRPr lang="en-US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Luật phân phối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hi-IN" sz="2000" b="0" strike="noStrike" spc="-1">
                <a:solidFill>
                  <a:srgbClr val="000000"/>
                </a:solidFill>
                <a:latin typeface="Times New Roman"/>
                <a:cs typeface="Times New Roman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(B</a:t>
            </a:r>
            <a:r>
              <a:rPr lang="hi-IN" sz="2000" b="0" strike="noStrike" spc="-1">
                <a:solidFill>
                  <a:srgbClr val="000000"/>
                </a:solidFill>
                <a:latin typeface="Times New Roman"/>
                <a:cs typeface="Times New Roman"/>
              </a:rPr>
              <a:t>٧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C)≡(A</a:t>
            </a:r>
            <a:r>
              <a:rPr lang="hi-IN" sz="2000" b="0" strike="noStrike" spc="-1">
                <a:solidFill>
                  <a:srgbClr val="000000"/>
                </a:solidFill>
                <a:latin typeface="Times New Roman"/>
                <a:cs typeface="Times New Roman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B)</a:t>
            </a:r>
            <a:r>
              <a:rPr lang="hi-IN" sz="2000" b="0" strike="noStrike" spc="-1">
                <a:solidFill>
                  <a:srgbClr val="000000"/>
                </a:solidFill>
                <a:latin typeface="Times New Roman"/>
                <a:cs typeface="Times New Roman"/>
              </a:rPr>
              <a:t>٧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(A</a:t>
            </a:r>
            <a:r>
              <a:rPr lang="hi-IN" sz="2000" b="0" strike="noStrike" spc="-1">
                <a:solidFill>
                  <a:srgbClr val="000000"/>
                </a:solidFill>
                <a:latin typeface="Times New Roman"/>
                <a:cs typeface="Times New Roman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C)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hi-IN" sz="2000" b="0" strike="noStrike" spc="-1">
                <a:solidFill>
                  <a:srgbClr val="000000"/>
                </a:solidFill>
                <a:latin typeface="Times New Roman"/>
                <a:cs typeface="Times New Roman"/>
              </a:rPr>
              <a:t>٧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(B</a:t>
            </a:r>
            <a:r>
              <a:rPr lang="hi-IN" sz="2000" b="0" strike="noStrike" spc="-1">
                <a:solidFill>
                  <a:srgbClr val="000000"/>
                </a:solidFill>
                <a:latin typeface="Times New Roman"/>
                <a:cs typeface="Times New Roman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C)≡ (A</a:t>
            </a:r>
            <a:r>
              <a:rPr lang="hi-IN" sz="2000" b="0" strike="noStrike" spc="-1">
                <a:solidFill>
                  <a:srgbClr val="000000"/>
                </a:solidFill>
                <a:latin typeface="Times New Roman"/>
                <a:cs typeface="Times New Roman"/>
              </a:rPr>
              <a:t>٧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B)</a:t>
            </a:r>
            <a:r>
              <a:rPr lang="hi-IN" sz="2000" b="0" strike="noStrike" spc="-1">
                <a:solidFill>
                  <a:srgbClr val="000000"/>
                </a:solidFill>
                <a:latin typeface="Times New Roman"/>
                <a:cs typeface="Times New Roman"/>
              </a:rPr>
              <a:t>٨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(A</a:t>
            </a:r>
            <a:r>
              <a:rPr lang="hi-IN" sz="2000" b="0" strike="noStrike" spc="-1">
                <a:solidFill>
                  <a:srgbClr val="000000"/>
                </a:solidFill>
                <a:latin typeface="Times New Roman"/>
                <a:cs typeface="Times New Roman"/>
              </a:rPr>
              <a:t>٧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C)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" name="CustomShape 1"/>
          <p:cNvSpPr/>
          <p:nvPr/>
        </p:nvSpPr>
        <p:spPr>
          <a:xfrm>
            <a:off x="379440" y="404280"/>
            <a:ext cx="62028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902" name="CustomShape 2"/>
          <p:cNvSpPr/>
          <p:nvPr/>
        </p:nvSpPr>
        <p:spPr>
          <a:xfrm>
            <a:off x="741600" y="735840"/>
            <a:ext cx="138384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max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03" name="CustomShape 3"/>
          <p:cNvSpPr/>
          <p:nvPr/>
        </p:nvSpPr>
        <p:spPr>
          <a:xfrm rot="10800000">
            <a:off x="876600" y="629280"/>
            <a:ext cx="204768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904" name="CustomShape 4"/>
          <p:cNvSpPr/>
          <p:nvPr/>
        </p:nvSpPr>
        <p:spPr>
          <a:xfrm>
            <a:off x="2289600" y="627840"/>
            <a:ext cx="46332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05" name="CustomShape 5"/>
          <p:cNvSpPr/>
          <p:nvPr/>
        </p:nvSpPr>
        <p:spPr>
          <a:xfrm>
            <a:off x="2251800" y="260280"/>
            <a:ext cx="519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06" name="CustomShape 6"/>
          <p:cNvSpPr/>
          <p:nvPr/>
        </p:nvSpPr>
        <p:spPr>
          <a:xfrm flipH="1">
            <a:off x="1510920" y="7833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907" name="CustomShape 7"/>
          <p:cNvSpPr/>
          <p:nvPr/>
        </p:nvSpPr>
        <p:spPr>
          <a:xfrm>
            <a:off x="2935800" y="368280"/>
            <a:ext cx="139284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908" name="CustomShape 8"/>
          <p:cNvSpPr/>
          <p:nvPr/>
        </p:nvSpPr>
        <p:spPr>
          <a:xfrm rot="10800000">
            <a:off x="4273560" y="6660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909" name="CustomShape 9"/>
          <p:cNvSpPr/>
          <p:nvPr/>
        </p:nvSpPr>
        <p:spPr>
          <a:xfrm>
            <a:off x="4712040" y="659520"/>
            <a:ext cx="321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10" name="CustomShape 10"/>
          <p:cNvSpPr/>
          <p:nvPr/>
        </p:nvSpPr>
        <p:spPr>
          <a:xfrm>
            <a:off x="4674240" y="29196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11" name="CustomShape 11"/>
          <p:cNvSpPr/>
          <p:nvPr/>
        </p:nvSpPr>
        <p:spPr>
          <a:xfrm>
            <a:off x="4017600" y="735840"/>
            <a:ext cx="6876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12" name="CustomShape 12"/>
          <p:cNvSpPr/>
          <p:nvPr/>
        </p:nvSpPr>
        <p:spPr>
          <a:xfrm flipH="1">
            <a:off x="4449240" y="7844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913" name="CustomShape 13"/>
          <p:cNvSpPr/>
          <p:nvPr/>
        </p:nvSpPr>
        <p:spPr>
          <a:xfrm>
            <a:off x="5317200" y="42984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,m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914" name="CustomShape 14"/>
          <p:cNvSpPr/>
          <p:nvPr/>
        </p:nvSpPr>
        <p:spPr>
          <a:xfrm rot="10800000">
            <a:off x="6865560" y="6606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915" name="CustomShape 15"/>
          <p:cNvSpPr/>
          <p:nvPr/>
        </p:nvSpPr>
        <p:spPr>
          <a:xfrm>
            <a:off x="7368480" y="67104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16" name="CustomShape 16"/>
          <p:cNvSpPr/>
          <p:nvPr/>
        </p:nvSpPr>
        <p:spPr>
          <a:xfrm>
            <a:off x="7330680" y="303480"/>
            <a:ext cx="6451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{m</a:t>
            </a:r>
            <a:r>
              <a:rPr lang="en-US" sz="2000" b="0" strike="noStrike" spc="-1" baseline="-25000">
                <a:solidFill>
                  <a:srgbClr val="FF3333"/>
                </a:solidFill>
                <a:latin typeface="Arial"/>
                <a:ea typeface="Arial"/>
              </a:rPr>
              <a:t>b</a:t>
            </a: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17" name="CustomShape 17"/>
          <p:cNvSpPr/>
          <p:nvPr/>
        </p:nvSpPr>
        <p:spPr>
          <a:xfrm>
            <a:off x="8017560" y="429840"/>
            <a:ext cx="9907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Hỏng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918" name="CustomShape 18"/>
          <p:cNvSpPr/>
          <p:nvPr/>
        </p:nvSpPr>
        <p:spPr>
          <a:xfrm rot="10800000">
            <a:off x="4271760" y="1059840"/>
            <a:ext cx="1025640" cy="77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919" name="CustomShape 19"/>
          <p:cNvSpPr/>
          <p:nvPr/>
        </p:nvSpPr>
        <p:spPr>
          <a:xfrm flipH="1">
            <a:off x="4255560" y="78552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920" name="CustomShape 20"/>
          <p:cNvSpPr/>
          <p:nvPr/>
        </p:nvSpPr>
        <p:spPr>
          <a:xfrm>
            <a:off x="5317200" y="158184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,m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921" name="CustomShape 21"/>
          <p:cNvSpPr/>
          <p:nvPr/>
        </p:nvSpPr>
        <p:spPr>
          <a:xfrm>
            <a:off x="4672080" y="1517760"/>
            <a:ext cx="321840" cy="3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22" name="CustomShape 22"/>
          <p:cNvSpPr/>
          <p:nvPr/>
        </p:nvSpPr>
        <p:spPr>
          <a:xfrm>
            <a:off x="4710240" y="115632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23" name="CustomShape 23"/>
          <p:cNvSpPr/>
          <p:nvPr/>
        </p:nvSpPr>
        <p:spPr>
          <a:xfrm rot="10800000">
            <a:off x="6887520" y="182988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924" name="CustomShape 24"/>
          <p:cNvSpPr/>
          <p:nvPr/>
        </p:nvSpPr>
        <p:spPr>
          <a:xfrm>
            <a:off x="7390440" y="184032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25" name="CustomShape 25"/>
          <p:cNvSpPr/>
          <p:nvPr/>
        </p:nvSpPr>
        <p:spPr>
          <a:xfrm>
            <a:off x="7352640" y="1472760"/>
            <a:ext cx="70416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{ma}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26" name="CustomShape 26"/>
          <p:cNvSpPr/>
          <p:nvPr/>
        </p:nvSpPr>
        <p:spPr>
          <a:xfrm>
            <a:off x="8039520" y="1599120"/>
            <a:ext cx="9907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Hỏng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927" name="CustomShape 27"/>
          <p:cNvSpPr/>
          <p:nvPr/>
        </p:nvSpPr>
        <p:spPr>
          <a:xfrm rot="10800000" flipH="1">
            <a:off x="844200" y="969840"/>
            <a:ext cx="3165120" cy="2102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928" name="CustomShape 28"/>
          <p:cNvSpPr/>
          <p:nvPr/>
        </p:nvSpPr>
        <p:spPr>
          <a:xfrm>
            <a:off x="2031120" y="2302920"/>
            <a:ext cx="321840" cy="3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29" name="CustomShape 29"/>
          <p:cNvSpPr/>
          <p:nvPr/>
        </p:nvSpPr>
        <p:spPr>
          <a:xfrm>
            <a:off x="1777680" y="184932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30" name="CustomShape 30"/>
          <p:cNvSpPr/>
          <p:nvPr/>
        </p:nvSpPr>
        <p:spPr>
          <a:xfrm>
            <a:off x="333720" y="313056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931" name="CustomShape 31"/>
          <p:cNvSpPr/>
          <p:nvPr/>
        </p:nvSpPr>
        <p:spPr>
          <a:xfrm flipH="1">
            <a:off x="4061880" y="78660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932" name="CustomShape 32"/>
          <p:cNvSpPr/>
          <p:nvPr/>
        </p:nvSpPr>
        <p:spPr>
          <a:xfrm>
            <a:off x="4026960" y="1081800"/>
            <a:ext cx="4462560" cy="1825200"/>
          </a:xfrm>
          <a:custGeom>
            <a:avLst/>
            <a:gdLst/>
            <a:ahLst/>
            <a:cxnLst/>
            <a:rect l="l" t="t" r="r" b="b"/>
            <a:pathLst>
              <a:path w="12398" h="5072">
                <a:moveTo>
                  <a:pt x="12397" y="2755"/>
                </a:moveTo>
                <a:cubicBezTo>
                  <a:pt x="12369" y="3631"/>
                  <a:pt x="11367" y="3650"/>
                  <a:pt x="10775" y="3907"/>
                </a:cubicBezTo>
                <a:cubicBezTo>
                  <a:pt x="10212" y="4151"/>
                  <a:pt x="9869" y="4536"/>
                  <a:pt x="9324" y="4761"/>
                </a:cubicBezTo>
                <a:cubicBezTo>
                  <a:pt x="8866" y="4950"/>
                  <a:pt x="8410" y="4811"/>
                  <a:pt x="7959" y="4931"/>
                </a:cubicBezTo>
                <a:cubicBezTo>
                  <a:pt x="7515" y="5050"/>
                  <a:pt x="7050" y="5048"/>
                  <a:pt x="6593" y="5059"/>
                </a:cubicBezTo>
                <a:cubicBezTo>
                  <a:pt x="6133" y="5071"/>
                  <a:pt x="5680" y="5017"/>
                  <a:pt x="5227" y="4974"/>
                </a:cubicBezTo>
                <a:cubicBezTo>
                  <a:pt x="4638" y="4918"/>
                  <a:pt x="4371" y="4270"/>
                  <a:pt x="3862" y="4078"/>
                </a:cubicBezTo>
                <a:cubicBezTo>
                  <a:pt x="3284" y="3860"/>
                  <a:pt x="3359" y="3174"/>
                  <a:pt x="2752" y="3054"/>
                </a:cubicBezTo>
                <a:lnTo>
                  <a:pt x="2283" y="2712"/>
                </a:lnTo>
                <a:lnTo>
                  <a:pt x="1813" y="249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933" name="CustomShape 33"/>
          <p:cNvSpPr/>
          <p:nvPr/>
        </p:nvSpPr>
        <p:spPr>
          <a:xfrm>
            <a:off x="4654080" y="890640"/>
            <a:ext cx="3579120" cy="372600"/>
          </a:xfrm>
          <a:custGeom>
            <a:avLst/>
            <a:gdLst/>
            <a:ahLst/>
            <a:cxnLst/>
            <a:rect l="l" t="t" r="r" b="b"/>
            <a:pathLst>
              <a:path w="9944" h="1037">
                <a:moveTo>
                  <a:pt x="9943" y="0"/>
                </a:moveTo>
                <a:cubicBezTo>
                  <a:pt x="9473" y="29"/>
                  <a:pt x="9061" y="222"/>
                  <a:pt x="8577" y="256"/>
                </a:cubicBezTo>
                <a:cubicBezTo>
                  <a:pt x="8057" y="292"/>
                  <a:pt x="7558" y="406"/>
                  <a:pt x="7041" y="469"/>
                </a:cubicBezTo>
                <a:cubicBezTo>
                  <a:pt x="6568" y="527"/>
                  <a:pt x="6124" y="646"/>
                  <a:pt x="5675" y="768"/>
                </a:cubicBezTo>
                <a:cubicBezTo>
                  <a:pt x="5185" y="901"/>
                  <a:pt x="4686" y="1011"/>
                  <a:pt x="4182" y="1024"/>
                </a:cubicBezTo>
                <a:cubicBezTo>
                  <a:pt x="3699" y="1036"/>
                  <a:pt x="3213" y="1012"/>
                  <a:pt x="2731" y="1024"/>
                </a:cubicBezTo>
                <a:cubicBezTo>
                  <a:pt x="2228" y="1036"/>
                  <a:pt x="1718" y="1005"/>
                  <a:pt x="1237" y="853"/>
                </a:cubicBezTo>
                <a:lnTo>
                  <a:pt x="768" y="811"/>
                </a:lnTo>
                <a:lnTo>
                  <a:pt x="341" y="512"/>
                </a:lnTo>
                <a:lnTo>
                  <a:pt x="0" y="341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CustomShape 1"/>
          <p:cNvSpPr/>
          <p:nvPr/>
        </p:nvSpPr>
        <p:spPr>
          <a:xfrm>
            <a:off x="379440" y="404280"/>
            <a:ext cx="62028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935" name="CustomShape 2"/>
          <p:cNvSpPr/>
          <p:nvPr/>
        </p:nvSpPr>
        <p:spPr>
          <a:xfrm>
            <a:off x="741600" y="735840"/>
            <a:ext cx="138384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max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36" name="CustomShape 3"/>
          <p:cNvSpPr/>
          <p:nvPr/>
        </p:nvSpPr>
        <p:spPr>
          <a:xfrm rot="10800000">
            <a:off x="876600" y="629280"/>
            <a:ext cx="204768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937" name="CustomShape 4"/>
          <p:cNvSpPr/>
          <p:nvPr/>
        </p:nvSpPr>
        <p:spPr>
          <a:xfrm>
            <a:off x="2289600" y="627840"/>
            <a:ext cx="46332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38" name="CustomShape 5"/>
          <p:cNvSpPr/>
          <p:nvPr/>
        </p:nvSpPr>
        <p:spPr>
          <a:xfrm>
            <a:off x="2251800" y="260280"/>
            <a:ext cx="519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39" name="CustomShape 6"/>
          <p:cNvSpPr/>
          <p:nvPr/>
        </p:nvSpPr>
        <p:spPr>
          <a:xfrm flipH="1">
            <a:off x="1510920" y="7833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940" name="CustomShape 7"/>
          <p:cNvSpPr/>
          <p:nvPr/>
        </p:nvSpPr>
        <p:spPr>
          <a:xfrm>
            <a:off x="2935800" y="368280"/>
            <a:ext cx="139284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941" name="CustomShape 8"/>
          <p:cNvSpPr/>
          <p:nvPr/>
        </p:nvSpPr>
        <p:spPr>
          <a:xfrm rot="10800000">
            <a:off x="4273560" y="6660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942" name="CustomShape 9"/>
          <p:cNvSpPr/>
          <p:nvPr/>
        </p:nvSpPr>
        <p:spPr>
          <a:xfrm>
            <a:off x="4712040" y="659520"/>
            <a:ext cx="321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43" name="CustomShape 10"/>
          <p:cNvSpPr/>
          <p:nvPr/>
        </p:nvSpPr>
        <p:spPr>
          <a:xfrm>
            <a:off x="4674240" y="29196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44" name="CustomShape 11"/>
          <p:cNvSpPr/>
          <p:nvPr/>
        </p:nvSpPr>
        <p:spPr>
          <a:xfrm>
            <a:off x="4017600" y="735840"/>
            <a:ext cx="6876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45" name="CustomShape 12"/>
          <p:cNvSpPr/>
          <p:nvPr/>
        </p:nvSpPr>
        <p:spPr>
          <a:xfrm flipH="1">
            <a:off x="4449240" y="7844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946" name="CustomShape 13"/>
          <p:cNvSpPr/>
          <p:nvPr/>
        </p:nvSpPr>
        <p:spPr>
          <a:xfrm>
            <a:off x="5317200" y="42984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,m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947" name="CustomShape 14"/>
          <p:cNvSpPr/>
          <p:nvPr/>
        </p:nvSpPr>
        <p:spPr>
          <a:xfrm rot="10800000">
            <a:off x="6865560" y="6606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948" name="CustomShape 15"/>
          <p:cNvSpPr/>
          <p:nvPr/>
        </p:nvSpPr>
        <p:spPr>
          <a:xfrm>
            <a:off x="7368480" y="67104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49" name="CustomShape 16"/>
          <p:cNvSpPr/>
          <p:nvPr/>
        </p:nvSpPr>
        <p:spPr>
          <a:xfrm>
            <a:off x="7330680" y="303480"/>
            <a:ext cx="6451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{m</a:t>
            </a:r>
            <a:r>
              <a:rPr lang="en-US" sz="2000" b="0" strike="noStrike" spc="-1" baseline="-25000">
                <a:solidFill>
                  <a:srgbClr val="FF3333"/>
                </a:solidFill>
                <a:latin typeface="Arial"/>
                <a:ea typeface="Arial"/>
              </a:rPr>
              <a:t>b</a:t>
            </a: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50" name="CustomShape 17"/>
          <p:cNvSpPr/>
          <p:nvPr/>
        </p:nvSpPr>
        <p:spPr>
          <a:xfrm>
            <a:off x="8017560" y="429840"/>
            <a:ext cx="9907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Hỏng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951" name="CustomShape 18"/>
          <p:cNvSpPr/>
          <p:nvPr/>
        </p:nvSpPr>
        <p:spPr>
          <a:xfrm rot="10800000">
            <a:off x="4271760" y="1059840"/>
            <a:ext cx="1025640" cy="77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952" name="CustomShape 19"/>
          <p:cNvSpPr/>
          <p:nvPr/>
        </p:nvSpPr>
        <p:spPr>
          <a:xfrm flipH="1">
            <a:off x="4255560" y="78552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953" name="CustomShape 20"/>
          <p:cNvSpPr/>
          <p:nvPr/>
        </p:nvSpPr>
        <p:spPr>
          <a:xfrm>
            <a:off x="5317200" y="158184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,m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954" name="CustomShape 21"/>
          <p:cNvSpPr/>
          <p:nvPr/>
        </p:nvSpPr>
        <p:spPr>
          <a:xfrm>
            <a:off x="4672080" y="1517760"/>
            <a:ext cx="321840" cy="3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55" name="CustomShape 22"/>
          <p:cNvSpPr/>
          <p:nvPr/>
        </p:nvSpPr>
        <p:spPr>
          <a:xfrm>
            <a:off x="4710240" y="115632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56" name="CustomShape 23"/>
          <p:cNvSpPr/>
          <p:nvPr/>
        </p:nvSpPr>
        <p:spPr>
          <a:xfrm rot="10800000">
            <a:off x="6887520" y="182988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957" name="CustomShape 24"/>
          <p:cNvSpPr/>
          <p:nvPr/>
        </p:nvSpPr>
        <p:spPr>
          <a:xfrm>
            <a:off x="7390440" y="184032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58" name="CustomShape 25"/>
          <p:cNvSpPr/>
          <p:nvPr/>
        </p:nvSpPr>
        <p:spPr>
          <a:xfrm>
            <a:off x="7352640" y="1472760"/>
            <a:ext cx="70416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{ma}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59" name="CustomShape 26"/>
          <p:cNvSpPr/>
          <p:nvPr/>
        </p:nvSpPr>
        <p:spPr>
          <a:xfrm>
            <a:off x="8039520" y="1599120"/>
            <a:ext cx="9907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Hỏng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960" name="CustomShape 27"/>
          <p:cNvSpPr/>
          <p:nvPr/>
        </p:nvSpPr>
        <p:spPr>
          <a:xfrm rot="10800000" flipH="1">
            <a:off x="844200" y="969840"/>
            <a:ext cx="3165120" cy="2102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961" name="CustomShape 28"/>
          <p:cNvSpPr/>
          <p:nvPr/>
        </p:nvSpPr>
        <p:spPr>
          <a:xfrm>
            <a:off x="2031120" y="2302920"/>
            <a:ext cx="321840" cy="3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62" name="CustomShape 29"/>
          <p:cNvSpPr/>
          <p:nvPr/>
        </p:nvSpPr>
        <p:spPr>
          <a:xfrm>
            <a:off x="1777680" y="184932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63" name="CustomShape 30"/>
          <p:cNvSpPr/>
          <p:nvPr/>
        </p:nvSpPr>
        <p:spPr>
          <a:xfrm>
            <a:off x="333720" y="313056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964" name="CustomShape 31"/>
          <p:cNvSpPr/>
          <p:nvPr/>
        </p:nvSpPr>
        <p:spPr>
          <a:xfrm rot="10800000">
            <a:off x="1629720" y="3408480"/>
            <a:ext cx="651600" cy="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965" name="CustomShape 32"/>
          <p:cNvSpPr/>
          <p:nvPr/>
        </p:nvSpPr>
        <p:spPr>
          <a:xfrm>
            <a:off x="1771200" y="304020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66" name="CustomShape 33"/>
          <p:cNvSpPr/>
          <p:nvPr/>
        </p:nvSpPr>
        <p:spPr>
          <a:xfrm>
            <a:off x="1389600" y="3508200"/>
            <a:ext cx="484200" cy="4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67" name="CustomShape 34"/>
          <p:cNvSpPr/>
          <p:nvPr/>
        </p:nvSpPr>
        <p:spPr>
          <a:xfrm flipH="1">
            <a:off x="4061880" y="78660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968" name="CustomShape 35"/>
          <p:cNvSpPr/>
          <p:nvPr/>
        </p:nvSpPr>
        <p:spPr>
          <a:xfrm>
            <a:off x="4026960" y="1081800"/>
            <a:ext cx="4462560" cy="1825200"/>
          </a:xfrm>
          <a:custGeom>
            <a:avLst/>
            <a:gdLst/>
            <a:ahLst/>
            <a:cxnLst/>
            <a:rect l="l" t="t" r="r" b="b"/>
            <a:pathLst>
              <a:path w="12398" h="5072">
                <a:moveTo>
                  <a:pt x="12397" y="2755"/>
                </a:moveTo>
                <a:cubicBezTo>
                  <a:pt x="12369" y="3631"/>
                  <a:pt x="11367" y="3650"/>
                  <a:pt x="10775" y="3907"/>
                </a:cubicBezTo>
                <a:cubicBezTo>
                  <a:pt x="10212" y="4151"/>
                  <a:pt x="9869" y="4536"/>
                  <a:pt x="9324" y="4761"/>
                </a:cubicBezTo>
                <a:cubicBezTo>
                  <a:pt x="8866" y="4950"/>
                  <a:pt x="8410" y="4811"/>
                  <a:pt x="7959" y="4931"/>
                </a:cubicBezTo>
                <a:cubicBezTo>
                  <a:pt x="7515" y="5050"/>
                  <a:pt x="7050" y="5048"/>
                  <a:pt x="6593" y="5059"/>
                </a:cubicBezTo>
                <a:cubicBezTo>
                  <a:pt x="6133" y="5071"/>
                  <a:pt x="5680" y="5017"/>
                  <a:pt x="5227" y="4974"/>
                </a:cubicBezTo>
                <a:cubicBezTo>
                  <a:pt x="4638" y="4918"/>
                  <a:pt x="4371" y="4270"/>
                  <a:pt x="3862" y="4078"/>
                </a:cubicBezTo>
                <a:cubicBezTo>
                  <a:pt x="3284" y="3860"/>
                  <a:pt x="3359" y="3174"/>
                  <a:pt x="2752" y="3054"/>
                </a:cubicBezTo>
                <a:lnTo>
                  <a:pt x="2283" y="2712"/>
                </a:lnTo>
                <a:lnTo>
                  <a:pt x="1813" y="249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969" name="CustomShape 36"/>
          <p:cNvSpPr/>
          <p:nvPr/>
        </p:nvSpPr>
        <p:spPr>
          <a:xfrm>
            <a:off x="4654080" y="890640"/>
            <a:ext cx="3579120" cy="372600"/>
          </a:xfrm>
          <a:custGeom>
            <a:avLst/>
            <a:gdLst/>
            <a:ahLst/>
            <a:cxnLst/>
            <a:rect l="l" t="t" r="r" b="b"/>
            <a:pathLst>
              <a:path w="9944" h="1037">
                <a:moveTo>
                  <a:pt x="9943" y="0"/>
                </a:moveTo>
                <a:cubicBezTo>
                  <a:pt x="9473" y="29"/>
                  <a:pt x="9061" y="222"/>
                  <a:pt x="8577" y="256"/>
                </a:cubicBezTo>
                <a:cubicBezTo>
                  <a:pt x="8057" y="292"/>
                  <a:pt x="7558" y="406"/>
                  <a:pt x="7041" y="469"/>
                </a:cubicBezTo>
                <a:cubicBezTo>
                  <a:pt x="6568" y="527"/>
                  <a:pt x="6124" y="646"/>
                  <a:pt x="5675" y="768"/>
                </a:cubicBezTo>
                <a:cubicBezTo>
                  <a:pt x="5185" y="901"/>
                  <a:pt x="4686" y="1011"/>
                  <a:pt x="4182" y="1024"/>
                </a:cubicBezTo>
                <a:cubicBezTo>
                  <a:pt x="3699" y="1036"/>
                  <a:pt x="3213" y="1012"/>
                  <a:pt x="2731" y="1024"/>
                </a:cubicBezTo>
                <a:cubicBezTo>
                  <a:pt x="2228" y="1036"/>
                  <a:pt x="1718" y="1005"/>
                  <a:pt x="1237" y="853"/>
                </a:cubicBezTo>
                <a:lnTo>
                  <a:pt x="768" y="811"/>
                </a:lnTo>
                <a:lnTo>
                  <a:pt x="341" y="512"/>
                </a:lnTo>
                <a:lnTo>
                  <a:pt x="0" y="341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0" name="CustomShape 1"/>
          <p:cNvSpPr/>
          <p:nvPr/>
        </p:nvSpPr>
        <p:spPr>
          <a:xfrm>
            <a:off x="379440" y="404280"/>
            <a:ext cx="62028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971" name="CustomShape 2"/>
          <p:cNvSpPr/>
          <p:nvPr/>
        </p:nvSpPr>
        <p:spPr>
          <a:xfrm>
            <a:off x="741600" y="735840"/>
            <a:ext cx="138384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max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72" name="CustomShape 3"/>
          <p:cNvSpPr/>
          <p:nvPr/>
        </p:nvSpPr>
        <p:spPr>
          <a:xfrm rot="10800000">
            <a:off x="876600" y="629280"/>
            <a:ext cx="204768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973" name="CustomShape 4"/>
          <p:cNvSpPr/>
          <p:nvPr/>
        </p:nvSpPr>
        <p:spPr>
          <a:xfrm>
            <a:off x="2289600" y="627840"/>
            <a:ext cx="46332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74" name="CustomShape 5"/>
          <p:cNvSpPr/>
          <p:nvPr/>
        </p:nvSpPr>
        <p:spPr>
          <a:xfrm>
            <a:off x="2251800" y="260280"/>
            <a:ext cx="519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75" name="CustomShape 6"/>
          <p:cNvSpPr/>
          <p:nvPr/>
        </p:nvSpPr>
        <p:spPr>
          <a:xfrm flipH="1">
            <a:off x="1510920" y="7833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976" name="CustomShape 7"/>
          <p:cNvSpPr/>
          <p:nvPr/>
        </p:nvSpPr>
        <p:spPr>
          <a:xfrm>
            <a:off x="2935800" y="368280"/>
            <a:ext cx="139284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977" name="CustomShape 8"/>
          <p:cNvSpPr/>
          <p:nvPr/>
        </p:nvSpPr>
        <p:spPr>
          <a:xfrm rot="10800000">
            <a:off x="4273560" y="6660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978" name="CustomShape 9"/>
          <p:cNvSpPr/>
          <p:nvPr/>
        </p:nvSpPr>
        <p:spPr>
          <a:xfrm>
            <a:off x="4712040" y="659520"/>
            <a:ext cx="321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79" name="CustomShape 10"/>
          <p:cNvSpPr/>
          <p:nvPr/>
        </p:nvSpPr>
        <p:spPr>
          <a:xfrm>
            <a:off x="4674240" y="29196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80" name="CustomShape 11"/>
          <p:cNvSpPr/>
          <p:nvPr/>
        </p:nvSpPr>
        <p:spPr>
          <a:xfrm>
            <a:off x="4017600" y="735840"/>
            <a:ext cx="6876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81" name="CustomShape 12"/>
          <p:cNvSpPr/>
          <p:nvPr/>
        </p:nvSpPr>
        <p:spPr>
          <a:xfrm flipH="1">
            <a:off x="4449240" y="7844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982" name="CustomShape 13"/>
          <p:cNvSpPr/>
          <p:nvPr/>
        </p:nvSpPr>
        <p:spPr>
          <a:xfrm>
            <a:off x="5317200" y="42984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,m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983" name="CustomShape 14"/>
          <p:cNvSpPr/>
          <p:nvPr/>
        </p:nvSpPr>
        <p:spPr>
          <a:xfrm rot="10800000">
            <a:off x="6865560" y="6606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984" name="CustomShape 15"/>
          <p:cNvSpPr/>
          <p:nvPr/>
        </p:nvSpPr>
        <p:spPr>
          <a:xfrm>
            <a:off x="7368480" y="67104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85" name="CustomShape 16"/>
          <p:cNvSpPr/>
          <p:nvPr/>
        </p:nvSpPr>
        <p:spPr>
          <a:xfrm>
            <a:off x="7330680" y="303480"/>
            <a:ext cx="6451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{m</a:t>
            </a:r>
            <a:r>
              <a:rPr lang="en-US" sz="2000" b="0" strike="noStrike" spc="-1" baseline="-25000">
                <a:solidFill>
                  <a:srgbClr val="FF3333"/>
                </a:solidFill>
                <a:latin typeface="Arial"/>
                <a:ea typeface="Arial"/>
              </a:rPr>
              <a:t>b</a:t>
            </a: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86" name="CustomShape 17"/>
          <p:cNvSpPr/>
          <p:nvPr/>
        </p:nvSpPr>
        <p:spPr>
          <a:xfrm>
            <a:off x="8017560" y="429840"/>
            <a:ext cx="9907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Hỏng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987" name="CustomShape 18"/>
          <p:cNvSpPr/>
          <p:nvPr/>
        </p:nvSpPr>
        <p:spPr>
          <a:xfrm rot="10800000">
            <a:off x="4271760" y="1059840"/>
            <a:ext cx="1025640" cy="77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988" name="CustomShape 19"/>
          <p:cNvSpPr/>
          <p:nvPr/>
        </p:nvSpPr>
        <p:spPr>
          <a:xfrm flipH="1">
            <a:off x="4255560" y="78552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989" name="CustomShape 20"/>
          <p:cNvSpPr/>
          <p:nvPr/>
        </p:nvSpPr>
        <p:spPr>
          <a:xfrm>
            <a:off x="5317200" y="158184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,m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990" name="CustomShape 21"/>
          <p:cNvSpPr/>
          <p:nvPr/>
        </p:nvSpPr>
        <p:spPr>
          <a:xfrm>
            <a:off x="4672080" y="1517760"/>
            <a:ext cx="321840" cy="3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91" name="CustomShape 22"/>
          <p:cNvSpPr/>
          <p:nvPr/>
        </p:nvSpPr>
        <p:spPr>
          <a:xfrm>
            <a:off x="4710240" y="115632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92" name="CustomShape 23"/>
          <p:cNvSpPr/>
          <p:nvPr/>
        </p:nvSpPr>
        <p:spPr>
          <a:xfrm rot="10800000">
            <a:off x="6887520" y="182988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993" name="CustomShape 24"/>
          <p:cNvSpPr/>
          <p:nvPr/>
        </p:nvSpPr>
        <p:spPr>
          <a:xfrm>
            <a:off x="7390440" y="184032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94" name="CustomShape 25"/>
          <p:cNvSpPr/>
          <p:nvPr/>
        </p:nvSpPr>
        <p:spPr>
          <a:xfrm>
            <a:off x="7352640" y="1472760"/>
            <a:ext cx="70416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{ma}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95" name="CustomShape 26"/>
          <p:cNvSpPr/>
          <p:nvPr/>
        </p:nvSpPr>
        <p:spPr>
          <a:xfrm>
            <a:off x="8039520" y="1599120"/>
            <a:ext cx="9907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Hỏng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996" name="CustomShape 27"/>
          <p:cNvSpPr/>
          <p:nvPr/>
        </p:nvSpPr>
        <p:spPr>
          <a:xfrm rot="10800000" flipH="1">
            <a:off x="844200" y="969840"/>
            <a:ext cx="3165120" cy="2102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997" name="CustomShape 28"/>
          <p:cNvSpPr/>
          <p:nvPr/>
        </p:nvSpPr>
        <p:spPr>
          <a:xfrm>
            <a:off x="2031120" y="2302920"/>
            <a:ext cx="321840" cy="3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98" name="CustomShape 29"/>
          <p:cNvSpPr/>
          <p:nvPr/>
        </p:nvSpPr>
        <p:spPr>
          <a:xfrm>
            <a:off x="1777680" y="184932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99" name="CustomShape 30"/>
          <p:cNvSpPr/>
          <p:nvPr/>
        </p:nvSpPr>
        <p:spPr>
          <a:xfrm>
            <a:off x="333720" y="313056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000" name="CustomShape 31"/>
          <p:cNvSpPr/>
          <p:nvPr/>
        </p:nvSpPr>
        <p:spPr>
          <a:xfrm rot="10800000">
            <a:off x="1629720" y="3408480"/>
            <a:ext cx="651600" cy="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001" name="CustomShape 32"/>
          <p:cNvSpPr/>
          <p:nvPr/>
        </p:nvSpPr>
        <p:spPr>
          <a:xfrm>
            <a:off x="1845000" y="340776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02" name="CustomShape 33"/>
          <p:cNvSpPr/>
          <p:nvPr/>
        </p:nvSpPr>
        <p:spPr>
          <a:xfrm>
            <a:off x="1771200" y="304020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03" name="CustomShape 34"/>
          <p:cNvSpPr/>
          <p:nvPr/>
        </p:nvSpPr>
        <p:spPr>
          <a:xfrm>
            <a:off x="2215800" y="316620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{A,B,p}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004" name="CustomShape 35"/>
          <p:cNvSpPr/>
          <p:nvPr/>
        </p:nvSpPr>
        <p:spPr>
          <a:xfrm>
            <a:off x="1389600" y="3508200"/>
            <a:ext cx="484200" cy="4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05" name="CustomShape 36"/>
          <p:cNvSpPr/>
          <p:nvPr/>
        </p:nvSpPr>
        <p:spPr>
          <a:xfrm flipH="1">
            <a:off x="4061880" y="78660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006" name="CustomShape 37"/>
          <p:cNvSpPr/>
          <p:nvPr/>
        </p:nvSpPr>
        <p:spPr>
          <a:xfrm flipH="1">
            <a:off x="1446480" y="35787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007" name="CustomShape 38"/>
          <p:cNvSpPr/>
          <p:nvPr/>
        </p:nvSpPr>
        <p:spPr>
          <a:xfrm>
            <a:off x="4026960" y="1081800"/>
            <a:ext cx="4462560" cy="1825200"/>
          </a:xfrm>
          <a:custGeom>
            <a:avLst/>
            <a:gdLst/>
            <a:ahLst/>
            <a:cxnLst/>
            <a:rect l="l" t="t" r="r" b="b"/>
            <a:pathLst>
              <a:path w="12398" h="5072">
                <a:moveTo>
                  <a:pt x="12397" y="2755"/>
                </a:moveTo>
                <a:cubicBezTo>
                  <a:pt x="12369" y="3631"/>
                  <a:pt x="11367" y="3650"/>
                  <a:pt x="10775" y="3907"/>
                </a:cubicBezTo>
                <a:cubicBezTo>
                  <a:pt x="10212" y="4151"/>
                  <a:pt x="9869" y="4536"/>
                  <a:pt x="9324" y="4761"/>
                </a:cubicBezTo>
                <a:cubicBezTo>
                  <a:pt x="8866" y="4950"/>
                  <a:pt x="8410" y="4811"/>
                  <a:pt x="7959" y="4931"/>
                </a:cubicBezTo>
                <a:cubicBezTo>
                  <a:pt x="7515" y="5050"/>
                  <a:pt x="7050" y="5048"/>
                  <a:pt x="6593" y="5059"/>
                </a:cubicBezTo>
                <a:cubicBezTo>
                  <a:pt x="6133" y="5071"/>
                  <a:pt x="5680" y="5017"/>
                  <a:pt x="5227" y="4974"/>
                </a:cubicBezTo>
                <a:cubicBezTo>
                  <a:pt x="4638" y="4918"/>
                  <a:pt x="4371" y="4270"/>
                  <a:pt x="3862" y="4078"/>
                </a:cubicBezTo>
                <a:cubicBezTo>
                  <a:pt x="3284" y="3860"/>
                  <a:pt x="3359" y="3174"/>
                  <a:pt x="2752" y="3054"/>
                </a:cubicBezTo>
                <a:lnTo>
                  <a:pt x="2283" y="2712"/>
                </a:lnTo>
                <a:lnTo>
                  <a:pt x="1813" y="249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008" name="CustomShape 39"/>
          <p:cNvSpPr/>
          <p:nvPr/>
        </p:nvSpPr>
        <p:spPr>
          <a:xfrm>
            <a:off x="4654080" y="890640"/>
            <a:ext cx="3579120" cy="372600"/>
          </a:xfrm>
          <a:custGeom>
            <a:avLst/>
            <a:gdLst/>
            <a:ahLst/>
            <a:cxnLst/>
            <a:rect l="l" t="t" r="r" b="b"/>
            <a:pathLst>
              <a:path w="9944" h="1037">
                <a:moveTo>
                  <a:pt x="9943" y="0"/>
                </a:moveTo>
                <a:cubicBezTo>
                  <a:pt x="9473" y="29"/>
                  <a:pt x="9061" y="222"/>
                  <a:pt x="8577" y="256"/>
                </a:cubicBezTo>
                <a:cubicBezTo>
                  <a:pt x="8057" y="292"/>
                  <a:pt x="7558" y="406"/>
                  <a:pt x="7041" y="469"/>
                </a:cubicBezTo>
                <a:cubicBezTo>
                  <a:pt x="6568" y="527"/>
                  <a:pt x="6124" y="646"/>
                  <a:pt x="5675" y="768"/>
                </a:cubicBezTo>
                <a:cubicBezTo>
                  <a:pt x="5185" y="901"/>
                  <a:pt x="4686" y="1011"/>
                  <a:pt x="4182" y="1024"/>
                </a:cubicBezTo>
                <a:cubicBezTo>
                  <a:pt x="3699" y="1036"/>
                  <a:pt x="3213" y="1012"/>
                  <a:pt x="2731" y="1024"/>
                </a:cubicBezTo>
                <a:cubicBezTo>
                  <a:pt x="2228" y="1036"/>
                  <a:pt x="1718" y="1005"/>
                  <a:pt x="1237" y="853"/>
                </a:cubicBezTo>
                <a:lnTo>
                  <a:pt x="768" y="811"/>
                </a:lnTo>
                <a:lnTo>
                  <a:pt x="341" y="512"/>
                </a:lnTo>
                <a:lnTo>
                  <a:pt x="0" y="341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9" name="CustomShape 1"/>
          <p:cNvSpPr/>
          <p:nvPr/>
        </p:nvSpPr>
        <p:spPr>
          <a:xfrm>
            <a:off x="379440" y="404280"/>
            <a:ext cx="62028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010" name="CustomShape 2"/>
          <p:cNvSpPr/>
          <p:nvPr/>
        </p:nvSpPr>
        <p:spPr>
          <a:xfrm>
            <a:off x="741600" y="735840"/>
            <a:ext cx="138384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max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11" name="CustomShape 3"/>
          <p:cNvSpPr/>
          <p:nvPr/>
        </p:nvSpPr>
        <p:spPr>
          <a:xfrm rot="10800000">
            <a:off x="876600" y="629280"/>
            <a:ext cx="204768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012" name="CustomShape 4"/>
          <p:cNvSpPr/>
          <p:nvPr/>
        </p:nvSpPr>
        <p:spPr>
          <a:xfrm>
            <a:off x="2289600" y="627840"/>
            <a:ext cx="46332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13" name="CustomShape 5"/>
          <p:cNvSpPr/>
          <p:nvPr/>
        </p:nvSpPr>
        <p:spPr>
          <a:xfrm>
            <a:off x="2251800" y="260280"/>
            <a:ext cx="519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14" name="CustomShape 6"/>
          <p:cNvSpPr/>
          <p:nvPr/>
        </p:nvSpPr>
        <p:spPr>
          <a:xfrm flipH="1">
            <a:off x="1510920" y="7833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015" name="CustomShape 7"/>
          <p:cNvSpPr/>
          <p:nvPr/>
        </p:nvSpPr>
        <p:spPr>
          <a:xfrm>
            <a:off x="2935800" y="368280"/>
            <a:ext cx="139284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016" name="CustomShape 8"/>
          <p:cNvSpPr/>
          <p:nvPr/>
        </p:nvSpPr>
        <p:spPr>
          <a:xfrm rot="10800000">
            <a:off x="4273560" y="6660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017" name="CustomShape 9"/>
          <p:cNvSpPr/>
          <p:nvPr/>
        </p:nvSpPr>
        <p:spPr>
          <a:xfrm>
            <a:off x="4712040" y="659520"/>
            <a:ext cx="321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18" name="CustomShape 10"/>
          <p:cNvSpPr/>
          <p:nvPr/>
        </p:nvSpPr>
        <p:spPr>
          <a:xfrm>
            <a:off x="4674240" y="29196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19" name="CustomShape 11"/>
          <p:cNvSpPr/>
          <p:nvPr/>
        </p:nvSpPr>
        <p:spPr>
          <a:xfrm>
            <a:off x="4017600" y="735840"/>
            <a:ext cx="6876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20" name="CustomShape 12"/>
          <p:cNvSpPr/>
          <p:nvPr/>
        </p:nvSpPr>
        <p:spPr>
          <a:xfrm flipH="1">
            <a:off x="4449240" y="7844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021" name="CustomShape 13"/>
          <p:cNvSpPr/>
          <p:nvPr/>
        </p:nvSpPr>
        <p:spPr>
          <a:xfrm>
            <a:off x="5317200" y="42984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,m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022" name="CustomShape 14"/>
          <p:cNvSpPr/>
          <p:nvPr/>
        </p:nvSpPr>
        <p:spPr>
          <a:xfrm rot="10800000">
            <a:off x="6865560" y="6606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023" name="CustomShape 15"/>
          <p:cNvSpPr/>
          <p:nvPr/>
        </p:nvSpPr>
        <p:spPr>
          <a:xfrm>
            <a:off x="7368480" y="67104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24" name="CustomShape 16"/>
          <p:cNvSpPr/>
          <p:nvPr/>
        </p:nvSpPr>
        <p:spPr>
          <a:xfrm>
            <a:off x="7330680" y="303480"/>
            <a:ext cx="6451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{m</a:t>
            </a:r>
            <a:r>
              <a:rPr lang="en-US" sz="2000" b="0" strike="noStrike" spc="-1" baseline="-25000">
                <a:solidFill>
                  <a:srgbClr val="FF3333"/>
                </a:solidFill>
                <a:latin typeface="Arial"/>
                <a:ea typeface="Arial"/>
              </a:rPr>
              <a:t>b</a:t>
            </a: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25" name="CustomShape 17"/>
          <p:cNvSpPr/>
          <p:nvPr/>
        </p:nvSpPr>
        <p:spPr>
          <a:xfrm>
            <a:off x="8017560" y="429840"/>
            <a:ext cx="9907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Hỏng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026" name="CustomShape 18"/>
          <p:cNvSpPr/>
          <p:nvPr/>
        </p:nvSpPr>
        <p:spPr>
          <a:xfrm rot="10800000">
            <a:off x="4271760" y="1059840"/>
            <a:ext cx="1025640" cy="77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027" name="CustomShape 19"/>
          <p:cNvSpPr/>
          <p:nvPr/>
        </p:nvSpPr>
        <p:spPr>
          <a:xfrm flipH="1">
            <a:off x="4255560" y="78552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028" name="CustomShape 20"/>
          <p:cNvSpPr/>
          <p:nvPr/>
        </p:nvSpPr>
        <p:spPr>
          <a:xfrm>
            <a:off x="5317200" y="158184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,m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029" name="CustomShape 21"/>
          <p:cNvSpPr/>
          <p:nvPr/>
        </p:nvSpPr>
        <p:spPr>
          <a:xfrm>
            <a:off x="4672080" y="1517760"/>
            <a:ext cx="321840" cy="3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30" name="CustomShape 22"/>
          <p:cNvSpPr/>
          <p:nvPr/>
        </p:nvSpPr>
        <p:spPr>
          <a:xfrm>
            <a:off x="4710240" y="115632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31" name="CustomShape 23"/>
          <p:cNvSpPr/>
          <p:nvPr/>
        </p:nvSpPr>
        <p:spPr>
          <a:xfrm rot="10800000">
            <a:off x="6887520" y="182988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032" name="CustomShape 24"/>
          <p:cNvSpPr/>
          <p:nvPr/>
        </p:nvSpPr>
        <p:spPr>
          <a:xfrm>
            <a:off x="7390440" y="184032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33" name="CustomShape 25"/>
          <p:cNvSpPr/>
          <p:nvPr/>
        </p:nvSpPr>
        <p:spPr>
          <a:xfrm>
            <a:off x="7352640" y="1472760"/>
            <a:ext cx="70416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{ma}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34" name="CustomShape 26"/>
          <p:cNvSpPr/>
          <p:nvPr/>
        </p:nvSpPr>
        <p:spPr>
          <a:xfrm>
            <a:off x="8039520" y="1599120"/>
            <a:ext cx="9907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Hỏng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035" name="CustomShape 27"/>
          <p:cNvSpPr/>
          <p:nvPr/>
        </p:nvSpPr>
        <p:spPr>
          <a:xfrm rot="10800000" flipH="1">
            <a:off x="844200" y="969840"/>
            <a:ext cx="3165120" cy="2102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036" name="CustomShape 28"/>
          <p:cNvSpPr/>
          <p:nvPr/>
        </p:nvSpPr>
        <p:spPr>
          <a:xfrm>
            <a:off x="2031120" y="2302920"/>
            <a:ext cx="321840" cy="3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37" name="CustomShape 29"/>
          <p:cNvSpPr/>
          <p:nvPr/>
        </p:nvSpPr>
        <p:spPr>
          <a:xfrm>
            <a:off x="1777680" y="184932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38" name="CustomShape 30"/>
          <p:cNvSpPr/>
          <p:nvPr/>
        </p:nvSpPr>
        <p:spPr>
          <a:xfrm>
            <a:off x="333720" y="313056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039" name="CustomShape 31"/>
          <p:cNvSpPr/>
          <p:nvPr/>
        </p:nvSpPr>
        <p:spPr>
          <a:xfrm rot="10800000">
            <a:off x="1629720" y="3408480"/>
            <a:ext cx="651600" cy="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040" name="CustomShape 32"/>
          <p:cNvSpPr/>
          <p:nvPr/>
        </p:nvSpPr>
        <p:spPr>
          <a:xfrm>
            <a:off x="1845000" y="340776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41" name="CustomShape 33"/>
          <p:cNvSpPr/>
          <p:nvPr/>
        </p:nvSpPr>
        <p:spPr>
          <a:xfrm>
            <a:off x="1771200" y="304020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42" name="CustomShape 34"/>
          <p:cNvSpPr/>
          <p:nvPr/>
        </p:nvSpPr>
        <p:spPr>
          <a:xfrm>
            <a:off x="2215800" y="316620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{A,B,p}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043" name="CustomShape 35"/>
          <p:cNvSpPr/>
          <p:nvPr/>
        </p:nvSpPr>
        <p:spPr>
          <a:xfrm rot="10800000">
            <a:off x="3332160" y="3433680"/>
            <a:ext cx="944640" cy="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044" name="CustomShape 36"/>
          <p:cNvSpPr/>
          <p:nvPr/>
        </p:nvSpPr>
        <p:spPr>
          <a:xfrm>
            <a:off x="3545280" y="30398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{A}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45" name="CustomShape 37"/>
          <p:cNvSpPr/>
          <p:nvPr/>
        </p:nvSpPr>
        <p:spPr>
          <a:xfrm>
            <a:off x="1389600" y="3508200"/>
            <a:ext cx="484200" cy="4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46" name="CustomShape 38"/>
          <p:cNvSpPr/>
          <p:nvPr/>
        </p:nvSpPr>
        <p:spPr>
          <a:xfrm>
            <a:off x="3169800" y="3476880"/>
            <a:ext cx="8067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6,7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47" name="CustomShape 39"/>
          <p:cNvSpPr/>
          <p:nvPr/>
        </p:nvSpPr>
        <p:spPr>
          <a:xfrm flipH="1">
            <a:off x="4061880" y="78660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048" name="CustomShape 40"/>
          <p:cNvSpPr/>
          <p:nvPr/>
        </p:nvSpPr>
        <p:spPr>
          <a:xfrm flipH="1">
            <a:off x="1446480" y="35787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049" name="CustomShape 41"/>
          <p:cNvSpPr/>
          <p:nvPr/>
        </p:nvSpPr>
        <p:spPr>
          <a:xfrm>
            <a:off x="4026960" y="1081800"/>
            <a:ext cx="4462560" cy="1825200"/>
          </a:xfrm>
          <a:custGeom>
            <a:avLst/>
            <a:gdLst/>
            <a:ahLst/>
            <a:cxnLst/>
            <a:rect l="l" t="t" r="r" b="b"/>
            <a:pathLst>
              <a:path w="12398" h="5072">
                <a:moveTo>
                  <a:pt x="12397" y="2755"/>
                </a:moveTo>
                <a:cubicBezTo>
                  <a:pt x="12369" y="3631"/>
                  <a:pt x="11367" y="3650"/>
                  <a:pt x="10775" y="3907"/>
                </a:cubicBezTo>
                <a:cubicBezTo>
                  <a:pt x="10212" y="4151"/>
                  <a:pt x="9869" y="4536"/>
                  <a:pt x="9324" y="4761"/>
                </a:cubicBezTo>
                <a:cubicBezTo>
                  <a:pt x="8866" y="4950"/>
                  <a:pt x="8410" y="4811"/>
                  <a:pt x="7959" y="4931"/>
                </a:cubicBezTo>
                <a:cubicBezTo>
                  <a:pt x="7515" y="5050"/>
                  <a:pt x="7050" y="5048"/>
                  <a:pt x="6593" y="5059"/>
                </a:cubicBezTo>
                <a:cubicBezTo>
                  <a:pt x="6133" y="5071"/>
                  <a:pt x="5680" y="5017"/>
                  <a:pt x="5227" y="4974"/>
                </a:cubicBezTo>
                <a:cubicBezTo>
                  <a:pt x="4638" y="4918"/>
                  <a:pt x="4371" y="4270"/>
                  <a:pt x="3862" y="4078"/>
                </a:cubicBezTo>
                <a:cubicBezTo>
                  <a:pt x="3284" y="3860"/>
                  <a:pt x="3359" y="3174"/>
                  <a:pt x="2752" y="3054"/>
                </a:cubicBezTo>
                <a:lnTo>
                  <a:pt x="2283" y="2712"/>
                </a:lnTo>
                <a:lnTo>
                  <a:pt x="1813" y="249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050" name="CustomShape 42"/>
          <p:cNvSpPr/>
          <p:nvPr/>
        </p:nvSpPr>
        <p:spPr>
          <a:xfrm>
            <a:off x="4654080" y="890640"/>
            <a:ext cx="3579120" cy="372600"/>
          </a:xfrm>
          <a:custGeom>
            <a:avLst/>
            <a:gdLst/>
            <a:ahLst/>
            <a:cxnLst/>
            <a:rect l="l" t="t" r="r" b="b"/>
            <a:pathLst>
              <a:path w="9944" h="1037">
                <a:moveTo>
                  <a:pt x="9943" y="0"/>
                </a:moveTo>
                <a:cubicBezTo>
                  <a:pt x="9473" y="29"/>
                  <a:pt x="9061" y="222"/>
                  <a:pt x="8577" y="256"/>
                </a:cubicBezTo>
                <a:cubicBezTo>
                  <a:pt x="8057" y="292"/>
                  <a:pt x="7558" y="406"/>
                  <a:pt x="7041" y="469"/>
                </a:cubicBezTo>
                <a:cubicBezTo>
                  <a:pt x="6568" y="527"/>
                  <a:pt x="6124" y="646"/>
                  <a:pt x="5675" y="768"/>
                </a:cubicBezTo>
                <a:cubicBezTo>
                  <a:pt x="5185" y="901"/>
                  <a:pt x="4686" y="1011"/>
                  <a:pt x="4182" y="1024"/>
                </a:cubicBezTo>
                <a:cubicBezTo>
                  <a:pt x="3699" y="1036"/>
                  <a:pt x="3213" y="1012"/>
                  <a:pt x="2731" y="1024"/>
                </a:cubicBezTo>
                <a:cubicBezTo>
                  <a:pt x="2228" y="1036"/>
                  <a:pt x="1718" y="1005"/>
                  <a:pt x="1237" y="853"/>
                </a:cubicBezTo>
                <a:lnTo>
                  <a:pt x="768" y="811"/>
                </a:lnTo>
                <a:lnTo>
                  <a:pt x="341" y="512"/>
                </a:lnTo>
                <a:lnTo>
                  <a:pt x="0" y="341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1" name="CustomShape 1"/>
          <p:cNvSpPr/>
          <p:nvPr/>
        </p:nvSpPr>
        <p:spPr>
          <a:xfrm>
            <a:off x="379440" y="404280"/>
            <a:ext cx="62028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052" name="CustomShape 2"/>
          <p:cNvSpPr/>
          <p:nvPr/>
        </p:nvSpPr>
        <p:spPr>
          <a:xfrm>
            <a:off x="741600" y="735840"/>
            <a:ext cx="138384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max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53" name="CustomShape 3"/>
          <p:cNvSpPr/>
          <p:nvPr/>
        </p:nvSpPr>
        <p:spPr>
          <a:xfrm rot="10800000">
            <a:off x="876600" y="629280"/>
            <a:ext cx="204768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054" name="CustomShape 4"/>
          <p:cNvSpPr/>
          <p:nvPr/>
        </p:nvSpPr>
        <p:spPr>
          <a:xfrm>
            <a:off x="2289600" y="627840"/>
            <a:ext cx="46332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55" name="CustomShape 5"/>
          <p:cNvSpPr/>
          <p:nvPr/>
        </p:nvSpPr>
        <p:spPr>
          <a:xfrm>
            <a:off x="2251800" y="260280"/>
            <a:ext cx="519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56" name="CustomShape 6"/>
          <p:cNvSpPr/>
          <p:nvPr/>
        </p:nvSpPr>
        <p:spPr>
          <a:xfrm flipH="1">
            <a:off x="1510920" y="7833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057" name="CustomShape 7"/>
          <p:cNvSpPr/>
          <p:nvPr/>
        </p:nvSpPr>
        <p:spPr>
          <a:xfrm>
            <a:off x="2935800" y="368280"/>
            <a:ext cx="139284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058" name="CustomShape 8"/>
          <p:cNvSpPr/>
          <p:nvPr/>
        </p:nvSpPr>
        <p:spPr>
          <a:xfrm rot="10800000">
            <a:off x="4273560" y="6660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059" name="CustomShape 9"/>
          <p:cNvSpPr/>
          <p:nvPr/>
        </p:nvSpPr>
        <p:spPr>
          <a:xfrm>
            <a:off x="4712040" y="659520"/>
            <a:ext cx="321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60" name="CustomShape 10"/>
          <p:cNvSpPr/>
          <p:nvPr/>
        </p:nvSpPr>
        <p:spPr>
          <a:xfrm>
            <a:off x="4674240" y="29196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61" name="CustomShape 11"/>
          <p:cNvSpPr/>
          <p:nvPr/>
        </p:nvSpPr>
        <p:spPr>
          <a:xfrm>
            <a:off x="4017600" y="735840"/>
            <a:ext cx="6876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62" name="CustomShape 12"/>
          <p:cNvSpPr/>
          <p:nvPr/>
        </p:nvSpPr>
        <p:spPr>
          <a:xfrm flipH="1">
            <a:off x="4449240" y="7844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063" name="CustomShape 13"/>
          <p:cNvSpPr/>
          <p:nvPr/>
        </p:nvSpPr>
        <p:spPr>
          <a:xfrm>
            <a:off x="5317200" y="42984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,m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064" name="CustomShape 14"/>
          <p:cNvSpPr/>
          <p:nvPr/>
        </p:nvSpPr>
        <p:spPr>
          <a:xfrm rot="10800000">
            <a:off x="6865560" y="6606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065" name="CustomShape 15"/>
          <p:cNvSpPr/>
          <p:nvPr/>
        </p:nvSpPr>
        <p:spPr>
          <a:xfrm>
            <a:off x="7368480" y="67104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66" name="CustomShape 16"/>
          <p:cNvSpPr/>
          <p:nvPr/>
        </p:nvSpPr>
        <p:spPr>
          <a:xfrm>
            <a:off x="7330680" y="303480"/>
            <a:ext cx="6451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{m</a:t>
            </a:r>
            <a:r>
              <a:rPr lang="en-US" sz="2000" b="0" strike="noStrike" spc="-1" baseline="-25000">
                <a:solidFill>
                  <a:srgbClr val="FF3333"/>
                </a:solidFill>
                <a:latin typeface="Arial"/>
                <a:ea typeface="Arial"/>
              </a:rPr>
              <a:t>b</a:t>
            </a: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67" name="CustomShape 17"/>
          <p:cNvSpPr/>
          <p:nvPr/>
        </p:nvSpPr>
        <p:spPr>
          <a:xfrm>
            <a:off x="8017560" y="429840"/>
            <a:ext cx="9907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Hỏng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068" name="CustomShape 18"/>
          <p:cNvSpPr/>
          <p:nvPr/>
        </p:nvSpPr>
        <p:spPr>
          <a:xfrm rot="10800000">
            <a:off x="4271760" y="1059840"/>
            <a:ext cx="1025640" cy="77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069" name="CustomShape 19"/>
          <p:cNvSpPr/>
          <p:nvPr/>
        </p:nvSpPr>
        <p:spPr>
          <a:xfrm flipH="1">
            <a:off x="4255560" y="78552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070" name="CustomShape 20"/>
          <p:cNvSpPr/>
          <p:nvPr/>
        </p:nvSpPr>
        <p:spPr>
          <a:xfrm>
            <a:off x="5317200" y="158184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,m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071" name="CustomShape 21"/>
          <p:cNvSpPr/>
          <p:nvPr/>
        </p:nvSpPr>
        <p:spPr>
          <a:xfrm>
            <a:off x="4672080" y="1517760"/>
            <a:ext cx="321840" cy="3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72" name="CustomShape 22"/>
          <p:cNvSpPr/>
          <p:nvPr/>
        </p:nvSpPr>
        <p:spPr>
          <a:xfrm>
            <a:off x="4710240" y="115632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73" name="CustomShape 23"/>
          <p:cNvSpPr/>
          <p:nvPr/>
        </p:nvSpPr>
        <p:spPr>
          <a:xfrm rot="10800000">
            <a:off x="6887520" y="182988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074" name="CustomShape 24"/>
          <p:cNvSpPr/>
          <p:nvPr/>
        </p:nvSpPr>
        <p:spPr>
          <a:xfrm>
            <a:off x="7390440" y="184032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75" name="CustomShape 25"/>
          <p:cNvSpPr/>
          <p:nvPr/>
        </p:nvSpPr>
        <p:spPr>
          <a:xfrm>
            <a:off x="7352640" y="1472760"/>
            <a:ext cx="70416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{ma}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76" name="CustomShape 26"/>
          <p:cNvSpPr/>
          <p:nvPr/>
        </p:nvSpPr>
        <p:spPr>
          <a:xfrm>
            <a:off x="8039520" y="1599120"/>
            <a:ext cx="9907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Hỏng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077" name="CustomShape 27"/>
          <p:cNvSpPr/>
          <p:nvPr/>
        </p:nvSpPr>
        <p:spPr>
          <a:xfrm rot="10800000" flipH="1">
            <a:off x="844200" y="969840"/>
            <a:ext cx="3165120" cy="2102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078" name="CustomShape 28"/>
          <p:cNvSpPr/>
          <p:nvPr/>
        </p:nvSpPr>
        <p:spPr>
          <a:xfrm>
            <a:off x="2031120" y="2302920"/>
            <a:ext cx="321840" cy="3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79" name="CustomShape 29"/>
          <p:cNvSpPr/>
          <p:nvPr/>
        </p:nvSpPr>
        <p:spPr>
          <a:xfrm>
            <a:off x="1777680" y="184932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80" name="CustomShape 30"/>
          <p:cNvSpPr/>
          <p:nvPr/>
        </p:nvSpPr>
        <p:spPr>
          <a:xfrm>
            <a:off x="333720" y="313056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081" name="CustomShape 31"/>
          <p:cNvSpPr/>
          <p:nvPr/>
        </p:nvSpPr>
        <p:spPr>
          <a:xfrm rot="10800000">
            <a:off x="1629720" y="3408480"/>
            <a:ext cx="651600" cy="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082" name="CustomShape 32"/>
          <p:cNvSpPr/>
          <p:nvPr/>
        </p:nvSpPr>
        <p:spPr>
          <a:xfrm>
            <a:off x="1845000" y="340776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83" name="CustomShape 33"/>
          <p:cNvSpPr/>
          <p:nvPr/>
        </p:nvSpPr>
        <p:spPr>
          <a:xfrm>
            <a:off x="1771200" y="304020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84" name="CustomShape 34"/>
          <p:cNvSpPr/>
          <p:nvPr/>
        </p:nvSpPr>
        <p:spPr>
          <a:xfrm>
            <a:off x="2215800" y="316620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{A,B,p}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085" name="CustomShape 35"/>
          <p:cNvSpPr/>
          <p:nvPr/>
        </p:nvSpPr>
        <p:spPr>
          <a:xfrm rot="10800000">
            <a:off x="3332160" y="3433680"/>
            <a:ext cx="944640" cy="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086" name="CustomShape 36"/>
          <p:cNvSpPr/>
          <p:nvPr/>
        </p:nvSpPr>
        <p:spPr>
          <a:xfrm>
            <a:off x="3655080" y="34074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7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87" name="CustomShape 37"/>
          <p:cNvSpPr/>
          <p:nvPr/>
        </p:nvSpPr>
        <p:spPr>
          <a:xfrm>
            <a:off x="3545280" y="30398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{A}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88" name="CustomShape 38"/>
          <p:cNvSpPr/>
          <p:nvPr/>
        </p:nvSpPr>
        <p:spPr>
          <a:xfrm>
            <a:off x="1389600" y="3508200"/>
            <a:ext cx="484200" cy="4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89" name="CustomShape 39"/>
          <p:cNvSpPr/>
          <p:nvPr/>
        </p:nvSpPr>
        <p:spPr>
          <a:xfrm>
            <a:off x="3169800" y="3476880"/>
            <a:ext cx="8067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6,7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90" name="CustomShape 40"/>
          <p:cNvSpPr/>
          <p:nvPr/>
        </p:nvSpPr>
        <p:spPr>
          <a:xfrm>
            <a:off x="4189320" y="316620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a,R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,B,p}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091" name="CustomShape 41"/>
          <p:cNvSpPr/>
          <p:nvPr/>
        </p:nvSpPr>
        <p:spPr>
          <a:xfrm flipH="1">
            <a:off x="4061880" y="78660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092" name="CustomShape 42"/>
          <p:cNvSpPr/>
          <p:nvPr/>
        </p:nvSpPr>
        <p:spPr>
          <a:xfrm flipH="1">
            <a:off x="1446480" y="35787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093" name="CustomShape 43"/>
          <p:cNvSpPr/>
          <p:nvPr/>
        </p:nvSpPr>
        <p:spPr>
          <a:xfrm flipH="1">
            <a:off x="3376800" y="35438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094" name="CustomShape 44"/>
          <p:cNvSpPr/>
          <p:nvPr/>
        </p:nvSpPr>
        <p:spPr>
          <a:xfrm>
            <a:off x="4026960" y="1081800"/>
            <a:ext cx="4462560" cy="1825200"/>
          </a:xfrm>
          <a:custGeom>
            <a:avLst/>
            <a:gdLst/>
            <a:ahLst/>
            <a:cxnLst/>
            <a:rect l="l" t="t" r="r" b="b"/>
            <a:pathLst>
              <a:path w="12398" h="5072">
                <a:moveTo>
                  <a:pt x="12397" y="2755"/>
                </a:moveTo>
                <a:cubicBezTo>
                  <a:pt x="12369" y="3631"/>
                  <a:pt x="11367" y="3650"/>
                  <a:pt x="10775" y="3907"/>
                </a:cubicBezTo>
                <a:cubicBezTo>
                  <a:pt x="10212" y="4151"/>
                  <a:pt x="9869" y="4536"/>
                  <a:pt x="9324" y="4761"/>
                </a:cubicBezTo>
                <a:cubicBezTo>
                  <a:pt x="8866" y="4950"/>
                  <a:pt x="8410" y="4811"/>
                  <a:pt x="7959" y="4931"/>
                </a:cubicBezTo>
                <a:cubicBezTo>
                  <a:pt x="7515" y="5050"/>
                  <a:pt x="7050" y="5048"/>
                  <a:pt x="6593" y="5059"/>
                </a:cubicBezTo>
                <a:cubicBezTo>
                  <a:pt x="6133" y="5071"/>
                  <a:pt x="5680" y="5017"/>
                  <a:pt x="5227" y="4974"/>
                </a:cubicBezTo>
                <a:cubicBezTo>
                  <a:pt x="4638" y="4918"/>
                  <a:pt x="4371" y="4270"/>
                  <a:pt x="3862" y="4078"/>
                </a:cubicBezTo>
                <a:cubicBezTo>
                  <a:pt x="3284" y="3860"/>
                  <a:pt x="3359" y="3174"/>
                  <a:pt x="2752" y="3054"/>
                </a:cubicBezTo>
                <a:lnTo>
                  <a:pt x="2283" y="2712"/>
                </a:lnTo>
                <a:lnTo>
                  <a:pt x="1813" y="249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095" name="CustomShape 45"/>
          <p:cNvSpPr/>
          <p:nvPr/>
        </p:nvSpPr>
        <p:spPr>
          <a:xfrm>
            <a:off x="4654080" y="890640"/>
            <a:ext cx="3579120" cy="372600"/>
          </a:xfrm>
          <a:custGeom>
            <a:avLst/>
            <a:gdLst/>
            <a:ahLst/>
            <a:cxnLst/>
            <a:rect l="l" t="t" r="r" b="b"/>
            <a:pathLst>
              <a:path w="9944" h="1037">
                <a:moveTo>
                  <a:pt x="9943" y="0"/>
                </a:moveTo>
                <a:cubicBezTo>
                  <a:pt x="9473" y="29"/>
                  <a:pt x="9061" y="222"/>
                  <a:pt x="8577" y="256"/>
                </a:cubicBezTo>
                <a:cubicBezTo>
                  <a:pt x="8057" y="292"/>
                  <a:pt x="7558" y="406"/>
                  <a:pt x="7041" y="469"/>
                </a:cubicBezTo>
                <a:cubicBezTo>
                  <a:pt x="6568" y="527"/>
                  <a:pt x="6124" y="646"/>
                  <a:pt x="5675" y="768"/>
                </a:cubicBezTo>
                <a:cubicBezTo>
                  <a:pt x="5185" y="901"/>
                  <a:pt x="4686" y="1011"/>
                  <a:pt x="4182" y="1024"/>
                </a:cubicBezTo>
                <a:cubicBezTo>
                  <a:pt x="3699" y="1036"/>
                  <a:pt x="3213" y="1012"/>
                  <a:pt x="2731" y="1024"/>
                </a:cubicBezTo>
                <a:cubicBezTo>
                  <a:pt x="2228" y="1036"/>
                  <a:pt x="1718" y="1005"/>
                  <a:pt x="1237" y="853"/>
                </a:cubicBezTo>
                <a:lnTo>
                  <a:pt x="768" y="811"/>
                </a:lnTo>
                <a:lnTo>
                  <a:pt x="341" y="512"/>
                </a:lnTo>
                <a:lnTo>
                  <a:pt x="0" y="341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" name="CustomShape 1"/>
          <p:cNvSpPr/>
          <p:nvPr/>
        </p:nvSpPr>
        <p:spPr>
          <a:xfrm>
            <a:off x="379440" y="404280"/>
            <a:ext cx="62028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097" name="CustomShape 2"/>
          <p:cNvSpPr/>
          <p:nvPr/>
        </p:nvSpPr>
        <p:spPr>
          <a:xfrm>
            <a:off x="741600" y="735840"/>
            <a:ext cx="138384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max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98" name="CustomShape 3"/>
          <p:cNvSpPr/>
          <p:nvPr/>
        </p:nvSpPr>
        <p:spPr>
          <a:xfrm rot="10800000">
            <a:off x="876600" y="629280"/>
            <a:ext cx="204768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099" name="CustomShape 4"/>
          <p:cNvSpPr/>
          <p:nvPr/>
        </p:nvSpPr>
        <p:spPr>
          <a:xfrm>
            <a:off x="2289600" y="627840"/>
            <a:ext cx="46332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00" name="CustomShape 5"/>
          <p:cNvSpPr/>
          <p:nvPr/>
        </p:nvSpPr>
        <p:spPr>
          <a:xfrm>
            <a:off x="2251800" y="260280"/>
            <a:ext cx="519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01" name="CustomShape 6"/>
          <p:cNvSpPr/>
          <p:nvPr/>
        </p:nvSpPr>
        <p:spPr>
          <a:xfrm flipH="1">
            <a:off x="1510920" y="7833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102" name="CustomShape 7"/>
          <p:cNvSpPr/>
          <p:nvPr/>
        </p:nvSpPr>
        <p:spPr>
          <a:xfrm>
            <a:off x="2935800" y="368280"/>
            <a:ext cx="139284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103" name="CustomShape 8"/>
          <p:cNvSpPr/>
          <p:nvPr/>
        </p:nvSpPr>
        <p:spPr>
          <a:xfrm rot="10800000">
            <a:off x="4273560" y="6660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104" name="CustomShape 9"/>
          <p:cNvSpPr/>
          <p:nvPr/>
        </p:nvSpPr>
        <p:spPr>
          <a:xfrm>
            <a:off x="4712040" y="659520"/>
            <a:ext cx="321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05" name="CustomShape 10"/>
          <p:cNvSpPr/>
          <p:nvPr/>
        </p:nvSpPr>
        <p:spPr>
          <a:xfrm>
            <a:off x="4674240" y="29196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06" name="CustomShape 11"/>
          <p:cNvSpPr/>
          <p:nvPr/>
        </p:nvSpPr>
        <p:spPr>
          <a:xfrm>
            <a:off x="4017600" y="735840"/>
            <a:ext cx="6876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07" name="CustomShape 12"/>
          <p:cNvSpPr/>
          <p:nvPr/>
        </p:nvSpPr>
        <p:spPr>
          <a:xfrm flipH="1">
            <a:off x="4449240" y="7844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108" name="CustomShape 13"/>
          <p:cNvSpPr/>
          <p:nvPr/>
        </p:nvSpPr>
        <p:spPr>
          <a:xfrm>
            <a:off x="5317200" y="42984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,m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109" name="CustomShape 14"/>
          <p:cNvSpPr/>
          <p:nvPr/>
        </p:nvSpPr>
        <p:spPr>
          <a:xfrm rot="10800000">
            <a:off x="6865560" y="6606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110" name="CustomShape 15"/>
          <p:cNvSpPr/>
          <p:nvPr/>
        </p:nvSpPr>
        <p:spPr>
          <a:xfrm>
            <a:off x="7368480" y="67104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11" name="CustomShape 16"/>
          <p:cNvSpPr/>
          <p:nvPr/>
        </p:nvSpPr>
        <p:spPr>
          <a:xfrm>
            <a:off x="7330680" y="303480"/>
            <a:ext cx="6451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{m</a:t>
            </a:r>
            <a:r>
              <a:rPr lang="en-US" sz="2000" b="0" strike="noStrike" spc="-1" baseline="-25000">
                <a:solidFill>
                  <a:srgbClr val="FF3333"/>
                </a:solidFill>
                <a:latin typeface="Arial"/>
                <a:ea typeface="Arial"/>
              </a:rPr>
              <a:t>b</a:t>
            </a: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12" name="CustomShape 17"/>
          <p:cNvSpPr/>
          <p:nvPr/>
        </p:nvSpPr>
        <p:spPr>
          <a:xfrm>
            <a:off x="8017560" y="429840"/>
            <a:ext cx="9907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Hỏng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113" name="CustomShape 18"/>
          <p:cNvSpPr/>
          <p:nvPr/>
        </p:nvSpPr>
        <p:spPr>
          <a:xfrm rot="10800000">
            <a:off x="4271760" y="1059840"/>
            <a:ext cx="1025640" cy="77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114" name="CustomShape 19"/>
          <p:cNvSpPr/>
          <p:nvPr/>
        </p:nvSpPr>
        <p:spPr>
          <a:xfrm flipH="1">
            <a:off x="4255560" y="78552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115" name="CustomShape 20"/>
          <p:cNvSpPr/>
          <p:nvPr/>
        </p:nvSpPr>
        <p:spPr>
          <a:xfrm>
            <a:off x="5317200" y="158184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,m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116" name="CustomShape 21"/>
          <p:cNvSpPr/>
          <p:nvPr/>
        </p:nvSpPr>
        <p:spPr>
          <a:xfrm>
            <a:off x="4672080" y="1517760"/>
            <a:ext cx="321840" cy="3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17" name="CustomShape 22"/>
          <p:cNvSpPr/>
          <p:nvPr/>
        </p:nvSpPr>
        <p:spPr>
          <a:xfrm>
            <a:off x="4710240" y="115632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18" name="CustomShape 23"/>
          <p:cNvSpPr/>
          <p:nvPr/>
        </p:nvSpPr>
        <p:spPr>
          <a:xfrm rot="10800000">
            <a:off x="6887520" y="182988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119" name="CustomShape 24"/>
          <p:cNvSpPr/>
          <p:nvPr/>
        </p:nvSpPr>
        <p:spPr>
          <a:xfrm>
            <a:off x="7390440" y="184032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20" name="CustomShape 25"/>
          <p:cNvSpPr/>
          <p:nvPr/>
        </p:nvSpPr>
        <p:spPr>
          <a:xfrm>
            <a:off x="7352640" y="1472760"/>
            <a:ext cx="70416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{ma}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21" name="CustomShape 26"/>
          <p:cNvSpPr/>
          <p:nvPr/>
        </p:nvSpPr>
        <p:spPr>
          <a:xfrm>
            <a:off x="8039520" y="1599120"/>
            <a:ext cx="9907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Hỏng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122" name="CustomShape 27"/>
          <p:cNvSpPr/>
          <p:nvPr/>
        </p:nvSpPr>
        <p:spPr>
          <a:xfrm rot="10800000" flipH="1">
            <a:off x="844200" y="969840"/>
            <a:ext cx="3165120" cy="2102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123" name="CustomShape 28"/>
          <p:cNvSpPr/>
          <p:nvPr/>
        </p:nvSpPr>
        <p:spPr>
          <a:xfrm>
            <a:off x="2031120" y="2302920"/>
            <a:ext cx="321840" cy="3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24" name="CustomShape 29"/>
          <p:cNvSpPr/>
          <p:nvPr/>
        </p:nvSpPr>
        <p:spPr>
          <a:xfrm>
            <a:off x="1777680" y="184932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25" name="CustomShape 30"/>
          <p:cNvSpPr/>
          <p:nvPr/>
        </p:nvSpPr>
        <p:spPr>
          <a:xfrm>
            <a:off x="333720" y="313056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126" name="CustomShape 31"/>
          <p:cNvSpPr/>
          <p:nvPr/>
        </p:nvSpPr>
        <p:spPr>
          <a:xfrm rot="10800000">
            <a:off x="1629720" y="3408480"/>
            <a:ext cx="651600" cy="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127" name="CustomShape 32"/>
          <p:cNvSpPr/>
          <p:nvPr/>
        </p:nvSpPr>
        <p:spPr>
          <a:xfrm>
            <a:off x="1845000" y="340776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28" name="CustomShape 33"/>
          <p:cNvSpPr/>
          <p:nvPr/>
        </p:nvSpPr>
        <p:spPr>
          <a:xfrm>
            <a:off x="1771200" y="304020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29" name="CustomShape 34"/>
          <p:cNvSpPr/>
          <p:nvPr/>
        </p:nvSpPr>
        <p:spPr>
          <a:xfrm>
            <a:off x="2215800" y="316620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{A,B,p}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130" name="CustomShape 35"/>
          <p:cNvSpPr/>
          <p:nvPr/>
        </p:nvSpPr>
        <p:spPr>
          <a:xfrm rot="10800000">
            <a:off x="3332160" y="3433680"/>
            <a:ext cx="944640" cy="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131" name="CustomShape 36"/>
          <p:cNvSpPr/>
          <p:nvPr/>
        </p:nvSpPr>
        <p:spPr>
          <a:xfrm>
            <a:off x="3655080" y="34074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7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32" name="CustomShape 37"/>
          <p:cNvSpPr/>
          <p:nvPr/>
        </p:nvSpPr>
        <p:spPr>
          <a:xfrm>
            <a:off x="3545280" y="30398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{A}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33" name="CustomShape 38"/>
          <p:cNvSpPr/>
          <p:nvPr/>
        </p:nvSpPr>
        <p:spPr>
          <a:xfrm>
            <a:off x="1389600" y="3508200"/>
            <a:ext cx="484200" cy="4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34" name="CustomShape 39"/>
          <p:cNvSpPr/>
          <p:nvPr/>
        </p:nvSpPr>
        <p:spPr>
          <a:xfrm>
            <a:off x="3169800" y="3476880"/>
            <a:ext cx="8067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6,7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35" name="CustomShape 40"/>
          <p:cNvSpPr/>
          <p:nvPr/>
        </p:nvSpPr>
        <p:spPr>
          <a:xfrm>
            <a:off x="4189320" y="316620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a,R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,B,p}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136" name="CustomShape 41"/>
          <p:cNvSpPr/>
          <p:nvPr/>
        </p:nvSpPr>
        <p:spPr>
          <a:xfrm flipH="1">
            <a:off x="5592240" y="3425760"/>
            <a:ext cx="756360" cy="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137" name="CustomShape 42"/>
          <p:cNvSpPr/>
          <p:nvPr/>
        </p:nvSpPr>
        <p:spPr>
          <a:xfrm>
            <a:off x="5842800" y="30758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{B}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38" name="CustomShape 43"/>
          <p:cNvSpPr/>
          <p:nvPr/>
        </p:nvSpPr>
        <p:spPr>
          <a:xfrm>
            <a:off x="5421960" y="3480840"/>
            <a:ext cx="4971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5,8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39" name="CustomShape 44"/>
          <p:cNvSpPr/>
          <p:nvPr/>
        </p:nvSpPr>
        <p:spPr>
          <a:xfrm flipH="1">
            <a:off x="4061880" y="78660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140" name="CustomShape 45"/>
          <p:cNvSpPr/>
          <p:nvPr/>
        </p:nvSpPr>
        <p:spPr>
          <a:xfrm flipH="1">
            <a:off x="1446480" y="35787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141" name="CustomShape 46"/>
          <p:cNvSpPr/>
          <p:nvPr/>
        </p:nvSpPr>
        <p:spPr>
          <a:xfrm flipH="1">
            <a:off x="3376800" y="35438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142" name="CustomShape 47"/>
          <p:cNvSpPr/>
          <p:nvPr/>
        </p:nvSpPr>
        <p:spPr>
          <a:xfrm>
            <a:off x="4026960" y="1081800"/>
            <a:ext cx="4462560" cy="1825200"/>
          </a:xfrm>
          <a:custGeom>
            <a:avLst/>
            <a:gdLst/>
            <a:ahLst/>
            <a:cxnLst/>
            <a:rect l="l" t="t" r="r" b="b"/>
            <a:pathLst>
              <a:path w="12398" h="5072">
                <a:moveTo>
                  <a:pt x="12397" y="2755"/>
                </a:moveTo>
                <a:cubicBezTo>
                  <a:pt x="12369" y="3631"/>
                  <a:pt x="11367" y="3650"/>
                  <a:pt x="10775" y="3907"/>
                </a:cubicBezTo>
                <a:cubicBezTo>
                  <a:pt x="10212" y="4151"/>
                  <a:pt x="9869" y="4536"/>
                  <a:pt x="9324" y="4761"/>
                </a:cubicBezTo>
                <a:cubicBezTo>
                  <a:pt x="8866" y="4950"/>
                  <a:pt x="8410" y="4811"/>
                  <a:pt x="7959" y="4931"/>
                </a:cubicBezTo>
                <a:cubicBezTo>
                  <a:pt x="7515" y="5050"/>
                  <a:pt x="7050" y="5048"/>
                  <a:pt x="6593" y="5059"/>
                </a:cubicBezTo>
                <a:cubicBezTo>
                  <a:pt x="6133" y="5071"/>
                  <a:pt x="5680" y="5017"/>
                  <a:pt x="5227" y="4974"/>
                </a:cubicBezTo>
                <a:cubicBezTo>
                  <a:pt x="4638" y="4918"/>
                  <a:pt x="4371" y="4270"/>
                  <a:pt x="3862" y="4078"/>
                </a:cubicBezTo>
                <a:cubicBezTo>
                  <a:pt x="3284" y="3860"/>
                  <a:pt x="3359" y="3174"/>
                  <a:pt x="2752" y="3054"/>
                </a:cubicBezTo>
                <a:lnTo>
                  <a:pt x="2283" y="2712"/>
                </a:lnTo>
                <a:lnTo>
                  <a:pt x="1813" y="249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143" name="CustomShape 48"/>
          <p:cNvSpPr/>
          <p:nvPr/>
        </p:nvSpPr>
        <p:spPr>
          <a:xfrm>
            <a:off x="4654080" y="890640"/>
            <a:ext cx="3579120" cy="372600"/>
          </a:xfrm>
          <a:custGeom>
            <a:avLst/>
            <a:gdLst/>
            <a:ahLst/>
            <a:cxnLst/>
            <a:rect l="l" t="t" r="r" b="b"/>
            <a:pathLst>
              <a:path w="9944" h="1037">
                <a:moveTo>
                  <a:pt x="9943" y="0"/>
                </a:moveTo>
                <a:cubicBezTo>
                  <a:pt x="9473" y="29"/>
                  <a:pt x="9061" y="222"/>
                  <a:pt x="8577" y="256"/>
                </a:cubicBezTo>
                <a:cubicBezTo>
                  <a:pt x="8057" y="292"/>
                  <a:pt x="7558" y="406"/>
                  <a:pt x="7041" y="469"/>
                </a:cubicBezTo>
                <a:cubicBezTo>
                  <a:pt x="6568" y="527"/>
                  <a:pt x="6124" y="646"/>
                  <a:pt x="5675" y="768"/>
                </a:cubicBezTo>
                <a:cubicBezTo>
                  <a:pt x="5185" y="901"/>
                  <a:pt x="4686" y="1011"/>
                  <a:pt x="4182" y="1024"/>
                </a:cubicBezTo>
                <a:cubicBezTo>
                  <a:pt x="3699" y="1036"/>
                  <a:pt x="3213" y="1012"/>
                  <a:pt x="2731" y="1024"/>
                </a:cubicBezTo>
                <a:cubicBezTo>
                  <a:pt x="2228" y="1036"/>
                  <a:pt x="1718" y="1005"/>
                  <a:pt x="1237" y="853"/>
                </a:cubicBezTo>
                <a:lnTo>
                  <a:pt x="768" y="811"/>
                </a:lnTo>
                <a:lnTo>
                  <a:pt x="341" y="512"/>
                </a:lnTo>
                <a:lnTo>
                  <a:pt x="0" y="341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4" name="CustomShape 1"/>
          <p:cNvSpPr/>
          <p:nvPr/>
        </p:nvSpPr>
        <p:spPr>
          <a:xfrm>
            <a:off x="379440" y="404280"/>
            <a:ext cx="62028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145" name="CustomShape 2"/>
          <p:cNvSpPr/>
          <p:nvPr/>
        </p:nvSpPr>
        <p:spPr>
          <a:xfrm>
            <a:off x="741600" y="735840"/>
            <a:ext cx="138384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max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46" name="CustomShape 3"/>
          <p:cNvSpPr/>
          <p:nvPr/>
        </p:nvSpPr>
        <p:spPr>
          <a:xfrm rot="10800000">
            <a:off x="876600" y="629280"/>
            <a:ext cx="204768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147" name="CustomShape 4"/>
          <p:cNvSpPr/>
          <p:nvPr/>
        </p:nvSpPr>
        <p:spPr>
          <a:xfrm>
            <a:off x="2289600" y="627840"/>
            <a:ext cx="46332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48" name="CustomShape 5"/>
          <p:cNvSpPr/>
          <p:nvPr/>
        </p:nvSpPr>
        <p:spPr>
          <a:xfrm>
            <a:off x="2251800" y="260280"/>
            <a:ext cx="519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49" name="CustomShape 6"/>
          <p:cNvSpPr/>
          <p:nvPr/>
        </p:nvSpPr>
        <p:spPr>
          <a:xfrm flipH="1">
            <a:off x="1510920" y="7833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150" name="CustomShape 7"/>
          <p:cNvSpPr/>
          <p:nvPr/>
        </p:nvSpPr>
        <p:spPr>
          <a:xfrm>
            <a:off x="2935800" y="368280"/>
            <a:ext cx="139284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151" name="CustomShape 8"/>
          <p:cNvSpPr/>
          <p:nvPr/>
        </p:nvSpPr>
        <p:spPr>
          <a:xfrm rot="10800000">
            <a:off x="4273560" y="6660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152" name="CustomShape 9"/>
          <p:cNvSpPr/>
          <p:nvPr/>
        </p:nvSpPr>
        <p:spPr>
          <a:xfrm>
            <a:off x="4712040" y="659520"/>
            <a:ext cx="321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53" name="CustomShape 10"/>
          <p:cNvSpPr/>
          <p:nvPr/>
        </p:nvSpPr>
        <p:spPr>
          <a:xfrm>
            <a:off x="4674240" y="29196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54" name="CustomShape 11"/>
          <p:cNvSpPr/>
          <p:nvPr/>
        </p:nvSpPr>
        <p:spPr>
          <a:xfrm>
            <a:off x="4017600" y="735840"/>
            <a:ext cx="6876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55" name="CustomShape 12"/>
          <p:cNvSpPr/>
          <p:nvPr/>
        </p:nvSpPr>
        <p:spPr>
          <a:xfrm flipH="1">
            <a:off x="4449240" y="7844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156" name="CustomShape 13"/>
          <p:cNvSpPr/>
          <p:nvPr/>
        </p:nvSpPr>
        <p:spPr>
          <a:xfrm>
            <a:off x="5317200" y="42984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,m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157" name="CustomShape 14"/>
          <p:cNvSpPr/>
          <p:nvPr/>
        </p:nvSpPr>
        <p:spPr>
          <a:xfrm rot="10800000">
            <a:off x="6865560" y="6606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158" name="CustomShape 15"/>
          <p:cNvSpPr/>
          <p:nvPr/>
        </p:nvSpPr>
        <p:spPr>
          <a:xfrm>
            <a:off x="7368480" y="67104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59" name="CustomShape 16"/>
          <p:cNvSpPr/>
          <p:nvPr/>
        </p:nvSpPr>
        <p:spPr>
          <a:xfrm>
            <a:off x="7330680" y="303480"/>
            <a:ext cx="6451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{m</a:t>
            </a:r>
            <a:r>
              <a:rPr lang="en-US" sz="2000" b="0" strike="noStrike" spc="-1" baseline="-25000">
                <a:solidFill>
                  <a:srgbClr val="FF3333"/>
                </a:solidFill>
                <a:latin typeface="Arial"/>
                <a:ea typeface="Arial"/>
              </a:rPr>
              <a:t>b</a:t>
            </a: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60" name="CustomShape 17"/>
          <p:cNvSpPr/>
          <p:nvPr/>
        </p:nvSpPr>
        <p:spPr>
          <a:xfrm>
            <a:off x="8017560" y="429840"/>
            <a:ext cx="9907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Hỏng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161" name="CustomShape 18"/>
          <p:cNvSpPr/>
          <p:nvPr/>
        </p:nvSpPr>
        <p:spPr>
          <a:xfrm rot="10800000">
            <a:off x="4271760" y="1059840"/>
            <a:ext cx="1025640" cy="77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162" name="CustomShape 19"/>
          <p:cNvSpPr/>
          <p:nvPr/>
        </p:nvSpPr>
        <p:spPr>
          <a:xfrm flipH="1">
            <a:off x="4255560" y="78552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163" name="CustomShape 20"/>
          <p:cNvSpPr/>
          <p:nvPr/>
        </p:nvSpPr>
        <p:spPr>
          <a:xfrm>
            <a:off x="5317200" y="158184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,m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164" name="CustomShape 21"/>
          <p:cNvSpPr/>
          <p:nvPr/>
        </p:nvSpPr>
        <p:spPr>
          <a:xfrm>
            <a:off x="4672080" y="1517760"/>
            <a:ext cx="321840" cy="3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65" name="CustomShape 22"/>
          <p:cNvSpPr/>
          <p:nvPr/>
        </p:nvSpPr>
        <p:spPr>
          <a:xfrm>
            <a:off x="4710240" y="115632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66" name="CustomShape 23"/>
          <p:cNvSpPr/>
          <p:nvPr/>
        </p:nvSpPr>
        <p:spPr>
          <a:xfrm rot="10800000">
            <a:off x="6887520" y="182988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167" name="CustomShape 24"/>
          <p:cNvSpPr/>
          <p:nvPr/>
        </p:nvSpPr>
        <p:spPr>
          <a:xfrm>
            <a:off x="7390440" y="184032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68" name="CustomShape 25"/>
          <p:cNvSpPr/>
          <p:nvPr/>
        </p:nvSpPr>
        <p:spPr>
          <a:xfrm>
            <a:off x="7352640" y="1472760"/>
            <a:ext cx="70416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{ma}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69" name="CustomShape 26"/>
          <p:cNvSpPr/>
          <p:nvPr/>
        </p:nvSpPr>
        <p:spPr>
          <a:xfrm>
            <a:off x="8039520" y="1599120"/>
            <a:ext cx="9907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Hỏng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170" name="CustomShape 27"/>
          <p:cNvSpPr/>
          <p:nvPr/>
        </p:nvSpPr>
        <p:spPr>
          <a:xfrm rot="10800000" flipH="1">
            <a:off x="844200" y="969840"/>
            <a:ext cx="3165120" cy="2102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171" name="CustomShape 28"/>
          <p:cNvSpPr/>
          <p:nvPr/>
        </p:nvSpPr>
        <p:spPr>
          <a:xfrm>
            <a:off x="2031120" y="2302920"/>
            <a:ext cx="321840" cy="3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72" name="CustomShape 29"/>
          <p:cNvSpPr/>
          <p:nvPr/>
        </p:nvSpPr>
        <p:spPr>
          <a:xfrm>
            <a:off x="1777680" y="184932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73" name="CustomShape 30"/>
          <p:cNvSpPr/>
          <p:nvPr/>
        </p:nvSpPr>
        <p:spPr>
          <a:xfrm>
            <a:off x="333720" y="313056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174" name="CustomShape 31"/>
          <p:cNvSpPr/>
          <p:nvPr/>
        </p:nvSpPr>
        <p:spPr>
          <a:xfrm rot="10800000">
            <a:off x="1629720" y="3408480"/>
            <a:ext cx="651600" cy="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175" name="CustomShape 32"/>
          <p:cNvSpPr/>
          <p:nvPr/>
        </p:nvSpPr>
        <p:spPr>
          <a:xfrm>
            <a:off x="1845000" y="340776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76" name="CustomShape 33"/>
          <p:cNvSpPr/>
          <p:nvPr/>
        </p:nvSpPr>
        <p:spPr>
          <a:xfrm>
            <a:off x="1771200" y="304020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77" name="CustomShape 34"/>
          <p:cNvSpPr/>
          <p:nvPr/>
        </p:nvSpPr>
        <p:spPr>
          <a:xfrm>
            <a:off x="2215800" y="316620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{A,B,p}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178" name="CustomShape 35"/>
          <p:cNvSpPr/>
          <p:nvPr/>
        </p:nvSpPr>
        <p:spPr>
          <a:xfrm rot="10800000">
            <a:off x="3332160" y="3433680"/>
            <a:ext cx="944640" cy="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179" name="CustomShape 36"/>
          <p:cNvSpPr/>
          <p:nvPr/>
        </p:nvSpPr>
        <p:spPr>
          <a:xfrm>
            <a:off x="3655080" y="34074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7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80" name="CustomShape 37"/>
          <p:cNvSpPr/>
          <p:nvPr/>
        </p:nvSpPr>
        <p:spPr>
          <a:xfrm>
            <a:off x="3545280" y="30398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{A}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81" name="CustomShape 38"/>
          <p:cNvSpPr/>
          <p:nvPr/>
        </p:nvSpPr>
        <p:spPr>
          <a:xfrm>
            <a:off x="1389600" y="3508200"/>
            <a:ext cx="484200" cy="4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82" name="CustomShape 39"/>
          <p:cNvSpPr/>
          <p:nvPr/>
        </p:nvSpPr>
        <p:spPr>
          <a:xfrm>
            <a:off x="3169800" y="3476880"/>
            <a:ext cx="8067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6,7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83" name="CustomShape 40"/>
          <p:cNvSpPr/>
          <p:nvPr/>
        </p:nvSpPr>
        <p:spPr>
          <a:xfrm>
            <a:off x="4189320" y="316620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a,R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,B,p}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184" name="CustomShape 41"/>
          <p:cNvSpPr/>
          <p:nvPr/>
        </p:nvSpPr>
        <p:spPr>
          <a:xfrm flipH="1">
            <a:off x="5592240" y="3425760"/>
            <a:ext cx="756360" cy="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185" name="CustomShape 42"/>
          <p:cNvSpPr/>
          <p:nvPr/>
        </p:nvSpPr>
        <p:spPr>
          <a:xfrm>
            <a:off x="5952600" y="34434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8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86" name="CustomShape 43"/>
          <p:cNvSpPr/>
          <p:nvPr/>
        </p:nvSpPr>
        <p:spPr>
          <a:xfrm>
            <a:off x="5842800" y="30758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{B}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87" name="CustomShape 44"/>
          <p:cNvSpPr/>
          <p:nvPr/>
        </p:nvSpPr>
        <p:spPr>
          <a:xfrm>
            <a:off x="5421960" y="3480840"/>
            <a:ext cx="4971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5,8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88" name="CustomShape 45"/>
          <p:cNvSpPr/>
          <p:nvPr/>
        </p:nvSpPr>
        <p:spPr>
          <a:xfrm>
            <a:off x="6413400" y="318528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b,R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189" name="CustomShape 46"/>
          <p:cNvSpPr/>
          <p:nvPr/>
        </p:nvSpPr>
        <p:spPr>
          <a:xfrm flipH="1">
            <a:off x="4061880" y="78660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190" name="CustomShape 47"/>
          <p:cNvSpPr/>
          <p:nvPr/>
        </p:nvSpPr>
        <p:spPr>
          <a:xfrm flipH="1">
            <a:off x="1446480" y="35787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191" name="CustomShape 48"/>
          <p:cNvSpPr/>
          <p:nvPr/>
        </p:nvSpPr>
        <p:spPr>
          <a:xfrm flipH="1">
            <a:off x="3376800" y="35438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192" name="CustomShape 49"/>
          <p:cNvSpPr/>
          <p:nvPr/>
        </p:nvSpPr>
        <p:spPr>
          <a:xfrm flipH="1">
            <a:off x="5680800" y="35078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193" name="CustomShape 50"/>
          <p:cNvSpPr/>
          <p:nvPr/>
        </p:nvSpPr>
        <p:spPr>
          <a:xfrm>
            <a:off x="4026960" y="1081800"/>
            <a:ext cx="4462560" cy="1825200"/>
          </a:xfrm>
          <a:custGeom>
            <a:avLst/>
            <a:gdLst/>
            <a:ahLst/>
            <a:cxnLst/>
            <a:rect l="l" t="t" r="r" b="b"/>
            <a:pathLst>
              <a:path w="12398" h="5072">
                <a:moveTo>
                  <a:pt x="12397" y="2755"/>
                </a:moveTo>
                <a:cubicBezTo>
                  <a:pt x="12369" y="3631"/>
                  <a:pt x="11367" y="3650"/>
                  <a:pt x="10775" y="3907"/>
                </a:cubicBezTo>
                <a:cubicBezTo>
                  <a:pt x="10212" y="4151"/>
                  <a:pt x="9869" y="4536"/>
                  <a:pt x="9324" y="4761"/>
                </a:cubicBezTo>
                <a:cubicBezTo>
                  <a:pt x="8866" y="4950"/>
                  <a:pt x="8410" y="4811"/>
                  <a:pt x="7959" y="4931"/>
                </a:cubicBezTo>
                <a:cubicBezTo>
                  <a:pt x="7515" y="5050"/>
                  <a:pt x="7050" y="5048"/>
                  <a:pt x="6593" y="5059"/>
                </a:cubicBezTo>
                <a:cubicBezTo>
                  <a:pt x="6133" y="5071"/>
                  <a:pt x="5680" y="5017"/>
                  <a:pt x="5227" y="4974"/>
                </a:cubicBezTo>
                <a:cubicBezTo>
                  <a:pt x="4638" y="4918"/>
                  <a:pt x="4371" y="4270"/>
                  <a:pt x="3862" y="4078"/>
                </a:cubicBezTo>
                <a:cubicBezTo>
                  <a:pt x="3284" y="3860"/>
                  <a:pt x="3359" y="3174"/>
                  <a:pt x="2752" y="3054"/>
                </a:cubicBezTo>
                <a:lnTo>
                  <a:pt x="2283" y="2712"/>
                </a:lnTo>
                <a:lnTo>
                  <a:pt x="1813" y="249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194" name="CustomShape 51"/>
          <p:cNvSpPr/>
          <p:nvPr/>
        </p:nvSpPr>
        <p:spPr>
          <a:xfrm>
            <a:off x="4654080" y="890640"/>
            <a:ext cx="3579120" cy="372600"/>
          </a:xfrm>
          <a:custGeom>
            <a:avLst/>
            <a:gdLst/>
            <a:ahLst/>
            <a:cxnLst/>
            <a:rect l="l" t="t" r="r" b="b"/>
            <a:pathLst>
              <a:path w="9944" h="1037">
                <a:moveTo>
                  <a:pt x="9943" y="0"/>
                </a:moveTo>
                <a:cubicBezTo>
                  <a:pt x="9473" y="29"/>
                  <a:pt x="9061" y="222"/>
                  <a:pt x="8577" y="256"/>
                </a:cubicBezTo>
                <a:cubicBezTo>
                  <a:pt x="8057" y="292"/>
                  <a:pt x="7558" y="406"/>
                  <a:pt x="7041" y="469"/>
                </a:cubicBezTo>
                <a:cubicBezTo>
                  <a:pt x="6568" y="527"/>
                  <a:pt x="6124" y="646"/>
                  <a:pt x="5675" y="768"/>
                </a:cubicBezTo>
                <a:cubicBezTo>
                  <a:pt x="5185" y="901"/>
                  <a:pt x="4686" y="1011"/>
                  <a:pt x="4182" y="1024"/>
                </a:cubicBezTo>
                <a:cubicBezTo>
                  <a:pt x="3699" y="1036"/>
                  <a:pt x="3213" y="1012"/>
                  <a:pt x="2731" y="1024"/>
                </a:cubicBezTo>
                <a:cubicBezTo>
                  <a:pt x="2228" y="1036"/>
                  <a:pt x="1718" y="1005"/>
                  <a:pt x="1237" y="853"/>
                </a:cubicBezTo>
                <a:lnTo>
                  <a:pt x="768" y="811"/>
                </a:lnTo>
                <a:lnTo>
                  <a:pt x="341" y="512"/>
                </a:lnTo>
                <a:lnTo>
                  <a:pt x="0" y="341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CustomShape 1"/>
          <p:cNvSpPr/>
          <p:nvPr/>
        </p:nvSpPr>
        <p:spPr>
          <a:xfrm>
            <a:off x="379440" y="404280"/>
            <a:ext cx="62028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196" name="CustomShape 2"/>
          <p:cNvSpPr/>
          <p:nvPr/>
        </p:nvSpPr>
        <p:spPr>
          <a:xfrm>
            <a:off x="741600" y="735840"/>
            <a:ext cx="138384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max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97" name="CustomShape 3"/>
          <p:cNvSpPr/>
          <p:nvPr/>
        </p:nvSpPr>
        <p:spPr>
          <a:xfrm rot="10800000">
            <a:off x="876600" y="629280"/>
            <a:ext cx="204768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198" name="CustomShape 4"/>
          <p:cNvSpPr/>
          <p:nvPr/>
        </p:nvSpPr>
        <p:spPr>
          <a:xfrm>
            <a:off x="2289600" y="627840"/>
            <a:ext cx="46332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99" name="CustomShape 5"/>
          <p:cNvSpPr/>
          <p:nvPr/>
        </p:nvSpPr>
        <p:spPr>
          <a:xfrm>
            <a:off x="2251800" y="260280"/>
            <a:ext cx="519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00" name="CustomShape 6"/>
          <p:cNvSpPr/>
          <p:nvPr/>
        </p:nvSpPr>
        <p:spPr>
          <a:xfrm flipH="1">
            <a:off x="1510920" y="7833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201" name="CustomShape 7"/>
          <p:cNvSpPr/>
          <p:nvPr/>
        </p:nvSpPr>
        <p:spPr>
          <a:xfrm>
            <a:off x="2935800" y="368280"/>
            <a:ext cx="139284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202" name="CustomShape 8"/>
          <p:cNvSpPr/>
          <p:nvPr/>
        </p:nvSpPr>
        <p:spPr>
          <a:xfrm rot="10800000">
            <a:off x="4273560" y="6660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203" name="CustomShape 9"/>
          <p:cNvSpPr/>
          <p:nvPr/>
        </p:nvSpPr>
        <p:spPr>
          <a:xfrm>
            <a:off x="4712040" y="659520"/>
            <a:ext cx="321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04" name="CustomShape 10"/>
          <p:cNvSpPr/>
          <p:nvPr/>
        </p:nvSpPr>
        <p:spPr>
          <a:xfrm>
            <a:off x="4674240" y="29196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05" name="CustomShape 11"/>
          <p:cNvSpPr/>
          <p:nvPr/>
        </p:nvSpPr>
        <p:spPr>
          <a:xfrm>
            <a:off x="4017600" y="735840"/>
            <a:ext cx="6876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06" name="CustomShape 12"/>
          <p:cNvSpPr/>
          <p:nvPr/>
        </p:nvSpPr>
        <p:spPr>
          <a:xfrm flipH="1">
            <a:off x="4449240" y="7844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207" name="CustomShape 13"/>
          <p:cNvSpPr/>
          <p:nvPr/>
        </p:nvSpPr>
        <p:spPr>
          <a:xfrm>
            <a:off x="5317200" y="42984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,m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208" name="CustomShape 14"/>
          <p:cNvSpPr/>
          <p:nvPr/>
        </p:nvSpPr>
        <p:spPr>
          <a:xfrm rot="10800000">
            <a:off x="6865560" y="6606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209" name="CustomShape 15"/>
          <p:cNvSpPr/>
          <p:nvPr/>
        </p:nvSpPr>
        <p:spPr>
          <a:xfrm>
            <a:off x="7368480" y="67104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10" name="CustomShape 16"/>
          <p:cNvSpPr/>
          <p:nvPr/>
        </p:nvSpPr>
        <p:spPr>
          <a:xfrm>
            <a:off x="7330680" y="303480"/>
            <a:ext cx="6451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{m</a:t>
            </a:r>
            <a:r>
              <a:rPr lang="en-US" sz="2000" b="0" strike="noStrike" spc="-1" baseline="-25000">
                <a:solidFill>
                  <a:srgbClr val="FF3333"/>
                </a:solidFill>
                <a:latin typeface="Arial"/>
                <a:ea typeface="Arial"/>
              </a:rPr>
              <a:t>b</a:t>
            </a: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11" name="CustomShape 17"/>
          <p:cNvSpPr/>
          <p:nvPr/>
        </p:nvSpPr>
        <p:spPr>
          <a:xfrm>
            <a:off x="8017560" y="429840"/>
            <a:ext cx="9907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Hỏng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212" name="CustomShape 18"/>
          <p:cNvSpPr/>
          <p:nvPr/>
        </p:nvSpPr>
        <p:spPr>
          <a:xfrm rot="10800000">
            <a:off x="4271760" y="1059840"/>
            <a:ext cx="1025640" cy="77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213" name="CustomShape 19"/>
          <p:cNvSpPr/>
          <p:nvPr/>
        </p:nvSpPr>
        <p:spPr>
          <a:xfrm flipH="1">
            <a:off x="4255560" y="78552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214" name="CustomShape 20"/>
          <p:cNvSpPr/>
          <p:nvPr/>
        </p:nvSpPr>
        <p:spPr>
          <a:xfrm>
            <a:off x="5317200" y="158184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,m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215" name="CustomShape 21"/>
          <p:cNvSpPr/>
          <p:nvPr/>
        </p:nvSpPr>
        <p:spPr>
          <a:xfrm>
            <a:off x="4672080" y="1517760"/>
            <a:ext cx="321840" cy="3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16" name="CustomShape 22"/>
          <p:cNvSpPr/>
          <p:nvPr/>
        </p:nvSpPr>
        <p:spPr>
          <a:xfrm>
            <a:off x="4710240" y="115632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17" name="CustomShape 23"/>
          <p:cNvSpPr/>
          <p:nvPr/>
        </p:nvSpPr>
        <p:spPr>
          <a:xfrm rot="10800000">
            <a:off x="6887520" y="182988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218" name="CustomShape 24"/>
          <p:cNvSpPr/>
          <p:nvPr/>
        </p:nvSpPr>
        <p:spPr>
          <a:xfrm>
            <a:off x="7390440" y="184032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19" name="CustomShape 25"/>
          <p:cNvSpPr/>
          <p:nvPr/>
        </p:nvSpPr>
        <p:spPr>
          <a:xfrm>
            <a:off x="7352640" y="1472760"/>
            <a:ext cx="70416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{ma}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20" name="CustomShape 26"/>
          <p:cNvSpPr/>
          <p:nvPr/>
        </p:nvSpPr>
        <p:spPr>
          <a:xfrm>
            <a:off x="8039520" y="1599120"/>
            <a:ext cx="9907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Hỏng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221" name="CustomShape 27"/>
          <p:cNvSpPr/>
          <p:nvPr/>
        </p:nvSpPr>
        <p:spPr>
          <a:xfrm rot="10800000" flipH="1">
            <a:off x="844200" y="969840"/>
            <a:ext cx="3165120" cy="2102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222" name="CustomShape 28"/>
          <p:cNvSpPr/>
          <p:nvPr/>
        </p:nvSpPr>
        <p:spPr>
          <a:xfrm>
            <a:off x="2031120" y="2302920"/>
            <a:ext cx="321840" cy="3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23" name="CustomShape 29"/>
          <p:cNvSpPr/>
          <p:nvPr/>
        </p:nvSpPr>
        <p:spPr>
          <a:xfrm>
            <a:off x="1777680" y="184932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24" name="CustomShape 30"/>
          <p:cNvSpPr/>
          <p:nvPr/>
        </p:nvSpPr>
        <p:spPr>
          <a:xfrm>
            <a:off x="333720" y="313056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225" name="CustomShape 31"/>
          <p:cNvSpPr/>
          <p:nvPr/>
        </p:nvSpPr>
        <p:spPr>
          <a:xfrm rot="10800000">
            <a:off x="1629720" y="3408480"/>
            <a:ext cx="651600" cy="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226" name="CustomShape 32"/>
          <p:cNvSpPr/>
          <p:nvPr/>
        </p:nvSpPr>
        <p:spPr>
          <a:xfrm>
            <a:off x="1845000" y="340776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27" name="CustomShape 33"/>
          <p:cNvSpPr/>
          <p:nvPr/>
        </p:nvSpPr>
        <p:spPr>
          <a:xfrm>
            <a:off x="1771200" y="304020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28" name="CustomShape 34"/>
          <p:cNvSpPr/>
          <p:nvPr/>
        </p:nvSpPr>
        <p:spPr>
          <a:xfrm>
            <a:off x="2215800" y="316620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{A,B,p}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229" name="CustomShape 35"/>
          <p:cNvSpPr/>
          <p:nvPr/>
        </p:nvSpPr>
        <p:spPr>
          <a:xfrm rot="10800000">
            <a:off x="3332160" y="3433680"/>
            <a:ext cx="944640" cy="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230" name="CustomShape 36"/>
          <p:cNvSpPr/>
          <p:nvPr/>
        </p:nvSpPr>
        <p:spPr>
          <a:xfrm>
            <a:off x="3655080" y="34074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7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31" name="CustomShape 37"/>
          <p:cNvSpPr/>
          <p:nvPr/>
        </p:nvSpPr>
        <p:spPr>
          <a:xfrm>
            <a:off x="3545280" y="30398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{A}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32" name="CustomShape 38"/>
          <p:cNvSpPr/>
          <p:nvPr/>
        </p:nvSpPr>
        <p:spPr>
          <a:xfrm>
            <a:off x="1389600" y="3508200"/>
            <a:ext cx="484200" cy="4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33" name="CustomShape 39"/>
          <p:cNvSpPr/>
          <p:nvPr/>
        </p:nvSpPr>
        <p:spPr>
          <a:xfrm>
            <a:off x="3169800" y="3476880"/>
            <a:ext cx="8067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6,7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34" name="CustomShape 40"/>
          <p:cNvSpPr/>
          <p:nvPr/>
        </p:nvSpPr>
        <p:spPr>
          <a:xfrm>
            <a:off x="4189320" y="316620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a,R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,B,p}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235" name="CustomShape 41"/>
          <p:cNvSpPr/>
          <p:nvPr/>
        </p:nvSpPr>
        <p:spPr>
          <a:xfrm flipH="1">
            <a:off x="5592240" y="3425760"/>
            <a:ext cx="756360" cy="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236" name="CustomShape 42"/>
          <p:cNvSpPr/>
          <p:nvPr/>
        </p:nvSpPr>
        <p:spPr>
          <a:xfrm>
            <a:off x="5952600" y="34434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8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37" name="CustomShape 43"/>
          <p:cNvSpPr/>
          <p:nvPr/>
        </p:nvSpPr>
        <p:spPr>
          <a:xfrm>
            <a:off x="5842800" y="30758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{B}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38" name="CustomShape 44"/>
          <p:cNvSpPr/>
          <p:nvPr/>
        </p:nvSpPr>
        <p:spPr>
          <a:xfrm>
            <a:off x="5421960" y="3480840"/>
            <a:ext cx="4971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5,8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39" name="CustomShape 45"/>
          <p:cNvSpPr/>
          <p:nvPr/>
        </p:nvSpPr>
        <p:spPr>
          <a:xfrm>
            <a:off x="6413400" y="318528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b,R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240" name="CustomShape 46"/>
          <p:cNvSpPr/>
          <p:nvPr/>
        </p:nvSpPr>
        <p:spPr>
          <a:xfrm flipH="1">
            <a:off x="7528320" y="3475800"/>
            <a:ext cx="866880" cy="11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241" name="CustomShape 47"/>
          <p:cNvSpPr/>
          <p:nvPr/>
        </p:nvSpPr>
        <p:spPr>
          <a:xfrm>
            <a:off x="7778880" y="313092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42" name="CustomShape 48"/>
          <p:cNvSpPr/>
          <p:nvPr/>
        </p:nvSpPr>
        <p:spPr>
          <a:xfrm>
            <a:off x="7358040" y="3571920"/>
            <a:ext cx="50760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43" name="CustomShape 49"/>
          <p:cNvSpPr/>
          <p:nvPr/>
        </p:nvSpPr>
        <p:spPr>
          <a:xfrm flipH="1">
            <a:off x="4061880" y="78660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244" name="CustomShape 50"/>
          <p:cNvSpPr/>
          <p:nvPr/>
        </p:nvSpPr>
        <p:spPr>
          <a:xfrm flipH="1">
            <a:off x="1446480" y="35787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245" name="CustomShape 51"/>
          <p:cNvSpPr/>
          <p:nvPr/>
        </p:nvSpPr>
        <p:spPr>
          <a:xfrm flipH="1">
            <a:off x="3376800" y="35438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246" name="CustomShape 52"/>
          <p:cNvSpPr/>
          <p:nvPr/>
        </p:nvSpPr>
        <p:spPr>
          <a:xfrm flipH="1">
            <a:off x="5680800" y="35078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247" name="CustomShape 53"/>
          <p:cNvSpPr/>
          <p:nvPr/>
        </p:nvSpPr>
        <p:spPr>
          <a:xfrm>
            <a:off x="4026960" y="1081800"/>
            <a:ext cx="4462560" cy="1825200"/>
          </a:xfrm>
          <a:custGeom>
            <a:avLst/>
            <a:gdLst/>
            <a:ahLst/>
            <a:cxnLst/>
            <a:rect l="l" t="t" r="r" b="b"/>
            <a:pathLst>
              <a:path w="12398" h="5072">
                <a:moveTo>
                  <a:pt x="12397" y="2755"/>
                </a:moveTo>
                <a:cubicBezTo>
                  <a:pt x="12369" y="3631"/>
                  <a:pt x="11367" y="3650"/>
                  <a:pt x="10775" y="3907"/>
                </a:cubicBezTo>
                <a:cubicBezTo>
                  <a:pt x="10212" y="4151"/>
                  <a:pt x="9869" y="4536"/>
                  <a:pt x="9324" y="4761"/>
                </a:cubicBezTo>
                <a:cubicBezTo>
                  <a:pt x="8866" y="4950"/>
                  <a:pt x="8410" y="4811"/>
                  <a:pt x="7959" y="4931"/>
                </a:cubicBezTo>
                <a:cubicBezTo>
                  <a:pt x="7515" y="5050"/>
                  <a:pt x="7050" y="5048"/>
                  <a:pt x="6593" y="5059"/>
                </a:cubicBezTo>
                <a:cubicBezTo>
                  <a:pt x="6133" y="5071"/>
                  <a:pt x="5680" y="5017"/>
                  <a:pt x="5227" y="4974"/>
                </a:cubicBezTo>
                <a:cubicBezTo>
                  <a:pt x="4638" y="4918"/>
                  <a:pt x="4371" y="4270"/>
                  <a:pt x="3862" y="4078"/>
                </a:cubicBezTo>
                <a:cubicBezTo>
                  <a:pt x="3284" y="3860"/>
                  <a:pt x="3359" y="3174"/>
                  <a:pt x="2752" y="3054"/>
                </a:cubicBezTo>
                <a:lnTo>
                  <a:pt x="2283" y="2712"/>
                </a:lnTo>
                <a:lnTo>
                  <a:pt x="1813" y="249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248" name="CustomShape 54"/>
          <p:cNvSpPr/>
          <p:nvPr/>
        </p:nvSpPr>
        <p:spPr>
          <a:xfrm>
            <a:off x="4654080" y="890640"/>
            <a:ext cx="3579120" cy="372600"/>
          </a:xfrm>
          <a:custGeom>
            <a:avLst/>
            <a:gdLst/>
            <a:ahLst/>
            <a:cxnLst/>
            <a:rect l="l" t="t" r="r" b="b"/>
            <a:pathLst>
              <a:path w="9944" h="1037">
                <a:moveTo>
                  <a:pt x="9943" y="0"/>
                </a:moveTo>
                <a:cubicBezTo>
                  <a:pt x="9473" y="29"/>
                  <a:pt x="9061" y="222"/>
                  <a:pt x="8577" y="256"/>
                </a:cubicBezTo>
                <a:cubicBezTo>
                  <a:pt x="8057" y="292"/>
                  <a:pt x="7558" y="406"/>
                  <a:pt x="7041" y="469"/>
                </a:cubicBezTo>
                <a:cubicBezTo>
                  <a:pt x="6568" y="527"/>
                  <a:pt x="6124" y="646"/>
                  <a:pt x="5675" y="768"/>
                </a:cubicBezTo>
                <a:cubicBezTo>
                  <a:pt x="5185" y="901"/>
                  <a:pt x="4686" y="1011"/>
                  <a:pt x="4182" y="1024"/>
                </a:cubicBezTo>
                <a:cubicBezTo>
                  <a:pt x="3699" y="1036"/>
                  <a:pt x="3213" y="1012"/>
                  <a:pt x="2731" y="1024"/>
                </a:cubicBezTo>
                <a:cubicBezTo>
                  <a:pt x="2228" y="1036"/>
                  <a:pt x="1718" y="1005"/>
                  <a:pt x="1237" y="853"/>
                </a:cubicBezTo>
                <a:lnTo>
                  <a:pt x="768" y="811"/>
                </a:lnTo>
                <a:lnTo>
                  <a:pt x="341" y="512"/>
                </a:lnTo>
                <a:lnTo>
                  <a:pt x="0" y="341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" name="CustomShape 1"/>
          <p:cNvSpPr/>
          <p:nvPr/>
        </p:nvSpPr>
        <p:spPr>
          <a:xfrm>
            <a:off x="379440" y="404280"/>
            <a:ext cx="62028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250" name="CustomShape 2"/>
          <p:cNvSpPr/>
          <p:nvPr/>
        </p:nvSpPr>
        <p:spPr>
          <a:xfrm>
            <a:off x="741600" y="735840"/>
            <a:ext cx="138384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max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51" name="CustomShape 3"/>
          <p:cNvSpPr/>
          <p:nvPr/>
        </p:nvSpPr>
        <p:spPr>
          <a:xfrm rot="10800000">
            <a:off x="876600" y="629280"/>
            <a:ext cx="204768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252" name="CustomShape 4"/>
          <p:cNvSpPr/>
          <p:nvPr/>
        </p:nvSpPr>
        <p:spPr>
          <a:xfrm>
            <a:off x="2289600" y="627840"/>
            <a:ext cx="46332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53" name="CustomShape 5"/>
          <p:cNvSpPr/>
          <p:nvPr/>
        </p:nvSpPr>
        <p:spPr>
          <a:xfrm>
            <a:off x="2251800" y="260280"/>
            <a:ext cx="519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54" name="CustomShape 6"/>
          <p:cNvSpPr/>
          <p:nvPr/>
        </p:nvSpPr>
        <p:spPr>
          <a:xfrm flipH="1">
            <a:off x="1510920" y="7833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255" name="CustomShape 7"/>
          <p:cNvSpPr/>
          <p:nvPr/>
        </p:nvSpPr>
        <p:spPr>
          <a:xfrm>
            <a:off x="2935800" y="368280"/>
            <a:ext cx="139284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256" name="CustomShape 8"/>
          <p:cNvSpPr/>
          <p:nvPr/>
        </p:nvSpPr>
        <p:spPr>
          <a:xfrm rot="10800000">
            <a:off x="4273560" y="6660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257" name="CustomShape 9"/>
          <p:cNvSpPr/>
          <p:nvPr/>
        </p:nvSpPr>
        <p:spPr>
          <a:xfrm>
            <a:off x="4712040" y="659520"/>
            <a:ext cx="321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58" name="CustomShape 10"/>
          <p:cNvSpPr/>
          <p:nvPr/>
        </p:nvSpPr>
        <p:spPr>
          <a:xfrm>
            <a:off x="4674240" y="29196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59" name="CustomShape 11"/>
          <p:cNvSpPr/>
          <p:nvPr/>
        </p:nvSpPr>
        <p:spPr>
          <a:xfrm>
            <a:off x="4017600" y="735840"/>
            <a:ext cx="6876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60" name="CustomShape 12"/>
          <p:cNvSpPr/>
          <p:nvPr/>
        </p:nvSpPr>
        <p:spPr>
          <a:xfrm flipH="1">
            <a:off x="4449240" y="7844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261" name="CustomShape 13"/>
          <p:cNvSpPr/>
          <p:nvPr/>
        </p:nvSpPr>
        <p:spPr>
          <a:xfrm>
            <a:off x="5317200" y="42984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,m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262" name="CustomShape 14"/>
          <p:cNvSpPr/>
          <p:nvPr/>
        </p:nvSpPr>
        <p:spPr>
          <a:xfrm rot="10800000">
            <a:off x="6865560" y="6606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263" name="CustomShape 15"/>
          <p:cNvSpPr/>
          <p:nvPr/>
        </p:nvSpPr>
        <p:spPr>
          <a:xfrm>
            <a:off x="7368480" y="67104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64" name="CustomShape 16"/>
          <p:cNvSpPr/>
          <p:nvPr/>
        </p:nvSpPr>
        <p:spPr>
          <a:xfrm>
            <a:off x="7330680" y="303480"/>
            <a:ext cx="6451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{m</a:t>
            </a:r>
            <a:r>
              <a:rPr lang="en-US" sz="2000" b="0" strike="noStrike" spc="-1" baseline="-25000">
                <a:solidFill>
                  <a:srgbClr val="FF3333"/>
                </a:solidFill>
                <a:latin typeface="Arial"/>
                <a:ea typeface="Arial"/>
              </a:rPr>
              <a:t>b</a:t>
            </a: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65" name="CustomShape 17"/>
          <p:cNvSpPr/>
          <p:nvPr/>
        </p:nvSpPr>
        <p:spPr>
          <a:xfrm>
            <a:off x="8017560" y="429840"/>
            <a:ext cx="9907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Hỏng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266" name="CustomShape 18"/>
          <p:cNvSpPr/>
          <p:nvPr/>
        </p:nvSpPr>
        <p:spPr>
          <a:xfrm rot="10800000">
            <a:off x="4271760" y="1059840"/>
            <a:ext cx="1025640" cy="77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267" name="CustomShape 19"/>
          <p:cNvSpPr/>
          <p:nvPr/>
        </p:nvSpPr>
        <p:spPr>
          <a:xfrm flipH="1">
            <a:off x="4255560" y="78552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268" name="CustomShape 20"/>
          <p:cNvSpPr/>
          <p:nvPr/>
        </p:nvSpPr>
        <p:spPr>
          <a:xfrm>
            <a:off x="5317200" y="158184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,m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269" name="CustomShape 21"/>
          <p:cNvSpPr/>
          <p:nvPr/>
        </p:nvSpPr>
        <p:spPr>
          <a:xfrm>
            <a:off x="4672080" y="1517760"/>
            <a:ext cx="321840" cy="3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70" name="CustomShape 22"/>
          <p:cNvSpPr/>
          <p:nvPr/>
        </p:nvSpPr>
        <p:spPr>
          <a:xfrm>
            <a:off x="4710240" y="115632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71" name="CustomShape 23"/>
          <p:cNvSpPr/>
          <p:nvPr/>
        </p:nvSpPr>
        <p:spPr>
          <a:xfrm rot="10800000">
            <a:off x="6887520" y="182988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272" name="CustomShape 24"/>
          <p:cNvSpPr/>
          <p:nvPr/>
        </p:nvSpPr>
        <p:spPr>
          <a:xfrm>
            <a:off x="7390440" y="184032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73" name="CustomShape 25"/>
          <p:cNvSpPr/>
          <p:nvPr/>
        </p:nvSpPr>
        <p:spPr>
          <a:xfrm>
            <a:off x="7352640" y="1472760"/>
            <a:ext cx="70416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{ma}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74" name="CustomShape 26"/>
          <p:cNvSpPr/>
          <p:nvPr/>
        </p:nvSpPr>
        <p:spPr>
          <a:xfrm>
            <a:off x="8039520" y="1599120"/>
            <a:ext cx="9907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Hỏng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275" name="CustomShape 27"/>
          <p:cNvSpPr/>
          <p:nvPr/>
        </p:nvSpPr>
        <p:spPr>
          <a:xfrm rot="10800000" flipH="1">
            <a:off x="844200" y="969840"/>
            <a:ext cx="3165120" cy="2102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276" name="CustomShape 28"/>
          <p:cNvSpPr/>
          <p:nvPr/>
        </p:nvSpPr>
        <p:spPr>
          <a:xfrm>
            <a:off x="2031120" y="2302920"/>
            <a:ext cx="321840" cy="3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77" name="CustomShape 29"/>
          <p:cNvSpPr/>
          <p:nvPr/>
        </p:nvSpPr>
        <p:spPr>
          <a:xfrm>
            <a:off x="1777680" y="184932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78" name="CustomShape 30"/>
          <p:cNvSpPr/>
          <p:nvPr/>
        </p:nvSpPr>
        <p:spPr>
          <a:xfrm>
            <a:off x="333720" y="313056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279" name="CustomShape 31"/>
          <p:cNvSpPr/>
          <p:nvPr/>
        </p:nvSpPr>
        <p:spPr>
          <a:xfrm rot="10800000">
            <a:off x="1629720" y="3408480"/>
            <a:ext cx="651600" cy="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280" name="CustomShape 32"/>
          <p:cNvSpPr/>
          <p:nvPr/>
        </p:nvSpPr>
        <p:spPr>
          <a:xfrm>
            <a:off x="1845000" y="340776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81" name="CustomShape 33"/>
          <p:cNvSpPr/>
          <p:nvPr/>
        </p:nvSpPr>
        <p:spPr>
          <a:xfrm>
            <a:off x="1771200" y="304020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82" name="CustomShape 34"/>
          <p:cNvSpPr/>
          <p:nvPr/>
        </p:nvSpPr>
        <p:spPr>
          <a:xfrm>
            <a:off x="2215800" y="316620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{A,B,p}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283" name="CustomShape 35"/>
          <p:cNvSpPr/>
          <p:nvPr/>
        </p:nvSpPr>
        <p:spPr>
          <a:xfrm rot="10800000">
            <a:off x="3332160" y="3433680"/>
            <a:ext cx="944640" cy="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284" name="CustomShape 36"/>
          <p:cNvSpPr/>
          <p:nvPr/>
        </p:nvSpPr>
        <p:spPr>
          <a:xfrm>
            <a:off x="3655080" y="34074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7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85" name="CustomShape 37"/>
          <p:cNvSpPr/>
          <p:nvPr/>
        </p:nvSpPr>
        <p:spPr>
          <a:xfrm>
            <a:off x="3545280" y="30398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{A}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86" name="CustomShape 38"/>
          <p:cNvSpPr/>
          <p:nvPr/>
        </p:nvSpPr>
        <p:spPr>
          <a:xfrm>
            <a:off x="1389600" y="3508200"/>
            <a:ext cx="484200" cy="4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87" name="CustomShape 39"/>
          <p:cNvSpPr/>
          <p:nvPr/>
        </p:nvSpPr>
        <p:spPr>
          <a:xfrm>
            <a:off x="3169800" y="3476880"/>
            <a:ext cx="8067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6,7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88" name="CustomShape 40"/>
          <p:cNvSpPr/>
          <p:nvPr/>
        </p:nvSpPr>
        <p:spPr>
          <a:xfrm>
            <a:off x="4189320" y="316620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a,R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,B,p}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289" name="CustomShape 41"/>
          <p:cNvSpPr/>
          <p:nvPr/>
        </p:nvSpPr>
        <p:spPr>
          <a:xfrm flipH="1">
            <a:off x="5592240" y="3425760"/>
            <a:ext cx="756360" cy="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290" name="CustomShape 42"/>
          <p:cNvSpPr/>
          <p:nvPr/>
        </p:nvSpPr>
        <p:spPr>
          <a:xfrm>
            <a:off x="5952600" y="34434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8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91" name="CustomShape 43"/>
          <p:cNvSpPr/>
          <p:nvPr/>
        </p:nvSpPr>
        <p:spPr>
          <a:xfrm>
            <a:off x="5842800" y="30758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{B}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92" name="CustomShape 44"/>
          <p:cNvSpPr/>
          <p:nvPr/>
        </p:nvSpPr>
        <p:spPr>
          <a:xfrm>
            <a:off x="5421960" y="3480840"/>
            <a:ext cx="4971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5,8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93" name="CustomShape 45"/>
          <p:cNvSpPr/>
          <p:nvPr/>
        </p:nvSpPr>
        <p:spPr>
          <a:xfrm>
            <a:off x="6413400" y="318528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b,R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294" name="CustomShape 46"/>
          <p:cNvSpPr/>
          <p:nvPr/>
        </p:nvSpPr>
        <p:spPr>
          <a:xfrm flipH="1">
            <a:off x="7528320" y="3475800"/>
            <a:ext cx="866880" cy="11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295" name="CustomShape 47"/>
          <p:cNvSpPr/>
          <p:nvPr/>
        </p:nvSpPr>
        <p:spPr>
          <a:xfrm>
            <a:off x="7706880" y="3567960"/>
            <a:ext cx="46332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96" name="CustomShape 48"/>
          <p:cNvSpPr/>
          <p:nvPr/>
        </p:nvSpPr>
        <p:spPr>
          <a:xfrm>
            <a:off x="7778880" y="313092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97" name="CustomShape 49"/>
          <p:cNvSpPr/>
          <p:nvPr/>
        </p:nvSpPr>
        <p:spPr>
          <a:xfrm>
            <a:off x="7358040" y="3571920"/>
            <a:ext cx="50760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98" name="CustomShape 50"/>
          <p:cNvSpPr/>
          <p:nvPr/>
        </p:nvSpPr>
        <p:spPr>
          <a:xfrm>
            <a:off x="8342280" y="3213720"/>
            <a:ext cx="1117080" cy="105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299" name="CustomShape 51"/>
          <p:cNvSpPr/>
          <p:nvPr/>
        </p:nvSpPr>
        <p:spPr>
          <a:xfrm flipH="1">
            <a:off x="4061880" y="78660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300" name="CustomShape 52"/>
          <p:cNvSpPr/>
          <p:nvPr/>
        </p:nvSpPr>
        <p:spPr>
          <a:xfrm flipH="1">
            <a:off x="1446480" y="35787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301" name="CustomShape 53"/>
          <p:cNvSpPr/>
          <p:nvPr/>
        </p:nvSpPr>
        <p:spPr>
          <a:xfrm flipH="1">
            <a:off x="3376800" y="35438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302" name="CustomShape 54"/>
          <p:cNvSpPr/>
          <p:nvPr/>
        </p:nvSpPr>
        <p:spPr>
          <a:xfrm flipH="1">
            <a:off x="5680800" y="35078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303" name="CustomShape 55"/>
          <p:cNvSpPr/>
          <p:nvPr/>
        </p:nvSpPr>
        <p:spPr>
          <a:xfrm flipH="1">
            <a:off x="7429320" y="357948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304" name="CustomShape 56"/>
          <p:cNvSpPr/>
          <p:nvPr/>
        </p:nvSpPr>
        <p:spPr>
          <a:xfrm>
            <a:off x="4026960" y="1081800"/>
            <a:ext cx="4462560" cy="1825200"/>
          </a:xfrm>
          <a:custGeom>
            <a:avLst/>
            <a:gdLst/>
            <a:ahLst/>
            <a:cxnLst/>
            <a:rect l="l" t="t" r="r" b="b"/>
            <a:pathLst>
              <a:path w="12398" h="5072">
                <a:moveTo>
                  <a:pt x="12397" y="2755"/>
                </a:moveTo>
                <a:cubicBezTo>
                  <a:pt x="12369" y="3631"/>
                  <a:pt x="11367" y="3650"/>
                  <a:pt x="10775" y="3907"/>
                </a:cubicBezTo>
                <a:cubicBezTo>
                  <a:pt x="10212" y="4151"/>
                  <a:pt x="9869" y="4536"/>
                  <a:pt x="9324" y="4761"/>
                </a:cubicBezTo>
                <a:cubicBezTo>
                  <a:pt x="8866" y="4950"/>
                  <a:pt x="8410" y="4811"/>
                  <a:pt x="7959" y="4931"/>
                </a:cubicBezTo>
                <a:cubicBezTo>
                  <a:pt x="7515" y="5050"/>
                  <a:pt x="7050" y="5048"/>
                  <a:pt x="6593" y="5059"/>
                </a:cubicBezTo>
                <a:cubicBezTo>
                  <a:pt x="6133" y="5071"/>
                  <a:pt x="5680" y="5017"/>
                  <a:pt x="5227" y="4974"/>
                </a:cubicBezTo>
                <a:cubicBezTo>
                  <a:pt x="4638" y="4918"/>
                  <a:pt x="4371" y="4270"/>
                  <a:pt x="3862" y="4078"/>
                </a:cubicBezTo>
                <a:cubicBezTo>
                  <a:pt x="3284" y="3860"/>
                  <a:pt x="3359" y="3174"/>
                  <a:pt x="2752" y="3054"/>
                </a:cubicBezTo>
                <a:lnTo>
                  <a:pt x="2283" y="2712"/>
                </a:lnTo>
                <a:lnTo>
                  <a:pt x="1813" y="249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305" name="CustomShape 57"/>
          <p:cNvSpPr/>
          <p:nvPr/>
        </p:nvSpPr>
        <p:spPr>
          <a:xfrm>
            <a:off x="4654080" y="890640"/>
            <a:ext cx="3579120" cy="372600"/>
          </a:xfrm>
          <a:custGeom>
            <a:avLst/>
            <a:gdLst/>
            <a:ahLst/>
            <a:cxnLst/>
            <a:rect l="l" t="t" r="r" b="b"/>
            <a:pathLst>
              <a:path w="9944" h="1037">
                <a:moveTo>
                  <a:pt x="9943" y="0"/>
                </a:moveTo>
                <a:cubicBezTo>
                  <a:pt x="9473" y="29"/>
                  <a:pt x="9061" y="222"/>
                  <a:pt x="8577" y="256"/>
                </a:cubicBezTo>
                <a:cubicBezTo>
                  <a:pt x="8057" y="292"/>
                  <a:pt x="7558" y="406"/>
                  <a:pt x="7041" y="469"/>
                </a:cubicBezTo>
                <a:cubicBezTo>
                  <a:pt x="6568" y="527"/>
                  <a:pt x="6124" y="646"/>
                  <a:pt x="5675" y="768"/>
                </a:cubicBezTo>
                <a:cubicBezTo>
                  <a:pt x="5185" y="901"/>
                  <a:pt x="4686" y="1011"/>
                  <a:pt x="4182" y="1024"/>
                </a:cubicBezTo>
                <a:cubicBezTo>
                  <a:pt x="3699" y="1036"/>
                  <a:pt x="3213" y="1012"/>
                  <a:pt x="2731" y="1024"/>
                </a:cubicBezTo>
                <a:cubicBezTo>
                  <a:pt x="2228" y="1036"/>
                  <a:pt x="1718" y="1005"/>
                  <a:pt x="1237" y="853"/>
                </a:cubicBezTo>
                <a:lnTo>
                  <a:pt x="768" y="811"/>
                </a:lnTo>
                <a:lnTo>
                  <a:pt x="341" y="512"/>
                </a:lnTo>
                <a:lnTo>
                  <a:pt x="0" y="341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6" name="CustomShape 1"/>
          <p:cNvSpPr/>
          <p:nvPr/>
        </p:nvSpPr>
        <p:spPr>
          <a:xfrm>
            <a:off x="379440" y="404280"/>
            <a:ext cx="62028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307" name="CustomShape 2"/>
          <p:cNvSpPr/>
          <p:nvPr/>
        </p:nvSpPr>
        <p:spPr>
          <a:xfrm>
            <a:off x="741600" y="735840"/>
            <a:ext cx="138384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cơ chế max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08" name="CustomShape 3"/>
          <p:cNvSpPr/>
          <p:nvPr/>
        </p:nvSpPr>
        <p:spPr>
          <a:xfrm rot="10800000">
            <a:off x="876600" y="629280"/>
            <a:ext cx="204768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309" name="CustomShape 4"/>
          <p:cNvSpPr/>
          <p:nvPr/>
        </p:nvSpPr>
        <p:spPr>
          <a:xfrm>
            <a:off x="2289600" y="627840"/>
            <a:ext cx="46332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310" name="CustomShape 5"/>
          <p:cNvSpPr/>
          <p:nvPr/>
        </p:nvSpPr>
        <p:spPr>
          <a:xfrm>
            <a:off x="2251800" y="260280"/>
            <a:ext cx="519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311" name="CustomShape 6"/>
          <p:cNvSpPr/>
          <p:nvPr/>
        </p:nvSpPr>
        <p:spPr>
          <a:xfrm flipH="1">
            <a:off x="1510920" y="7833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312" name="CustomShape 7"/>
          <p:cNvSpPr/>
          <p:nvPr/>
        </p:nvSpPr>
        <p:spPr>
          <a:xfrm>
            <a:off x="2935800" y="368280"/>
            <a:ext cx="139284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313" name="CustomShape 8"/>
          <p:cNvSpPr/>
          <p:nvPr/>
        </p:nvSpPr>
        <p:spPr>
          <a:xfrm rot="10800000">
            <a:off x="4273560" y="6660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314" name="CustomShape 9"/>
          <p:cNvSpPr/>
          <p:nvPr/>
        </p:nvSpPr>
        <p:spPr>
          <a:xfrm>
            <a:off x="4712040" y="659520"/>
            <a:ext cx="3218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315" name="CustomShape 10"/>
          <p:cNvSpPr/>
          <p:nvPr/>
        </p:nvSpPr>
        <p:spPr>
          <a:xfrm>
            <a:off x="4674240" y="29196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316" name="CustomShape 11"/>
          <p:cNvSpPr/>
          <p:nvPr/>
        </p:nvSpPr>
        <p:spPr>
          <a:xfrm>
            <a:off x="4017600" y="735840"/>
            <a:ext cx="6876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17" name="CustomShape 12"/>
          <p:cNvSpPr/>
          <p:nvPr/>
        </p:nvSpPr>
        <p:spPr>
          <a:xfrm flipH="1">
            <a:off x="4449240" y="7844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318" name="CustomShape 13"/>
          <p:cNvSpPr/>
          <p:nvPr/>
        </p:nvSpPr>
        <p:spPr>
          <a:xfrm>
            <a:off x="5317200" y="42984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,m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319" name="CustomShape 14"/>
          <p:cNvSpPr/>
          <p:nvPr/>
        </p:nvSpPr>
        <p:spPr>
          <a:xfrm rot="10800000">
            <a:off x="6865560" y="66060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320" name="CustomShape 15"/>
          <p:cNvSpPr/>
          <p:nvPr/>
        </p:nvSpPr>
        <p:spPr>
          <a:xfrm>
            <a:off x="7368480" y="67104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321" name="CustomShape 16"/>
          <p:cNvSpPr/>
          <p:nvPr/>
        </p:nvSpPr>
        <p:spPr>
          <a:xfrm>
            <a:off x="7330680" y="303480"/>
            <a:ext cx="6451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{m</a:t>
            </a:r>
            <a:r>
              <a:rPr lang="en-US" sz="2000" b="0" strike="noStrike" spc="-1" baseline="-25000">
                <a:solidFill>
                  <a:srgbClr val="FF3333"/>
                </a:solidFill>
                <a:latin typeface="Arial"/>
                <a:ea typeface="Arial"/>
              </a:rPr>
              <a:t>b</a:t>
            </a: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322" name="CustomShape 17"/>
          <p:cNvSpPr/>
          <p:nvPr/>
        </p:nvSpPr>
        <p:spPr>
          <a:xfrm>
            <a:off x="8017560" y="429840"/>
            <a:ext cx="9907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Hỏng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323" name="CustomShape 18"/>
          <p:cNvSpPr/>
          <p:nvPr/>
        </p:nvSpPr>
        <p:spPr>
          <a:xfrm rot="10800000">
            <a:off x="4271760" y="1059840"/>
            <a:ext cx="1025640" cy="77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324" name="CustomShape 19"/>
          <p:cNvSpPr/>
          <p:nvPr/>
        </p:nvSpPr>
        <p:spPr>
          <a:xfrm flipH="1">
            <a:off x="4255560" y="78552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325" name="CustomShape 20"/>
          <p:cNvSpPr/>
          <p:nvPr/>
        </p:nvSpPr>
        <p:spPr>
          <a:xfrm>
            <a:off x="5317200" y="158184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,m</a:t>
            </a:r>
            <a:r>
              <a:rPr lang="en-US" sz="2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326" name="CustomShape 21"/>
          <p:cNvSpPr/>
          <p:nvPr/>
        </p:nvSpPr>
        <p:spPr>
          <a:xfrm>
            <a:off x="4672080" y="1517760"/>
            <a:ext cx="321840" cy="3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327" name="CustomShape 22"/>
          <p:cNvSpPr/>
          <p:nvPr/>
        </p:nvSpPr>
        <p:spPr>
          <a:xfrm>
            <a:off x="4710240" y="115632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328" name="CustomShape 23"/>
          <p:cNvSpPr/>
          <p:nvPr/>
        </p:nvSpPr>
        <p:spPr>
          <a:xfrm rot="10800000">
            <a:off x="6887520" y="1829880"/>
            <a:ext cx="115524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329" name="CustomShape 24"/>
          <p:cNvSpPr/>
          <p:nvPr/>
        </p:nvSpPr>
        <p:spPr>
          <a:xfrm>
            <a:off x="7390440" y="184032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330" name="CustomShape 25"/>
          <p:cNvSpPr/>
          <p:nvPr/>
        </p:nvSpPr>
        <p:spPr>
          <a:xfrm>
            <a:off x="7352640" y="1472760"/>
            <a:ext cx="70416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{ma}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331" name="CustomShape 26"/>
          <p:cNvSpPr/>
          <p:nvPr/>
        </p:nvSpPr>
        <p:spPr>
          <a:xfrm>
            <a:off x="8039520" y="1599120"/>
            <a:ext cx="99072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Hỏng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332" name="CustomShape 27"/>
          <p:cNvSpPr/>
          <p:nvPr/>
        </p:nvSpPr>
        <p:spPr>
          <a:xfrm rot="10800000" flipH="1">
            <a:off x="844200" y="969840"/>
            <a:ext cx="3165120" cy="2102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333" name="CustomShape 28"/>
          <p:cNvSpPr/>
          <p:nvPr/>
        </p:nvSpPr>
        <p:spPr>
          <a:xfrm>
            <a:off x="2031120" y="2302920"/>
            <a:ext cx="321840" cy="3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334" name="CustomShape 29"/>
          <p:cNvSpPr/>
          <p:nvPr/>
        </p:nvSpPr>
        <p:spPr>
          <a:xfrm>
            <a:off x="1777680" y="184932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335" name="CustomShape 30"/>
          <p:cNvSpPr/>
          <p:nvPr/>
        </p:nvSpPr>
        <p:spPr>
          <a:xfrm>
            <a:off x="333720" y="313056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336" name="CustomShape 31"/>
          <p:cNvSpPr/>
          <p:nvPr/>
        </p:nvSpPr>
        <p:spPr>
          <a:xfrm rot="10800000">
            <a:off x="1629720" y="3408480"/>
            <a:ext cx="651600" cy="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337" name="CustomShape 32"/>
          <p:cNvSpPr/>
          <p:nvPr/>
        </p:nvSpPr>
        <p:spPr>
          <a:xfrm>
            <a:off x="1845000" y="340776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338" name="CustomShape 33"/>
          <p:cNvSpPr/>
          <p:nvPr/>
        </p:nvSpPr>
        <p:spPr>
          <a:xfrm>
            <a:off x="1771200" y="304020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339" name="CustomShape 34"/>
          <p:cNvSpPr/>
          <p:nvPr/>
        </p:nvSpPr>
        <p:spPr>
          <a:xfrm>
            <a:off x="2215800" y="316620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{A,B,p}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340" name="CustomShape 35"/>
          <p:cNvSpPr/>
          <p:nvPr/>
        </p:nvSpPr>
        <p:spPr>
          <a:xfrm rot="10800000">
            <a:off x="3332160" y="3433680"/>
            <a:ext cx="944640" cy="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341" name="CustomShape 36"/>
          <p:cNvSpPr/>
          <p:nvPr/>
        </p:nvSpPr>
        <p:spPr>
          <a:xfrm>
            <a:off x="3655080" y="34074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7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342" name="CustomShape 37"/>
          <p:cNvSpPr/>
          <p:nvPr/>
        </p:nvSpPr>
        <p:spPr>
          <a:xfrm>
            <a:off x="3545280" y="30398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{A}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343" name="CustomShape 38"/>
          <p:cNvSpPr/>
          <p:nvPr/>
        </p:nvSpPr>
        <p:spPr>
          <a:xfrm>
            <a:off x="1389600" y="3508200"/>
            <a:ext cx="484200" cy="4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44" name="CustomShape 39"/>
          <p:cNvSpPr/>
          <p:nvPr/>
        </p:nvSpPr>
        <p:spPr>
          <a:xfrm>
            <a:off x="3169800" y="3476880"/>
            <a:ext cx="8067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6,7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45" name="CustomShape 40"/>
          <p:cNvSpPr/>
          <p:nvPr/>
        </p:nvSpPr>
        <p:spPr>
          <a:xfrm>
            <a:off x="4189320" y="316620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a,R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,B,p}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346" name="CustomShape 41"/>
          <p:cNvSpPr/>
          <p:nvPr/>
        </p:nvSpPr>
        <p:spPr>
          <a:xfrm flipH="1">
            <a:off x="5592240" y="3425760"/>
            <a:ext cx="756360" cy="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347" name="CustomShape 42"/>
          <p:cNvSpPr/>
          <p:nvPr/>
        </p:nvSpPr>
        <p:spPr>
          <a:xfrm>
            <a:off x="5952600" y="3443400"/>
            <a:ext cx="36144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8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348" name="CustomShape 43"/>
          <p:cNvSpPr/>
          <p:nvPr/>
        </p:nvSpPr>
        <p:spPr>
          <a:xfrm>
            <a:off x="5842800" y="307584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{B}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349" name="CustomShape 44"/>
          <p:cNvSpPr/>
          <p:nvPr/>
        </p:nvSpPr>
        <p:spPr>
          <a:xfrm>
            <a:off x="5421960" y="3480840"/>
            <a:ext cx="4971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5,8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50" name="CustomShape 45"/>
          <p:cNvSpPr/>
          <p:nvPr/>
        </p:nvSpPr>
        <p:spPr>
          <a:xfrm>
            <a:off x="6413400" y="3185280"/>
            <a:ext cx="160920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b,R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351" name="CustomShape 46"/>
          <p:cNvSpPr/>
          <p:nvPr/>
        </p:nvSpPr>
        <p:spPr>
          <a:xfrm flipH="1">
            <a:off x="7528320" y="3475800"/>
            <a:ext cx="866880" cy="11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352" name="CustomShape 47"/>
          <p:cNvSpPr/>
          <p:nvPr/>
        </p:nvSpPr>
        <p:spPr>
          <a:xfrm>
            <a:off x="7706880" y="3567960"/>
            <a:ext cx="46332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10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353" name="CustomShape 48"/>
          <p:cNvSpPr/>
          <p:nvPr/>
        </p:nvSpPr>
        <p:spPr>
          <a:xfrm>
            <a:off x="7778880" y="3130920"/>
            <a:ext cx="64332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354" name="CustomShape 49"/>
          <p:cNvSpPr/>
          <p:nvPr/>
        </p:nvSpPr>
        <p:spPr>
          <a:xfrm>
            <a:off x="7358040" y="3571920"/>
            <a:ext cx="50760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55" name="CustomShape 50"/>
          <p:cNvSpPr/>
          <p:nvPr/>
        </p:nvSpPr>
        <p:spPr>
          <a:xfrm>
            <a:off x="8339400" y="3213720"/>
            <a:ext cx="111708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2600" b="0" strike="sngStrike" spc="-1">
                <a:solidFill>
                  <a:srgbClr val="B2B2B2"/>
                </a:solidFill>
                <a:latin typeface="Arial"/>
                <a:ea typeface="Arial"/>
              </a:rPr>
              <a:t>a,b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Arial"/>
              </a:rPr>
              <a:t>,c}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356" name="CustomShape 51"/>
          <p:cNvSpPr/>
          <p:nvPr/>
        </p:nvSpPr>
        <p:spPr>
          <a:xfrm flipH="1">
            <a:off x="4061880" y="78660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357" name="CustomShape 52"/>
          <p:cNvSpPr/>
          <p:nvPr/>
        </p:nvSpPr>
        <p:spPr>
          <a:xfrm flipH="1">
            <a:off x="1446480" y="357876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358" name="CustomShape 53"/>
          <p:cNvSpPr/>
          <p:nvPr/>
        </p:nvSpPr>
        <p:spPr>
          <a:xfrm flipH="1">
            <a:off x="3376800" y="35438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359" name="CustomShape 54"/>
          <p:cNvSpPr/>
          <p:nvPr/>
        </p:nvSpPr>
        <p:spPr>
          <a:xfrm flipH="1">
            <a:off x="5680800" y="350784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360" name="CustomShape 55"/>
          <p:cNvSpPr/>
          <p:nvPr/>
        </p:nvSpPr>
        <p:spPr>
          <a:xfrm flipH="1">
            <a:off x="9622800" y="362592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361" name="CustomShape 56"/>
          <p:cNvSpPr/>
          <p:nvPr/>
        </p:nvSpPr>
        <p:spPr>
          <a:xfrm flipH="1">
            <a:off x="9429120" y="362700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362" name="CustomShape 57"/>
          <p:cNvSpPr/>
          <p:nvPr/>
        </p:nvSpPr>
        <p:spPr>
          <a:xfrm>
            <a:off x="9162360" y="3619800"/>
            <a:ext cx="8067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63" name="CustomShape 58"/>
          <p:cNvSpPr/>
          <p:nvPr/>
        </p:nvSpPr>
        <p:spPr>
          <a:xfrm flipH="1">
            <a:off x="7429320" y="3579480"/>
            <a:ext cx="1710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364" name="CustomShape 59"/>
          <p:cNvSpPr/>
          <p:nvPr/>
        </p:nvSpPr>
        <p:spPr>
          <a:xfrm>
            <a:off x="8406000" y="3972240"/>
            <a:ext cx="478800" cy="3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365" name="CustomShape 60"/>
          <p:cNvSpPr/>
          <p:nvPr/>
        </p:nvSpPr>
        <p:spPr>
          <a:xfrm rot="10800000">
            <a:off x="8839440" y="3711240"/>
            <a:ext cx="360" cy="91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366" name="CustomShape 61"/>
          <p:cNvSpPr/>
          <p:nvPr/>
        </p:nvSpPr>
        <p:spPr>
          <a:xfrm>
            <a:off x="4026960" y="1081800"/>
            <a:ext cx="4462560" cy="1825200"/>
          </a:xfrm>
          <a:custGeom>
            <a:avLst/>
            <a:gdLst/>
            <a:ahLst/>
            <a:cxnLst/>
            <a:rect l="l" t="t" r="r" b="b"/>
            <a:pathLst>
              <a:path w="12398" h="5072">
                <a:moveTo>
                  <a:pt x="12397" y="2755"/>
                </a:moveTo>
                <a:cubicBezTo>
                  <a:pt x="12369" y="3631"/>
                  <a:pt x="11367" y="3650"/>
                  <a:pt x="10775" y="3907"/>
                </a:cubicBezTo>
                <a:cubicBezTo>
                  <a:pt x="10212" y="4151"/>
                  <a:pt x="9869" y="4536"/>
                  <a:pt x="9324" y="4761"/>
                </a:cubicBezTo>
                <a:cubicBezTo>
                  <a:pt x="8866" y="4950"/>
                  <a:pt x="8410" y="4811"/>
                  <a:pt x="7959" y="4931"/>
                </a:cubicBezTo>
                <a:cubicBezTo>
                  <a:pt x="7515" y="5050"/>
                  <a:pt x="7050" y="5048"/>
                  <a:pt x="6593" y="5059"/>
                </a:cubicBezTo>
                <a:cubicBezTo>
                  <a:pt x="6133" y="5071"/>
                  <a:pt x="5680" y="5017"/>
                  <a:pt x="5227" y="4974"/>
                </a:cubicBezTo>
                <a:cubicBezTo>
                  <a:pt x="4638" y="4918"/>
                  <a:pt x="4371" y="4270"/>
                  <a:pt x="3862" y="4078"/>
                </a:cubicBezTo>
                <a:cubicBezTo>
                  <a:pt x="3284" y="3860"/>
                  <a:pt x="3359" y="3174"/>
                  <a:pt x="2752" y="3054"/>
                </a:cubicBezTo>
                <a:lnTo>
                  <a:pt x="2283" y="2712"/>
                </a:lnTo>
                <a:lnTo>
                  <a:pt x="1813" y="249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367" name="CustomShape 62"/>
          <p:cNvSpPr/>
          <p:nvPr/>
        </p:nvSpPr>
        <p:spPr>
          <a:xfrm>
            <a:off x="4654080" y="890640"/>
            <a:ext cx="3579120" cy="372600"/>
          </a:xfrm>
          <a:custGeom>
            <a:avLst/>
            <a:gdLst/>
            <a:ahLst/>
            <a:cxnLst/>
            <a:rect l="l" t="t" r="r" b="b"/>
            <a:pathLst>
              <a:path w="9944" h="1037">
                <a:moveTo>
                  <a:pt x="9943" y="0"/>
                </a:moveTo>
                <a:cubicBezTo>
                  <a:pt x="9473" y="29"/>
                  <a:pt x="9061" y="222"/>
                  <a:pt x="8577" y="256"/>
                </a:cubicBezTo>
                <a:cubicBezTo>
                  <a:pt x="8057" y="292"/>
                  <a:pt x="7558" y="406"/>
                  <a:pt x="7041" y="469"/>
                </a:cubicBezTo>
                <a:cubicBezTo>
                  <a:pt x="6568" y="527"/>
                  <a:pt x="6124" y="646"/>
                  <a:pt x="5675" y="768"/>
                </a:cubicBezTo>
                <a:cubicBezTo>
                  <a:pt x="5185" y="901"/>
                  <a:pt x="4686" y="1011"/>
                  <a:pt x="4182" y="1024"/>
                </a:cubicBezTo>
                <a:cubicBezTo>
                  <a:pt x="3699" y="1036"/>
                  <a:pt x="3213" y="1012"/>
                  <a:pt x="2731" y="1024"/>
                </a:cubicBezTo>
                <a:cubicBezTo>
                  <a:pt x="2228" y="1036"/>
                  <a:pt x="1718" y="1005"/>
                  <a:pt x="1237" y="853"/>
                </a:cubicBezTo>
                <a:lnTo>
                  <a:pt x="768" y="811"/>
                </a:lnTo>
                <a:lnTo>
                  <a:pt x="341" y="512"/>
                </a:lnTo>
                <a:lnTo>
                  <a:pt x="0" y="341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6816</TotalTime>
  <Words>13943</Words>
  <Application>Microsoft Office PowerPoint</Application>
  <PresentationFormat>Custom</PresentationFormat>
  <Paragraphs>3439</Paragraphs>
  <Slides>138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138</vt:i4>
      </vt:variant>
    </vt:vector>
  </HeadingPairs>
  <TitlesOfParts>
    <vt:vector size="144" baseType="lpstr">
      <vt:lpstr>Arial</vt:lpstr>
      <vt:lpstr>Noto Sans Symbols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Kim Ngan</dc:creator>
  <dc:description/>
  <cp:lastModifiedBy>Nguyen Thi Kim Ngan</cp:lastModifiedBy>
  <cp:revision>148</cp:revision>
  <cp:lastPrinted>2021-12-29T01:51:09Z</cp:lastPrinted>
  <dcterms:modified xsi:type="dcterms:W3CDTF">2025-10-06T10:32:08Z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428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434</vt:i4>
  </property>
</Properties>
</file>