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491" y="1845732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registry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policy for win 7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lộc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dậu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trâm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6376673" cy="1935585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2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1795" y="0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Registry</a:t>
            </a:r>
            <a:b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/>
              <a:t> </a:t>
            </a:r>
            <a:r>
              <a:rPr lang="en-US" sz="2800" b="1" dirty="0" smtClean="0"/>
              <a:t>                   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/>
              <a:t> </a:t>
            </a:r>
            <a:r>
              <a:rPr lang="en-US" sz="1400" b="1" dirty="0" smtClean="0"/>
              <a:t>                  </a:t>
            </a:r>
            <a:endParaRPr lang="en-US" sz="1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848" y="2971801"/>
            <a:ext cx="6400800" cy="194733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Registry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?????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Registry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Registry editor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Registry editor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431" y="-1273878"/>
            <a:ext cx="8001000" cy="2971801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registry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638" y="1672165"/>
            <a:ext cx="6400800" cy="194733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panel,…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 options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Registry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ổ C\windows\systems32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7/8/8.1/10.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windows,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cách.Tránh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windows.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up </a:t>
            </a:r>
            <a:r>
              <a:rPr lang="en-US" dirty="0" err="1" smtClean="0"/>
              <a:t>lại</a:t>
            </a:r>
            <a:r>
              <a:rPr lang="en-US" dirty="0" smtClean="0"/>
              <a:t> Registry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Register , </a:t>
            </a:r>
            <a:r>
              <a:rPr lang="en-US" dirty="0" err="1" smtClean="0"/>
              <a:t>nên</a:t>
            </a:r>
            <a:r>
              <a:rPr lang="en-US" dirty="0" smtClean="0"/>
              <a:t> back up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,ta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mở</a:t>
            </a:r>
            <a:r>
              <a:rPr lang="en-US" dirty="0" smtClean="0"/>
              <a:t> registry editor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start &gt; </a:t>
            </a:r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“</a:t>
            </a:r>
            <a:r>
              <a:rPr lang="en-US" dirty="0" err="1" smtClean="0"/>
              <a:t>regedit</a:t>
            </a:r>
            <a:r>
              <a:rPr lang="en-US" dirty="0" smtClean="0"/>
              <a:t>””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regetry</a:t>
            </a:r>
            <a:r>
              <a:rPr lang="en-US" dirty="0" smtClean="0"/>
              <a:t> editor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, click file&gt; export.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cần</a:t>
            </a:r>
            <a:r>
              <a:rPr lang="en-US" dirty="0" smtClean="0"/>
              <a:t> back up &gt;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&gt;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A11 ở </a:t>
            </a:r>
            <a:r>
              <a:rPr lang="en-US" dirty="0" err="1" smtClean="0"/>
              <a:t>phần</a:t>
            </a:r>
            <a:r>
              <a:rPr lang="en-US" dirty="0" smtClean="0"/>
              <a:t> export range &gt; save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258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Century Gothic</vt:lpstr>
      <vt:lpstr>Times New Roman</vt:lpstr>
      <vt:lpstr>Wingdings</vt:lpstr>
      <vt:lpstr>Wingdings 3</vt:lpstr>
      <vt:lpstr>Slice</vt:lpstr>
      <vt:lpstr>Bảo mật với registry group policy for win 7 nhóm 2: nguyễn danh nghĩa nguyễn văn lộc đoàn quý dậu nguyễn bá bảo trâm nguyễn thị ngọc hoàn an thị thương</vt:lpstr>
      <vt:lpstr>Bảo mật với Registry                                          </vt:lpstr>
      <vt:lpstr>Khái niệm registry</vt:lpstr>
      <vt:lpstr>Back up lại Registry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Bảo mật với Registry group policy for win 7                      nhóm 2 :nguyễn danh nghĩa</dc:title>
  <dc:creator>user</dc:creator>
  <cp:lastModifiedBy>user</cp:lastModifiedBy>
  <cp:revision>7</cp:revision>
  <dcterms:created xsi:type="dcterms:W3CDTF">2016-02-22T14:49:38Z</dcterms:created>
  <dcterms:modified xsi:type="dcterms:W3CDTF">2016-02-22T18:25:42Z</dcterms:modified>
</cp:coreProperties>
</file>