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99"/>
    <a:srgbClr val="FF0066"/>
    <a:srgbClr val="FF9933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E681-E562-4B71-8774-FBA064E61050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2C134-8128-423C-A784-5100D3BD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53D4-1005-425D-A316-AEBFC456F23D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Linked Lists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B25F-5CEF-4641-9F25-499BE333544E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3EB7-24E3-41E0-B28C-AF8930FB770D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08E0-34D5-4EFA-9A64-84D1DF660335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2EC9-A0C6-4458-8D10-12D8D8B8F824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1AD1-8F65-4329-BEEA-844D2035C320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8023-A4EE-4076-857C-E451FFF86521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D1C-7032-4FE5-8224-54D064BE240F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39B-28D6-4B60-8ABF-165555AA8596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4D9-A9BE-498A-ABC0-3AFFB3A020D9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3F5D-1CB3-439B-9183-85B438D5AE87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914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7ADBD38-79DB-4DFD-B308-03D133320915}" type="datetime1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553200"/>
            <a:ext cx="4495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Linked Lists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Slot 4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Using The </a:t>
            </a:r>
            <a:r>
              <a:rPr lang="en-US" dirty="0" err="1" smtClean="0">
                <a:solidFill>
                  <a:schemeClr val="tx1"/>
                </a:solidFill>
              </a:rPr>
              <a:t>java.util.TreeSet</a:t>
            </a:r>
            <a:r>
              <a:rPr lang="en-US" dirty="0" smtClean="0">
                <a:solidFill>
                  <a:schemeClr val="tx1"/>
                </a:solidFill>
              </a:rPr>
              <a:t> Class to Develop a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Magagement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Program – EX02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455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Slot 4 Using The java.util.TreeSet Class to Develop a  Magagement Program – EX02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Azure</cp:lastModifiedBy>
  <cp:revision>54</cp:revision>
  <dcterms:created xsi:type="dcterms:W3CDTF">2021-11-26T02:00:25Z</dcterms:created>
  <dcterms:modified xsi:type="dcterms:W3CDTF">2021-12-04T00:46:38Z</dcterms:modified>
</cp:coreProperties>
</file>