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301" r:id="rId2"/>
    <p:sldId id="330" r:id="rId3"/>
    <p:sldId id="257" r:id="rId4"/>
    <p:sldId id="258" r:id="rId5"/>
    <p:sldId id="329" r:id="rId6"/>
    <p:sldId id="303" r:id="rId7"/>
    <p:sldId id="304" r:id="rId8"/>
    <p:sldId id="305" r:id="rId9"/>
    <p:sldId id="302" r:id="rId10"/>
    <p:sldId id="306" r:id="rId11"/>
    <p:sldId id="307" r:id="rId12"/>
    <p:sldId id="308" r:id="rId13"/>
    <p:sldId id="309" r:id="rId14"/>
    <p:sldId id="327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31" r:id="rId26"/>
    <p:sldId id="321" r:id="rId27"/>
    <p:sldId id="322" r:id="rId28"/>
    <p:sldId id="323" r:id="rId29"/>
    <p:sldId id="324" r:id="rId30"/>
    <p:sldId id="325" r:id="rId31"/>
    <p:sldId id="32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9FEDA1-8DC2-4949-9EBD-570A2C2774BD}" v="15" dt="2021-09-29T00:49:18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rayami Kurayami" userId="cf86d4f74176d0bb" providerId="LiveId" clId="{4B9FEDA1-8DC2-4949-9EBD-570A2C2774BD}"/>
    <pc:docChg chg="custSel addSld modSld">
      <pc:chgData name="Kurayami Kurayami" userId="cf86d4f74176d0bb" providerId="LiveId" clId="{4B9FEDA1-8DC2-4949-9EBD-570A2C2774BD}" dt="2021-09-29T00:49:18.916" v="25" actId="20577"/>
      <pc:docMkLst>
        <pc:docMk/>
      </pc:docMkLst>
      <pc:sldChg chg="add">
        <pc:chgData name="Kurayami Kurayami" userId="cf86d4f74176d0bb" providerId="LiveId" clId="{4B9FEDA1-8DC2-4949-9EBD-570A2C2774BD}" dt="2021-09-28T00:39:20.011" v="14"/>
        <pc:sldMkLst>
          <pc:docMk/>
          <pc:sldMk cId="2649845553" sldId="257"/>
        </pc:sldMkLst>
      </pc:sldChg>
      <pc:sldChg chg="add">
        <pc:chgData name="Kurayami Kurayami" userId="cf86d4f74176d0bb" providerId="LiveId" clId="{4B9FEDA1-8DC2-4949-9EBD-570A2C2774BD}" dt="2021-09-28T00:39:20.011" v="14"/>
        <pc:sldMkLst>
          <pc:docMk/>
          <pc:sldMk cId="2231441513" sldId="258"/>
        </pc:sldMkLst>
      </pc:sldChg>
      <pc:sldChg chg="addSp delSp modSp mod delAnim modAnim">
        <pc:chgData name="Kurayami Kurayami" userId="cf86d4f74176d0bb" providerId="LiveId" clId="{4B9FEDA1-8DC2-4949-9EBD-570A2C2774BD}" dt="2021-09-28T00:28:54.722" v="4" actId="1076"/>
        <pc:sldMkLst>
          <pc:docMk/>
          <pc:sldMk cId="3926187547" sldId="305"/>
        </pc:sldMkLst>
        <pc:picChg chg="del">
          <ac:chgData name="Kurayami Kurayami" userId="cf86d4f74176d0bb" providerId="LiveId" clId="{4B9FEDA1-8DC2-4949-9EBD-570A2C2774BD}" dt="2021-09-28T00:28:06.555" v="0" actId="478"/>
          <ac:picMkLst>
            <pc:docMk/>
            <pc:sldMk cId="3926187547" sldId="305"/>
            <ac:picMk id="2" creationId="{00000000-0000-0000-0000-000000000000}"/>
          </ac:picMkLst>
        </pc:picChg>
        <pc:picChg chg="add mod">
          <ac:chgData name="Kurayami Kurayami" userId="cf86d4f74176d0bb" providerId="LiveId" clId="{4B9FEDA1-8DC2-4949-9EBD-570A2C2774BD}" dt="2021-09-28T00:28:54.722" v="4" actId="1076"/>
          <ac:picMkLst>
            <pc:docMk/>
            <pc:sldMk cId="3926187547" sldId="305"/>
            <ac:picMk id="3" creationId="{38FF26A8-D92A-A844-B1A2-DB0920C9ED2B}"/>
          </ac:picMkLst>
        </pc:picChg>
      </pc:sldChg>
      <pc:sldChg chg="addSp delSp modSp mod delAnim modAnim">
        <pc:chgData name="Kurayami Kurayami" userId="cf86d4f74176d0bb" providerId="LiveId" clId="{4B9FEDA1-8DC2-4949-9EBD-570A2C2774BD}" dt="2021-09-28T00:30:28.779" v="7" actId="1076"/>
        <pc:sldMkLst>
          <pc:docMk/>
          <pc:sldMk cId="1046746015" sldId="307"/>
        </pc:sldMkLst>
        <pc:picChg chg="add mod">
          <ac:chgData name="Kurayami Kurayami" userId="cf86d4f74176d0bb" providerId="LiveId" clId="{4B9FEDA1-8DC2-4949-9EBD-570A2C2774BD}" dt="2021-09-28T00:30:28.779" v="7" actId="1076"/>
          <ac:picMkLst>
            <pc:docMk/>
            <pc:sldMk cId="1046746015" sldId="307"/>
            <ac:picMk id="2" creationId="{FCF95697-7162-E849-9571-7E1512CCAB05}"/>
          </ac:picMkLst>
        </pc:picChg>
        <pc:picChg chg="del">
          <ac:chgData name="Kurayami Kurayami" userId="cf86d4f74176d0bb" providerId="LiveId" clId="{4B9FEDA1-8DC2-4949-9EBD-570A2C2774BD}" dt="2021-09-28T00:30:15.650" v="5" actId="478"/>
          <ac:picMkLst>
            <pc:docMk/>
            <pc:sldMk cId="1046746015" sldId="307"/>
            <ac:picMk id="4" creationId="{00000000-0000-0000-0000-000000000000}"/>
          </ac:picMkLst>
        </pc:picChg>
      </pc:sldChg>
      <pc:sldChg chg="addSp delSp modSp mod delAnim modAnim">
        <pc:chgData name="Kurayami Kurayami" userId="cf86d4f74176d0bb" providerId="LiveId" clId="{4B9FEDA1-8DC2-4949-9EBD-570A2C2774BD}" dt="2021-09-28T00:31:08.645" v="10" actId="1076"/>
        <pc:sldMkLst>
          <pc:docMk/>
          <pc:sldMk cId="733111486" sldId="310"/>
        </pc:sldMkLst>
        <pc:picChg chg="del">
          <ac:chgData name="Kurayami Kurayami" userId="cf86d4f74176d0bb" providerId="LiveId" clId="{4B9FEDA1-8DC2-4949-9EBD-570A2C2774BD}" dt="2021-09-28T00:30:47.149" v="8" actId="478"/>
          <ac:picMkLst>
            <pc:docMk/>
            <pc:sldMk cId="733111486" sldId="310"/>
            <ac:picMk id="2" creationId="{00000000-0000-0000-0000-000000000000}"/>
          </ac:picMkLst>
        </pc:picChg>
        <pc:picChg chg="add mod">
          <ac:chgData name="Kurayami Kurayami" userId="cf86d4f74176d0bb" providerId="LiveId" clId="{4B9FEDA1-8DC2-4949-9EBD-570A2C2774BD}" dt="2021-09-28T00:31:08.645" v="10" actId="1076"/>
          <ac:picMkLst>
            <pc:docMk/>
            <pc:sldMk cId="733111486" sldId="310"/>
            <ac:picMk id="3" creationId="{E1039289-84C0-744A-80FA-8B90952615A2}"/>
          </ac:picMkLst>
        </pc:picChg>
      </pc:sldChg>
      <pc:sldChg chg="modSp">
        <pc:chgData name="Kurayami Kurayami" userId="cf86d4f74176d0bb" providerId="LiveId" clId="{4B9FEDA1-8DC2-4949-9EBD-570A2C2774BD}" dt="2021-09-29T00:49:18.916" v="25" actId="20577"/>
        <pc:sldMkLst>
          <pc:docMk/>
          <pc:sldMk cId="807010500" sldId="313"/>
        </pc:sldMkLst>
        <pc:spChg chg="mod">
          <ac:chgData name="Kurayami Kurayami" userId="cf86d4f74176d0bb" providerId="LiveId" clId="{4B9FEDA1-8DC2-4949-9EBD-570A2C2774BD}" dt="2021-09-29T00:49:18.916" v="25" actId="20577"/>
          <ac:spMkLst>
            <pc:docMk/>
            <pc:sldMk cId="807010500" sldId="313"/>
            <ac:spMk id="6" creationId="{00000000-0000-0000-0000-000000000000}"/>
          </ac:spMkLst>
        </pc:spChg>
      </pc:sldChg>
      <pc:sldChg chg="modSp">
        <pc:chgData name="Kurayami Kurayami" userId="cf86d4f74176d0bb" providerId="LiveId" clId="{4B9FEDA1-8DC2-4949-9EBD-570A2C2774BD}" dt="2021-09-29T00:48:40.648" v="20" actId="20577"/>
        <pc:sldMkLst>
          <pc:docMk/>
          <pc:sldMk cId="169561013" sldId="314"/>
        </pc:sldMkLst>
        <pc:spChg chg="mod">
          <ac:chgData name="Kurayami Kurayami" userId="cf86d4f74176d0bb" providerId="LiveId" clId="{4B9FEDA1-8DC2-4949-9EBD-570A2C2774BD}" dt="2021-09-29T00:48:40.648" v="20" actId="20577"/>
          <ac:spMkLst>
            <pc:docMk/>
            <pc:sldMk cId="169561013" sldId="314"/>
            <ac:spMk id="6" creationId="{00000000-0000-0000-0000-000000000000}"/>
          </ac:spMkLst>
        </pc:spChg>
      </pc:sldChg>
      <pc:sldChg chg="modSp">
        <pc:chgData name="Kurayami Kurayami" userId="cf86d4f74176d0bb" providerId="LiveId" clId="{4B9FEDA1-8DC2-4949-9EBD-570A2C2774BD}" dt="2021-09-29T00:48:46.266" v="21" actId="20577"/>
        <pc:sldMkLst>
          <pc:docMk/>
          <pc:sldMk cId="1434001396" sldId="315"/>
        </pc:sldMkLst>
        <pc:spChg chg="mod">
          <ac:chgData name="Kurayami Kurayami" userId="cf86d4f74176d0bb" providerId="LiveId" clId="{4B9FEDA1-8DC2-4949-9EBD-570A2C2774BD}" dt="2021-09-29T00:48:46.266" v="21" actId="20577"/>
          <ac:spMkLst>
            <pc:docMk/>
            <pc:sldMk cId="1434001396" sldId="315"/>
            <ac:spMk id="6" creationId="{00000000-0000-0000-0000-000000000000}"/>
          </ac:spMkLst>
        </pc:spChg>
      </pc:sldChg>
      <pc:sldChg chg="modSp">
        <pc:chgData name="Kurayami Kurayami" userId="cf86d4f74176d0bb" providerId="LiveId" clId="{4B9FEDA1-8DC2-4949-9EBD-570A2C2774BD}" dt="2021-09-29T00:48:51.476" v="22" actId="20577"/>
        <pc:sldMkLst>
          <pc:docMk/>
          <pc:sldMk cId="3592453669" sldId="316"/>
        </pc:sldMkLst>
        <pc:spChg chg="mod">
          <ac:chgData name="Kurayami Kurayami" userId="cf86d4f74176d0bb" providerId="LiveId" clId="{4B9FEDA1-8DC2-4949-9EBD-570A2C2774BD}" dt="2021-09-29T00:48:51.476" v="22" actId="20577"/>
          <ac:spMkLst>
            <pc:docMk/>
            <pc:sldMk cId="3592453669" sldId="316"/>
            <ac:spMk id="6" creationId="{00000000-0000-0000-0000-000000000000}"/>
          </ac:spMkLst>
        </pc:spChg>
      </pc:sldChg>
      <pc:sldChg chg="modSp">
        <pc:chgData name="Kurayami Kurayami" userId="cf86d4f74176d0bb" providerId="LiveId" clId="{4B9FEDA1-8DC2-4949-9EBD-570A2C2774BD}" dt="2021-09-29T00:48:56.572" v="23" actId="20577"/>
        <pc:sldMkLst>
          <pc:docMk/>
          <pc:sldMk cId="2681901227" sldId="317"/>
        </pc:sldMkLst>
        <pc:spChg chg="mod">
          <ac:chgData name="Kurayami Kurayami" userId="cf86d4f74176d0bb" providerId="LiveId" clId="{4B9FEDA1-8DC2-4949-9EBD-570A2C2774BD}" dt="2021-09-29T00:48:56.572" v="23" actId="20577"/>
          <ac:spMkLst>
            <pc:docMk/>
            <pc:sldMk cId="2681901227" sldId="317"/>
            <ac:spMk id="6" creationId="{00000000-0000-0000-0000-000000000000}"/>
          </ac:spMkLst>
        </pc:spChg>
      </pc:sldChg>
      <pc:sldChg chg="modSp">
        <pc:chgData name="Kurayami Kurayami" userId="cf86d4f74176d0bb" providerId="LiveId" clId="{4B9FEDA1-8DC2-4949-9EBD-570A2C2774BD}" dt="2021-09-29T00:49:02.942" v="24" actId="20577"/>
        <pc:sldMkLst>
          <pc:docMk/>
          <pc:sldMk cId="3630627738" sldId="318"/>
        </pc:sldMkLst>
        <pc:spChg chg="mod">
          <ac:chgData name="Kurayami Kurayami" userId="cf86d4f74176d0bb" providerId="LiveId" clId="{4B9FEDA1-8DC2-4949-9EBD-570A2C2774BD}" dt="2021-09-29T00:49:02.942" v="24" actId="20577"/>
          <ac:spMkLst>
            <pc:docMk/>
            <pc:sldMk cId="3630627738" sldId="318"/>
            <ac:spMk id="6" creationId="{00000000-0000-0000-0000-000000000000}"/>
          </ac:spMkLst>
        </pc:spChg>
      </pc:sldChg>
      <pc:sldChg chg="addSp delSp modSp mod delAnim modAnim">
        <pc:chgData name="Kurayami Kurayami" userId="cf86d4f74176d0bb" providerId="LiveId" clId="{4B9FEDA1-8DC2-4949-9EBD-570A2C2774BD}" dt="2021-09-29T00:48:31.110" v="19" actId="1076"/>
        <pc:sldMkLst>
          <pc:docMk/>
          <pc:sldMk cId="1801403488" sldId="321"/>
        </pc:sldMkLst>
        <pc:spChg chg="mod">
          <ac:chgData name="Kurayami Kurayami" userId="cf86d4f74176d0bb" providerId="LiveId" clId="{4B9FEDA1-8DC2-4949-9EBD-570A2C2774BD}" dt="2021-09-29T00:48:26.822" v="18" actId="20577"/>
          <ac:spMkLst>
            <pc:docMk/>
            <pc:sldMk cId="1801403488" sldId="321"/>
            <ac:spMk id="8" creationId="{00000000-0000-0000-0000-000000000000}"/>
          </ac:spMkLst>
        </pc:spChg>
        <pc:picChg chg="add mod">
          <ac:chgData name="Kurayami Kurayami" userId="cf86d4f74176d0bb" providerId="LiveId" clId="{4B9FEDA1-8DC2-4949-9EBD-570A2C2774BD}" dt="2021-09-28T00:31:43.542" v="13" actId="1076"/>
          <ac:picMkLst>
            <pc:docMk/>
            <pc:sldMk cId="1801403488" sldId="321"/>
            <ac:picMk id="2" creationId="{3202D41D-C980-554F-90D5-6763B3066E66}"/>
          </ac:picMkLst>
        </pc:picChg>
        <pc:picChg chg="del">
          <ac:chgData name="Kurayami Kurayami" userId="cf86d4f74176d0bb" providerId="LiveId" clId="{4B9FEDA1-8DC2-4949-9EBD-570A2C2774BD}" dt="2021-09-28T00:31:31.706" v="11" actId="478"/>
          <ac:picMkLst>
            <pc:docMk/>
            <pc:sldMk cId="1801403488" sldId="321"/>
            <ac:picMk id="3" creationId="{00000000-0000-0000-0000-000000000000}"/>
          </ac:picMkLst>
        </pc:picChg>
        <pc:cxnChg chg="mod">
          <ac:chgData name="Kurayami Kurayami" userId="cf86d4f74176d0bb" providerId="LiveId" clId="{4B9FEDA1-8DC2-4949-9EBD-570A2C2774BD}" dt="2021-09-29T00:48:31.110" v="19" actId="1076"/>
          <ac:cxnSpMkLst>
            <pc:docMk/>
            <pc:sldMk cId="1801403488" sldId="321"/>
            <ac:cxnSpMk id="4" creationId="{00000000-0000-0000-0000-000000000000}"/>
          </ac:cxnSpMkLst>
        </pc:cxnChg>
      </pc:sldChg>
      <pc:sldChg chg="modSp">
        <pc:chgData name="Kurayami Kurayami" userId="cf86d4f74176d0bb" providerId="LiveId" clId="{4B9FEDA1-8DC2-4949-9EBD-570A2C2774BD}" dt="2021-09-29T00:47:58.206" v="15" actId="20577"/>
        <pc:sldMkLst>
          <pc:docMk/>
          <pc:sldMk cId="2035722658" sldId="324"/>
        </pc:sldMkLst>
        <pc:spChg chg="mod">
          <ac:chgData name="Kurayami Kurayami" userId="cf86d4f74176d0bb" providerId="LiveId" clId="{4B9FEDA1-8DC2-4949-9EBD-570A2C2774BD}" dt="2021-09-29T00:47:58.206" v="15" actId="20577"/>
          <ac:spMkLst>
            <pc:docMk/>
            <pc:sldMk cId="2035722658" sldId="324"/>
            <ac:spMk id="5" creationId="{00000000-0000-0000-0000-000000000000}"/>
          </ac:spMkLst>
        </pc:spChg>
      </pc:sldChg>
      <pc:sldChg chg="modSp">
        <pc:chgData name="Kurayami Kurayami" userId="cf86d4f74176d0bb" providerId="LiveId" clId="{4B9FEDA1-8DC2-4949-9EBD-570A2C2774BD}" dt="2021-09-29T00:48:07.161" v="16" actId="20577"/>
        <pc:sldMkLst>
          <pc:docMk/>
          <pc:sldMk cId="2240627913" sldId="325"/>
        </pc:sldMkLst>
        <pc:spChg chg="mod">
          <ac:chgData name="Kurayami Kurayami" userId="cf86d4f74176d0bb" providerId="LiveId" clId="{4B9FEDA1-8DC2-4949-9EBD-570A2C2774BD}" dt="2021-09-29T00:48:07.161" v="16" actId="20577"/>
          <ac:spMkLst>
            <pc:docMk/>
            <pc:sldMk cId="2240627913" sldId="325"/>
            <ac:spMk id="5" creationId="{00000000-0000-0000-0000-000000000000}"/>
          </ac:spMkLst>
        </pc:spChg>
      </pc:sldChg>
      <pc:sldChg chg="modSp">
        <pc:chgData name="Kurayami Kurayami" userId="cf86d4f74176d0bb" providerId="LiveId" clId="{4B9FEDA1-8DC2-4949-9EBD-570A2C2774BD}" dt="2021-09-29T00:48:18.279" v="17" actId="20577"/>
        <pc:sldMkLst>
          <pc:docMk/>
          <pc:sldMk cId="3862289681" sldId="326"/>
        </pc:sldMkLst>
        <pc:spChg chg="mod">
          <ac:chgData name="Kurayami Kurayami" userId="cf86d4f74176d0bb" providerId="LiveId" clId="{4B9FEDA1-8DC2-4949-9EBD-570A2C2774BD}" dt="2021-09-29T00:48:18.279" v="17" actId="20577"/>
          <ac:spMkLst>
            <pc:docMk/>
            <pc:sldMk cId="3862289681" sldId="326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BD828-56EE-4DC1-8A01-331B04B7F044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94A19-89F3-4716-9FF7-71555487F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73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場面：友達と町を歩いています。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D468-9CBF-4CDA-B4AD-D89E51BCD0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24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場面：友達と町を歩いています。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D468-9CBF-4CDA-B4AD-D89E51BCD06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2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場面：友達と町を歩いています。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D468-9CBF-4CDA-B4AD-D89E51BCD0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2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場面：友達と町を歩いています。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D468-9CBF-4CDA-B4AD-D89E51BCD0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2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D468-9CBF-4CDA-B4AD-D89E51BCD0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24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Giáo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hình</a:t>
            </a:r>
            <a:r>
              <a:rPr lang="en-US" baseline="0" dirty="0"/>
              <a:t>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trước</a:t>
            </a:r>
            <a:r>
              <a:rPr lang="en-US" baseline="0" dirty="0"/>
              <a:t>, </a:t>
            </a:r>
            <a:r>
              <a:rPr lang="en-US" baseline="0" dirty="0" err="1"/>
              <a:t>gợi</a:t>
            </a:r>
            <a:r>
              <a:rPr lang="en-US" baseline="0" dirty="0"/>
              <a:t> ý </a:t>
            </a:r>
            <a:r>
              <a:rPr lang="en-US" baseline="0" dirty="0" err="1"/>
              <a:t>tình</a:t>
            </a:r>
            <a:r>
              <a:rPr lang="en-US" baseline="0" dirty="0"/>
              <a:t> </a:t>
            </a:r>
            <a:r>
              <a:rPr lang="en-US" baseline="0" dirty="0" err="1"/>
              <a:t>huống</a:t>
            </a:r>
            <a:r>
              <a:rPr lang="en-US" baseline="0" dirty="0"/>
              <a:t> </a:t>
            </a:r>
            <a:r>
              <a:rPr lang="en-US" baseline="0" dirty="0" err="1"/>
              <a:t>rồi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sv</a:t>
            </a:r>
            <a:r>
              <a:rPr lang="en-US" baseline="0" dirty="0"/>
              <a:t> </a:t>
            </a:r>
            <a:r>
              <a:rPr lang="en-US" baseline="0" dirty="0" err="1"/>
              <a:t>nghe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D468-9CBF-4CDA-B4AD-D89E51BCD0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24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A4D262B-95F1-476C-B05E-A667763CBA9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GV</a:t>
            </a:r>
            <a:r>
              <a:rPr lang="en-US" baseline="0" dirty="0"/>
              <a:t> </a:t>
            </a:r>
            <a:r>
              <a:rPr lang="en-US" baseline="0" dirty="0" err="1"/>
              <a:t>hỏi</a:t>
            </a:r>
            <a:r>
              <a:rPr lang="en-US" baseline="0" dirty="0"/>
              <a:t> SV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lớp</a:t>
            </a:r>
            <a:r>
              <a:rPr lang="en-US" baseline="0" dirty="0"/>
              <a:t> </a:t>
            </a:r>
            <a:r>
              <a:rPr lang="en-US" baseline="0" dirty="0" err="1"/>
              <a:t>câu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94A19-89F3-4716-9FF7-71555487FDC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47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D468-9CBF-4CDA-B4AD-D89E51BCD06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24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A4D262B-95F1-476C-B05E-A667763CBA9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image" Target="../media/image8.png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4" y="356987"/>
            <a:ext cx="1028700" cy="5919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ounded Rectangle 5"/>
          <p:cNvSpPr/>
          <p:nvPr/>
        </p:nvSpPr>
        <p:spPr>
          <a:xfrm>
            <a:off x="2932532" y="773773"/>
            <a:ext cx="3199327" cy="17865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第</a:t>
            </a:r>
            <a:r>
              <a:rPr lang="en-US" altLang="ja-JP" sz="7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1</a:t>
            </a:r>
            <a:r>
              <a:rPr lang="ja-JP" altLang="en-US" sz="7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課</a:t>
            </a:r>
            <a:endParaRPr lang="en-US" sz="7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93464" y="2819400"/>
            <a:ext cx="7086410" cy="250552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0" b="1" dirty="0">
                <a:solidFill>
                  <a:srgbClr val="00B050"/>
                </a:solidFill>
                <a:latin typeface="+mj-ea"/>
                <a:ea typeface="+mj-ea"/>
              </a:rPr>
              <a:t>はじめまして</a:t>
            </a:r>
            <a:endParaRPr lang="en-US" sz="8000" b="1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pic>
        <p:nvPicPr>
          <p:cNvPr id="5" name="Picture 2" descr="Logo_FPT_University_d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439" y="322351"/>
            <a:ext cx="1444942" cy="85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5186383" y="5562599"/>
            <a:ext cx="3199327" cy="114300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THULX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174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rizontal Scroll 4"/>
          <p:cNvSpPr/>
          <p:nvPr/>
        </p:nvSpPr>
        <p:spPr>
          <a:xfrm>
            <a:off x="27709" y="0"/>
            <a:ext cx="2755106" cy="1123121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rgbClr val="7030A0"/>
                </a:solidFill>
              </a:rPr>
              <a:t>チャレンジ　１，２，３</a:t>
            </a:r>
            <a:endParaRPr lang="en-US" sz="2800" b="1" dirty="0">
              <a:solidFill>
                <a:srgbClr val="7030A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6" y="1181100"/>
            <a:ext cx="8277064" cy="558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639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rizontal Scroll 4"/>
          <p:cNvSpPr/>
          <p:nvPr/>
        </p:nvSpPr>
        <p:spPr>
          <a:xfrm>
            <a:off x="140494" y="129093"/>
            <a:ext cx="3440906" cy="1123121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rgbClr val="7030A0"/>
                </a:solidFill>
              </a:rPr>
              <a:t>チャレンジ　１</a:t>
            </a:r>
            <a:endParaRPr lang="en-US" sz="2800" b="1" dirty="0">
              <a:solidFill>
                <a:srgbClr val="7030A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8111"/>
            <a:ext cx="4813448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948544"/>
            <a:ext cx="4352925" cy="290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7008004_DiscA_02" descr="7008004_DiscA_02">
            <a:hlinkClick r:id="" action="ppaction://media"/>
            <a:extLst>
              <a:ext uri="{FF2B5EF4-FFF2-40B4-BE49-F238E27FC236}">
                <a16:creationId xmlns:a16="http://schemas.microsoft.com/office/drawing/2014/main" id="{FCF95697-7162-E849-9571-7E1512CCAB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013200" y="30335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4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46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228600"/>
            <a:ext cx="5105400" cy="5238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文法説明</a:t>
            </a:r>
            <a:endParaRPr lang="en-US" sz="2800" dirty="0">
              <a:solidFill>
                <a:srgbClr val="FFFFFF"/>
              </a:solidFill>
              <a:latin typeface="Tahoma" pitchFamily="34" charset="0"/>
              <a:ea typeface="MS PGothic" pitchFamily="34" charset="-128"/>
              <a:cs typeface="Tahoma" pitchFamily="34" charset="0"/>
            </a:endParaRPr>
          </a:p>
        </p:txBody>
      </p:sp>
      <p:sp>
        <p:nvSpPr>
          <p:cNvPr id="35843" name="TextBox 4"/>
          <p:cNvSpPr txBox="1">
            <a:spLocks noChangeArrowheads="1"/>
          </p:cNvSpPr>
          <p:nvPr/>
        </p:nvSpPr>
        <p:spPr bwMode="auto">
          <a:xfrm>
            <a:off x="1371600" y="2286000"/>
            <a:ext cx="5638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3200">
                <a:latin typeface="ＭＳ 明朝" pitchFamily="49" charset="-128"/>
                <a:ea typeface="ＭＳ 明朝" pitchFamily="49" charset="-128"/>
              </a:rPr>
              <a:t>わたし　は　</a:t>
            </a:r>
            <a:r>
              <a:rPr lang="en-US" altLang="ja-JP" sz="3200" dirty="0">
                <a:latin typeface="ＭＳ 明朝" pitchFamily="49" charset="-128"/>
                <a:ea typeface="ＭＳ 明朝" pitchFamily="49" charset="-128"/>
              </a:rPr>
              <a:t>Thu</a:t>
            </a:r>
            <a:r>
              <a:rPr lang="ja-JP" altLang="en-US" sz="3200">
                <a:latin typeface="ＭＳ 明朝" pitchFamily="49" charset="-128"/>
                <a:ea typeface="ＭＳ 明朝" pitchFamily="49" charset="-128"/>
              </a:rPr>
              <a:t>　です。</a:t>
            </a:r>
            <a:endParaRPr lang="en-US" sz="3200" dirty="0">
              <a:latin typeface="ＭＳ 明朝" pitchFamily="49" charset="-128"/>
              <a:ea typeface="ＭＳ 明朝" pitchFamily="49" charset="-12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447800" y="2819400"/>
            <a:ext cx="1143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10000" y="2819400"/>
            <a:ext cx="1143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48000" y="281940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524000" y="29718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err="1">
                <a:latin typeface="Calibri" pitchFamily="34" charset="0"/>
              </a:rPr>
              <a:t>Chủ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đề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810000" y="2971800"/>
            <a:ext cx="990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err="1">
                <a:latin typeface="Calibri" pitchFamily="34" charset="0"/>
              </a:rPr>
              <a:t>Thông</a:t>
            </a:r>
            <a:r>
              <a:rPr lang="en-US" dirty="0">
                <a:latin typeface="Calibri" pitchFamily="34" charset="0"/>
              </a:rPr>
              <a:t> tin </a:t>
            </a:r>
            <a:r>
              <a:rPr lang="en-US" dirty="0" err="1">
                <a:latin typeface="Calibri" pitchFamily="34" charset="0"/>
              </a:rPr>
              <a:t>về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chủ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đề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667000" y="2971800"/>
            <a:ext cx="1219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>
                <a:latin typeface="Calibri" pitchFamily="34" charset="0"/>
                <a:cs typeface="HGP明朝E"/>
              </a:rPr>
              <a:t>trợ từ</a:t>
            </a:r>
          </a:p>
          <a:p>
            <a:pPr algn="ctr"/>
            <a:r>
              <a:rPr lang="en-US">
                <a:latin typeface="Calibri" pitchFamily="34" charset="0"/>
              </a:rPr>
              <a:t>(đọc là wa)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05400" y="2819400"/>
            <a:ext cx="762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800600" y="2974543"/>
            <a:ext cx="2438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dirty="0" err="1">
                <a:latin typeface="Calibri" pitchFamily="34" charset="0"/>
                <a:cs typeface="HGP明朝E"/>
              </a:rPr>
              <a:t>Thể</a:t>
            </a:r>
            <a:r>
              <a:rPr lang="en-US" altLang="ja-JP" dirty="0">
                <a:latin typeface="Calibri" pitchFamily="34" charset="0"/>
                <a:cs typeface="HGP明朝E"/>
              </a:rPr>
              <a:t> </a:t>
            </a:r>
            <a:r>
              <a:rPr lang="en-US" altLang="ja-JP" dirty="0" err="1">
                <a:latin typeface="Calibri" pitchFamily="34" charset="0"/>
                <a:cs typeface="HGP明朝E"/>
              </a:rPr>
              <a:t>hiện</a:t>
            </a:r>
            <a:r>
              <a:rPr lang="en-US" altLang="ja-JP" dirty="0">
                <a:latin typeface="Calibri" pitchFamily="34" charset="0"/>
                <a:cs typeface="HGP明朝E"/>
              </a:rPr>
              <a:t> </a:t>
            </a:r>
            <a:r>
              <a:rPr lang="en-US" altLang="ja-JP" dirty="0" err="1">
                <a:latin typeface="Calibri" pitchFamily="34" charset="0"/>
                <a:cs typeface="HGP明朝E"/>
              </a:rPr>
              <a:t>sự</a:t>
            </a:r>
            <a:r>
              <a:rPr lang="en-US" altLang="ja-JP" dirty="0">
                <a:latin typeface="Calibri" pitchFamily="34" charset="0"/>
                <a:cs typeface="HGP明朝E"/>
              </a:rPr>
              <a:t> </a:t>
            </a:r>
            <a:r>
              <a:rPr lang="en-US" altLang="ja-JP" dirty="0" err="1">
                <a:latin typeface="Calibri" pitchFamily="34" charset="0"/>
                <a:cs typeface="HGP明朝E"/>
              </a:rPr>
              <a:t>lịch</a:t>
            </a:r>
            <a:r>
              <a:rPr lang="en-US" altLang="ja-JP" dirty="0">
                <a:latin typeface="Calibri" pitchFamily="34" charset="0"/>
                <a:cs typeface="HGP明朝E"/>
              </a:rPr>
              <a:t> </a:t>
            </a:r>
            <a:r>
              <a:rPr lang="en-US" altLang="ja-JP" dirty="0" err="1">
                <a:latin typeface="Calibri" pitchFamily="34" charset="0"/>
                <a:cs typeface="HGP明朝E"/>
              </a:rPr>
              <a:t>sự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43000" y="1524000"/>
            <a:ext cx="3581400" cy="523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ja-JP" sz="28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N1 </a:t>
            </a:r>
            <a:r>
              <a:rPr lang="ja-JP" altLang="en-US" sz="28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は</a:t>
            </a:r>
            <a:r>
              <a:rPr lang="en-US" altLang="ja-JP" sz="28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N2 </a:t>
            </a:r>
            <a:r>
              <a:rPr lang="ja-JP" altLang="en-US" sz="28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です</a:t>
            </a:r>
            <a:endParaRPr lang="en-US" sz="2800">
              <a:solidFill>
                <a:srgbClr val="FFFFFF"/>
              </a:solidFill>
              <a:latin typeface="Tahoma" pitchFamily="34" charset="0"/>
              <a:ea typeface="MS PGothic" pitchFamily="34" charset="-128"/>
              <a:cs typeface="Tahoma" pitchFamily="34" charset="0"/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6096000" y="1219200"/>
            <a:ext cx="2209800" cy="609600"/>
          </a:xfrm>
          <a:prstGeom prst="borderCallout1">
            <a:avLst>
              <a:gd name="adj1" fmla="val 47782"/>
              <a:gd name="adj2" fmla="val -1601"/>
              <a:gd name="adj3" fmla="val 93146"/>
              <a:gd name="adj4" fmla="val -61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Tahoma" pitchFamily="34" charset="0"/>
                <a:cs typeface="Tahoma" pitchFamily="34" charset="0"/>
              </a:rPr>
              <a:t>Câu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khẳng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định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333500" y="4343400"/>
            <a:ext cx="160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800" dirty="0">
                <a:latin typeface="ＭＳ 明朝" pitchFamily="49" charset="-128"/>
                <a:ea typeface="ＭＳ 明朝" pitchFamily="49" charset="-128"/>
              </a:rPr>
              <a:t>わたし</a:t>
            </a:r>
            <a:endParaRPr lang="en-US" sz="28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581400" y="4343400"/>
            <a:ext cx="1676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800" dirty="0">
                <a:latin typeface="ＭＳ 明朝" pitchFamily="49" charset="-128"/>
                <a:ea typeface="ＭＳ 明朝" pitchFamily="49" charset="-128"/>
              </a:rPr>
              <a:t>パク</a:t>
            </a:r>
            <a:endParaRPr lang="en-US" sz="28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309255" y="5715000"/>
            <a:ext cx="1600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800" dirty="0">
                <a:latin typeface="ＭＳ 明朝" pitchFamily="49" charset="-128"/>
                <a:ea typeface="ＭＳ 明朝" pitchFamily="49" charset="-128"/>
              </a:rPr>
              <a:t>わたし</a:t>
            </a:r>
            <a:endParaRPr lang="en-US" sz="28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519055" y="5715000"/>
            <a:ext cx="1676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800" dirty="0">
                <a:latin typeface="ＭＳ 明朝" pitchFamily="49" charset="-128"/>
                <a:ea typeface="ＭＳ 明朝" pitchFamily="49" charset="-128"/>
              </a:rPr>
              <a:t>ワン</a:t>
            </a:r>
            <a:endParaRPr lang="en-US" sz="28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895600" y="4343400"/>
            <a:ext cx="685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2800">
                <a:latin typeface="ＭＳ 明朝" pitchFamily="49" charset="-128"/>
                <a:ea typeface="ＭＳ 明朝" pitchFamily="49" charset="-128"/>
              </a:rPr>
              <a:t>は</a:t>
            </a:r>
            <a:endParaRPr lang="en-US" sz="280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181600" y="4343400"/>
            <a:ext cx="144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2800" dirty="0">
                <a:latin typeface="ＭＳ 明朝" pitchFamily="49" charset="-128"/>
                <a:ea typeface="ＭＳ 明朝" pitchFamily="49" charset="-128"/>
              </a:rPr>
              <a:t>です。</a:t>
            </a:r>
            <a:endParaRPr lang="en-US" sz="28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833255" y="5715000"/>
            <a:ext cx="685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2800">
                <a:latin typeface="ＭＳ 明朝" pitchFamily="49" charset="-128"/>
                <a:ea typeface="ＭＳ 明朝" pitchFamily="49" charset="-128"/>
              </a:rPr>
              <a:t>は</a:t>
            </a:r>
            <a:endParaRPr lang="en-US" sz="280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119255" y="5715000"/>
            <a:ext cx="144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2800">
                <a:latin typeface="ＭＳ 明朝" pitchFamily="49" charset="-128"/>
                <a:ea typeface="ＭＳ 明朝" pitchFamily="49" charset="-128"/>
              </a:rPr>
              <a:t>です。</a:t>
            </a:r>
            <a:endParaRPr lang="en-US" sz="280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3500" y="5029200"/>
            <a:ext cx="3581400" cy="523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Tôi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là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Park</a:t>
            </a:r>
            <a:endParaRPr lang="en-US" sz="2800" dirty="0">
              <a:solidFill>
                <a:srgbClr val="FFFFFF"/>
              </a:solidFill>
              <a:latin typeface="Tahoma" pitchFamily="34" charset="0"/>
              <a:ea typeface="MS PGothic" pitchFamily="34" charset="-128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74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13" grpId="0"/>
      <p:bldP spid="14" grpId="0"/>
      <p:bldP spid="15" grpId="0"/>
      <p:bldP spid="18" grpId="0"/>
      <p:bldP spid="19" grpId="0" animBg="1"/>
      <p:bldP spid="17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"/>
            <a:ext cx="4813448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47800" y="3657600"/>
            <a:ext cx="6324600" cy="107721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pitchFamily="18" charset="-128"/>
                <a:ea typeface="MS PMincho" pitchFamily="18" charset="-128"/>
              </a:rPr>
              <a:t>A</a:t>
            </a:r>
            <a:r>
              <a:rPr lang="ja-JP" altLang="en-US" sz="3200" b="1" dirty="0">
                <a:latin typeface="MS PMincho" pitchFamily="18" charset="-128"/>
                <a:ea typeface="MS PMincho" pitchFamily="18" charset="-128"/>
              </a:rPr>
              <a:t>：はじめまして。わたしはパクです。</a:t>
            </a:r>
            <a:endParaRPr lang="en-US" altLang="ja-JP" sz="3200" b="1" dirty="0">
              <a:latin typeface="MS PMincho" pitchFamily="18" charset="-128"/>
              <a:ea typeface="MS PMincho" pitchFamily="18" charset="-128"/>
            </a:endParaRPr>
          </a:p>
          <a:p>
            <a:r>
              <a:rPr lang="ja-JP" altLang="en-US" sz="3200" b="1" dirty="0">
                <a:latin typeface="MS PMincho" pitchFamily="18" charset="-128"/>
                <a:ea typeface="MS PMincho" pitchFamily="18" charset="-128"/>
              </a:rPr>
              <a:t>　　よろしくおねがいします。</a:t>
            </a:r>
            <a:endParaRPr lang="en-US" sz="32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7236" y="1981200"/>
            <a:ext cx="609600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ja-JP" sz="4000" b="1" dirty="0"/>
              <a:t>A</a:t>
            </a:r>
            <a:endParaRPr 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261248" y="1273314"/>
            <a:ext cx="609600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ja-JP" sz="4000" b="1" dirty="0"/>
              <a:t>B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61654" y="5029200"/>
            <a:ext cx="7453745" cy="107721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pitchFamily="18" charset="-128"/>
                <a:ea typeface="MS PMincho" pitchFamily="18" charset="-128"/>
              </a:rPr>
              <a:t>B</a:t>
            </a:r>
            <a:r>
              <a:rPr lang="ja-JP" altLang="en-US" sz="3200" b="1" dirty="0">
                <a:latin typeface="MS PMincho" pitchFamily="18" charset="-128"/>
                <a:ea typeface="MS PMincho" pitchFamily="18" charset="-128"/>
              </a:rPr>
              <a:t>：はじめまして。（わたしは）ダニエルです。</a:t>
            </a:r>
            <a:endParaRPr lang="en-US" altLang="ja-JP" sz="3200" b="1" dirty="0">
              <a:latin typeface="MS PMincho" pitchFamily="18" charset="-128"/>
              <a:ea typeface="MS PMincho" pitchFamily="18" charset="-128"/>
            </a:endParaRPr>
          </a:p>
          <a:p>
            <a:r>
              <a:rPr lang="ja-JP" altLang="en-US" sz="3200" b="1" dirty="0">
                <a:latin typeface="MS PMincho" pitchFamily="18" charset="-128"/>
                <a:ea typeface="MS PMincho" pitchFamily="18" charset="-128"/>
              </a:rPr>
              <a:t>　　こちらこそよろしくおねがいします。</a:t>
            </a:r>
            <a:endParaRPr lang="en-US" sz="32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7400" y="3826877"/>
            <a:ext cx="76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82030" y="5198477"/>
            <a:ext cx="149037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0"/>
            <a:ext cx="6052179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75509" y="2895600"/>
            <a:ext cx="609600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ja-JP" sz="4000" b="1" dirty="0"/>
              <a:t>A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3158836"/>
            <a:ext cx="609600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ja-JP" sz="4000" b="1" dirty="0"/>
              <a:t>B</a:t>
            </a:r>
            <a:endParaRPr 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4636" y="4285380"/>
            <a:ext cx="41148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ja-JP" sz="4000" b="1" dirty="0">
                <a:latin typeface="MS PMincho" pitchFamily="18" charset="-128"/>
                <a:ea typeface="MS PMincho" pitchFamily="18" charset="-128"/>
              </a:rPr>
              <a:t>A</a:t>
            </a:r>
            <a:r>
              <a:rPr lang="ja-JP" altLang="en-US" sz="4000" b="1" dirty="0">
                <a:latin typeface="MS PMincho" pitchFamily="18" charset="-128"/>
                <a:ea typeface="MS PMincho" pitchFamily="18" charset="-128"/>
              </a:rPr>
              <a:t>：おなまえは？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5237" y="5410200"/>
            <a:ext cx="4080163" cy="70788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ja-JP" sz="4000" b="1" dirty="0">
                <a:latin typeface="MS PMincho" pitchFamily="18" charset="-128"/>
                <a:ea typeface="MS PMincho" pitchFamily="18" charset="-128"/>
              </a:rPr>
              <a:t>B</a:t>
            </a:r>
            <a:r>
              <a:rPr lang="ja-JP" altLang="en-US" sz="4000" b="1" dirty="0">
                <a:latin typeface="MS PMincho" pitchFamily="18" charset="-128"/>
                <a:ea typeface="MS PMincho" pitchFamily="18" charset="-128"/>
              </a:rPr>
              <a:t>：ワンです。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301836" y="449580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06636" y="4294257"/>
            <a:ext cx="41148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ja-JP" altLang="en-US" sz="3600" b="1" dirty="0">
                <a:latin typeface="Tahoma" pitchFamily="34" charset="0"/>
                <a:ea typeface="MS PMincho" pitchFamily="18" charset="-128"/>
                <a:cs typeface="Tahoma" pitchFamily="34" charset="0"/>
              </a:rPr>
              <a:t>：</a:t>
            </a:r>
            <a:r>
              <a:rPr lang="en-US" altLang="ja-JP" sz="3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Tên</a:t>
            </a:r>
            <a:r>
              <a:rPr lang="en-US" altLang="ja-JP" sz="3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ja-JP" sz="3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bạn</a:t>
            </a:r>
            <a:r>
              <a:rPr lang="en-US" altLang="ja-JP" sz="3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ja-JP" sz="3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là</a:t>
            </a:r>
            <a:r>
              <a:rPr lang="en-US" altLang="ja-JP" sz="3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ja-JP" sz="3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gì</a:t>
            </a:r>
            <a:r>
              <a:rPr lang="en-US" altLang="ja-JP" sz="3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  <a:endParaRPr lang="en-US" sz="3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66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rizontal Scroll 4"/>
          <p:cNvSpPr/>
          <p:nvPr/>
        </p:nvSpPr>
        <p:spPr>
          <a:xfrm>
            <a:off x="140494" y="129093"/>
            <a:ext cx="2755106" cy="1123121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rgbClr val="7030A0"/>
                </a:solidFill>
              </a:rPr>
              <a:t>チャレンジ２</a:t>
            </a:r>
            <a:endParaRPr lang="en-US" sz="2800" b="1" dirty="0">
              <a:solidFill>
                <a:srgbClr val="7030A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5334000" cy="3599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9600" y="5029200"/>
            <a:ext cx="8153400" cy="58477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ちゅうごくじんです。よろしくおねがいします。</a:t>
            </a:r>
            <a:endParaRPr lang="en-US" sz="3200" b="1" dirty="0">
              <a:solidFill>
                <a:schemeClr val="bg1"/>
              </a:solidFill>
              <a:latin typeface="MS PMincho" pitchFamily="18" charset="-128"/>
              <a:ea typeface="MS PMincho" pitchFamily="18" charset="-128"/>
            </a:endParaRPr>
          </a:p>
        </p:txBody>
      </p:sp>
      <p:pic>
        <p:nvPicPr>
          <p:cNvPr id="3" name="7008004_DiscA_03" descr="7008004_DiscA_03">
            <a:hlinkClick r:id="" action="ppaction://media"/>
            <a:extLst>
              <a:ext uri="{FF2B5EF4-FFF2-40B4-BE49-F238E27FC236}">
                <a16:creationId xmlns:a16="http://schemas.microsoft.com/office/drawing/2014/main" id="{E1039289-84C0-744A-80FA-8B90952615A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213600" y="1600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1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092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5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228600"/>
            <a:ext cx="5105400" cy="5238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文法説明</a:t>
            </a:r>
            <a:endParaRPr lang="en-US" sz="2800" dirty="0">
              <a:solidFill>
                <a:srgbClr val="FFFFFF"/>
              </a:solidFill>
              <a:latin typeface="Tahoma" pitchFamily="34" charset="0"/>
              <a:ea typeface="MS PGothic" pitchFamily="34" charset="-128"/>
              <a:cs typeface="Tahoma" pitchFamily="34" charset="0"/>
            </a:endParaRPr>
          </a:p>
        </p:txBody>
      </p:sp>
      <p:sp>
        <p:nvSpPr>
          <p:cNvPr id="35843" name="TextBox 4"/>
          <p:cNvSpPr txBox="1">
            <a:spLocks noChangeArrowheads="1"/>
          </p:cNvSpPr>
          <p:nvPr/>
        </p:nvSpPr>
        <p:spPr bwMode="auto">
          <a:xfrm>
            <a:off x="1371600" y="2286000"/>
            <a:ext cx="6705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3200" dirty="0">
                <a:latin typeface="ＭＳ 明朝" pitchFamily="49" charset="-128"/>
                <a:ea typeface="ＭＳ 明朝" pitchFamily="49" charset="-128"/>
              </a:rPr>
              <a:t>わたし　は　ちゅうごくじん　です。</a:t>
            </a:r>
            <a:endParaRPr lang="en-US" sz="3200" dirty="0">
              <a:latin typeface="ＭＳ 明朝" pitchFamily="49" charset="-128"/>
              <a:ea typeface="ＭＳ 明朝" pitchFamily="49" charset="-12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447800" y="2819400"/>
            <a:ext cx="1143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10000" y="2819400"/>
            <a:ext cx="2819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48000" y="281940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59782" y="2870775"/>
            <a:ext cx="762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43000" y="1524000"/>
            <a:ext cx="3581400" cy="523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ja-JP" sz="28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N1 </a:t>
            </a:r>
            <a:r>
              <a:rPr lang="ja-JP" altLang="en-US" sz="28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は</a:t>
            </a:r>
            <a:r>
              <a:rPr lang="en-US" altLang="ja-JP" sz="28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N2 </a:t>
            </a:r>
            <a:r>
              <a:rPr lang="ja-JP" altLang="en-US" sz="28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です</a:t>
            </a:r>
            <a:endParaRPr lang="en-US" sz="2800">
              <a:solidFill>
                <a:srgbClr val="FFFFFF"/>
              </a:solidFill>
              <a:latin typeface="Tahoma" pitchFamily="34" charset="0"/>
              <a:ea typeface="MS PGothic" pitchFamily="34" charset="-128"/>
              <a:cs typeface="Tahoma" pitchFamily="34" charset="0"/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6096000" y="1219200"/>
            <a:ext cx="2209800" cy="609600"/>
          </a:xfrm>
          <a:prstGeom prst="borderCallout1">
            <a:avLst>
              <a:gd name="adj1" fmla="val 47782"/>
              <a:gd name="adj2" fmla="val -1601"/>
              <a:gd name="adj3" fmla="val 93146"/>
              <a:gd name="adj4" fmla="val -61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Tahoma" pitchFamily="34" charset="0"/>
                <a:cs typeface="Tahoma" pitchFamily="34" charset="0"/>
              </a:rPr>
              <a:t>Câu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khẳng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định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333500" y="4343400"/>
            <a:ext cx="160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800" dirty="0">
                <a:latin typeface="ＭＳ 明朝" pitchFamily="49" charset="-128"/>
                <a:ea typeface="ＭＳ 明朝" pitchFamily="49" charset="-128"/>
              </a:rPr>
              <a:t>わたし</a:t>
            </a:r>
            <a:endParaRPr lang="en-US" sz="28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581400" y="4343400"/>
            <a:ext cx="2667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ＭＳ 明朝" pitchFamily="49" charset="-128"/>
                <a:ea typeface="ＭＳ 明朝" pitchFamily="49" charset="-128"/>
              </a:rPr>
              <a:t>ベトナムじん</a:t>
            </a:r>
            <a:endParaRPr lang="en-US" sz="28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319645" y="5638800"/>
            <a:ext cx="1600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800" dirty="0">
                <a:latin typeface="ＭＳ 明朝" pitchFamily="49" charset="-128"/>
                <a:ea typeface="ＭＳ 明朝" pitchFamily="49" charset="-128"/>
              </a:rPr>
              <a:t>わたし</a:t>
            </a:r>
            <a:endParaRPr lang="en-US" sz="28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529445" y="5638800"/>
            <a:ext cx="2514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ＭＳ 明朝" pitchFamily="49" charset="-128"/>
                <a:ea typeface="ＭＳ 明朝" pitchFamily="49" charset="-128"/>
              </a:rPr>
              <a:t>アメリカじん</a:t>
            </a:r>
            <a:endParaRPr lang="en-US" sz="28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895600" y="4343400"/>
            <a:ext cx="685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2800">
                <a:latin typeface="ＭＳ 明朝" pitchFamily="49" charset="-128"/>
                <a:ea typeface="ＭＳ 明朝" pitchFamily="49" charset="-128"/>
              </a:rPr>
              <a:t>は</a:t>
            </a:r>
            <a:endParaRPr lang="en-US" sz="280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362700" y="4343400"/>
            <a:ext cx="144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2800">
                <a:latin typeface="ＭＳ 明朝" pitchFamily="49" charset="-128"/>
                <a:ea typeface="ＭＳ 明朝" pitchFamily="49" charset="-128"/>
              </a:rPr>
              <a:t>です。</a:t>
            </a:r>
            <a:endParaRPr lang="en-US" sz="280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843645" y="5638800"/>
            <a:ext cx="685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2800">
                <a:latin typeface="ＭＳ 明朝" pitchFamily="49" charset="-128"/>
                <a:ea typeface="ＭＳ 明朝" pitchFamily="49" charset="-128"/>
              </a:rPr>
              <a:t>は</a:t>
            </a:r>
            <a:endParaRPr lang="en-US" sz="280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224154" y="5638800"/>
            <a:ext cx="144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2800" dirty="0">
                <a:latin typeface="ＭＳ 明朝" pitchFamily="49" charset="-128"/>
                <a:ea typeface="ＭＳ 明朝" pitchFamily="49" charset="-128"/>
              </a:rPr>
              <a:t>です。</a:t>
            </a:r>
            <a:endParaRPr lang="en-US" sz="28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85900" y="4953000"/>
            <a:ext cx="4738254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Tôi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là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Việt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Nam.</a:t>
            </a:r>
            <a:endParaRPr lang="en-US" sz="2800" dirty="0">
              <a:solidFill>
                <a:srgbClr val="FFFFFF"/>
              </a:solidFill>
              <a:latin typeface="Tahoma" pitchFamily="34" charset="0"/>
              <a:ea typeface="MS PGothic" pitchFamily="34" charset="-128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75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19" grpId="0" animBg="1"/>
      <p:bldP spid="17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692" y="3622312"/>
            <a:ext cx="8562108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わたしは　アメリカじんです。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3" name="AutoShape 2" descr="人種と国旗 / ビジネスマン・会社員 男性 上半身イラスト/ アメリカのイラスト素材 [57206604] - PIX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1120"/>
            <a:ext cx="3630757" cy="320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02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31718" y="5284857"/>
            <a:ext cx="7069282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>
                <a:latin typeface="MS Mincho" pitchFamily="49" charset="-128"/>
                <a:ea typeface="MS Mincho" pitchFamily="49" charset="-128"/>
              </a:rPr>
              <a:t>わたしは ロシア</a:t>
            </a:r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じんです。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2" name="AutoShape 2" descr="ロシア人, 女の子, ベクトル, イラスト. Sarafan, イラスト, ロシア人, ベクトル, 服を着せられる, バスケット, 女の子,  ヒナギク. | Can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ロシア人, 女の子, ベクトル, イラスト. Sarafan, イラスト, ロシア人, ベクトル, 服を着せられる, バスケット, 女の子,  ヒナギク. | CanSto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3" y="347374"/>
            <a:ext cx="3195637" cy="492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701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31718" y="5284857"/>
            <a:ext cx="62484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>
                <a:latin typeface="MS Mincho" pitchFamily="49" charset="-128"/>
                <a:ea typeface="MS Mincho" pitchFamily="49" charset="-128"/>
              </a:rPr>
              <a:t>わたしは タイ</a:t>
            </a:r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じんです。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  <p:pic>
        <p:nvPicPr>
          <p:cNvPr id="9218" name="Picture 2" descr="人種と国旗 / ビジネスマン・会社員 男性 上半身イラスト/ タイのイラスト素材 [57206600] - PIX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143000"/>
            <a:ext cx="428625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6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C049844-C119-475B-9B3C-299A8B0C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27D0057-CAE7-442E-919A-3BC9EC12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TIẾT 1</a:t>
            </a:r>
          </a:p>
          <a:p>
            <a:pPr algn="ctr"/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86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31718" y="5284857"/>
            <a:ext cx="7145482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わたしは かんこくじんです。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2" name="AutoShape 4" descr="子供 男の子 韓国人 国旗のイラスト素材 - PIX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055" y="188047"/>
            <a:ext cx="3962400" cy="4992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0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31718" y="5284857"/>
            <a:ext cx="7526482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>
                <a:latin typeface="MS Mincho" pitchFamily="49" charset="-128"/>
                <a:ea typeface="MS Mincho" pitchFamily="49" charset="-128"/>
              </a:rPr>
              <a:t>わたしは ちゅう</a:t>
            </a:r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ごくじんです。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  <p:pic>
        <p:nvPicPr>
          <p:cNvPr id="18434" name="Picture 2" descr="人種と国旗 / ビジネスマン・会社員 男性 上半身イラスト/ 中国(143390312)｜イメージマー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33400"/>
            <a:ext cx="4311372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45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31718" y="5284857"/>
            <a:ext cx="62484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>
                <a:latin typeface="MS Mincho" pitchFamily="49" charset="-128"/>
                <a:ea typeface="MS Mincho" pitchFamily="49" charset="-128"/>
              </a:rPr>
              <a:t>私は にほんじん</a:t>
            </a:r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です。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  <p:pic>
        <p:nvPicPr>
          <p:cNvPr id="17410" name="Picture 2" descr="人種と国旗 / ビジネスマン・会社員 女性 上半身イラスト/ 日本のイラスト素材 [57206618] - PIX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793" y="457200"/>
            <a:ext cx="428625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90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31718" y="5284857"/>
            <a:ext cx="7145482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>
                <a:latin typeface="MS Mincho" pitchFamily="49" charset="-128"/>
                <a:ea typeface="MS Mincho" pitchFamily="49" charset="-128"/>
              </a:rPr>
              <a:t>わたしは イタリア</a:t>
            </a:r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じんです。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  <p:pic>
        <p:nvPicPr>
          <p:cNvPr id="6146" name="Picture 2" descr="人種と国旗 / ビジネスマン・会社員 男性 上半身イラスト/ イタリアのイラスト素材 [57206624] - PIX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34" y="762000"/>
            <a:ext cx="42862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62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"/>
            <a:ext cx="5334000" cy="3599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3962400"/>
            <a:ext cx="86106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MS PMincho" pitchFamily="18" charset="-128"/>
                <a:ea typeface="MS PMincho" pitchFamily="18" charset="-128"/>
              </a:rPr>
              <a:t>はじめまして。ワンです。</a:t>
            </a:r>
            <a:endParaRPr lang="en-US" altLang="ja-JP" sz="3600" b="1" dirty="0">
              <a:latin typeface="MS PMincho" pitchFamily="18" charset="-128"/>
              <a:ea typeface="MS PMincho" pitchFamily="18" charset="-128"/>
            </a:endParaRPr>
          </a:p>
          <a:p>
            <a:r>
              <a:rPr lang="ja-JP" altLang="en-US" sz="3600" b="1" dirty="0">
                <a:latin typeface="MS PMincho" pitchFamily="18" charset="-128"/>
                <a:ea typeface="MS PMincho" pitchFamily="18" charset="-128"/>
              </a:rPr>
              <a:t>ちゅうごくじんです。よろしくおねがいします。</a:t>
            </a:r>
            <a:endParaRPr lang="en-US" sz="36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1800" y="4177659"/>
            <a:ext cx="76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0108" y="4719659"/>
            <a:ext cx="187729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3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C049844-C119-475B-9B3C-299A8B0C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27D0057-CAE7-442E-919A-3BC9EC12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800">
                <a:latin typeface="Times New Roman" panose="02020603050405020304" pitchFamily="18" charset="0"/>
                <a:cs typeface="Times New Roman" panose="02020603050405020304" pitchFamily="18" charset="0"/>
              </a:rPr>
              <a:t>TIẾT 2</a:t>
            </a:r>
            <a:endParaRPr lang="en-US" sz="1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305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rizontal Scroll 4"/>
          <p:cNvSpPr/>
          <p:nvPr/>
        </p:nvSpPr>
        <p:spPr>
          <a:xfrm>
            <a:off x="140494" y="129093"/>
            <a:ext cx="2755106" cy="1123121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rgbClr val="7030A0"/>
                </a:solidFill>
              </a:rPr>
              <a:t>チャレンジ３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6964" y="5257800"/>
            <a:ext cx="5195455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A</a:t>
            </a:r>
            <a:r>
              <a:rPr lang="ja-JP" altLang="en-US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：</a:t>
            </a:r>
            <a:r>
              <a:rPr lang="ja-JP" altLang="en-US" sz="3600" b="1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おくには どちら</a:t>
            </a:r>
            <a:r>
              <a:rPr lang="ja-JP" altLang="en-US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ですか。</a:t>
            </a:r>
            <a:endParaRPr lang="en-US" altLang="ja-JP" sz="3600" b="1" dirty="0">
              <a:solidFill>
                <a:schemeClr val="bg1"/>
              </a:solidFill>
              <a:latin typeface="MS PMincho" pitchFamily="18" charset="-128"/>
              <a:ea typeface="MS PMincho" pitchFamily="18" charset="-128"/>
            </a:endParaRPr>
          </a:p>
          <a:p>
            <a:r>
              <a:rPr lang="en-US" altLang="ja-JP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B</a:t>
            </a:r>
            <a:r>
              <a:rPr lang="ja-JP" altLang="en-US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：オーストラリアです。</a:t>
            </a:r>
            <a:endParaRPr lang="en-US" sz="3600" b="1" dirty="0">
              <a:solidFill>
                <a:schemeClr val="bg1"/>
              </a:solidFill>
              <a:latin typeface="MS PMincho" pitchFamily="18" charset="-128"/>
              <a:ea typeface="MS PMincho" pitchFamily="18" charset="-128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45" y="1143001"/>
            <a:ext cx="6033655" cy="396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3733800" y="5867400"/>
            <a:ext cx="1143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7008004_DiscA_04" descr="7008004_DiscA_04">
            <a:hlinkClick r:id="" action="ppaction://media"/>
            <a:extLst>
              <a:ext uri="{FF2B5EF4-FFF2-40B4-BE49-F238E27FC236}">
                <a16:creationId xmlns:a16="http://schemas.microsoft.com/office/drawing/2014/main" id="{3202D41D-C980-554F-90D5-6763B3066E6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251200" y="175544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0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3" dur="577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5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93" y="1828800"/>
            <a:ext cx="4286250" cy="2781300"/>
          </a:xfrm>
        </p:spPr>
      </p:pic>
      <p:sp>
        <p:nvSpPr>
          <p:cNvPr id="5" name="TextBox 4"/>
          <p:cNvSpPr txBox="1"/>
          <p:nvPr/>
        </p:nvSpPr>
        <p:spPr>
          <a:xfrm>
            <a:off x="304800" y="152400"/>
            <a:ext cx="8562108" cy="132343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おくにはどちらですか。</a:t>
            </a:r>
            <a:r>
              <a:rPr lang="en-US" altLang="ja-JP" sz="4000" b="1" dirty="0">
                <a:latin typeface="MS Mincho" pitchFamily="49" charset="-128"/>
                <a:ea typeface="MS Mincho" pitchFamily="49" charset="-128"/>
              </a:rPr>
              <a:t>: </a:t>
            </a:r>
          </a:p>
          <a:p>
            <a:pPr algn="ctr"/>
            <a:r>
              <a:rPr lang="en-US" altLang="ja-JP" sz="40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Nước</a:t>
            </a:r>
            <a:r>
              <a:rPr lang="en-US" altLang="ja-JP" sz="4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ja-JP" sz="40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bạn</a:t>
            </a:r>
            <a:r>
              <a:rPr lang="en-US" altLang="ja-JP" sz="4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ja-JP" sz="40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là</a:t>
            </a:r>
            <a:r>
              <a:rPr lang="en-US" altLang="ja-JP" sz="4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ja-JP" sz="40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nước</a:t>
            </a:r>
            <a:r>
              <a:rPr lang="en-US" altLang="ja-JP" sz="4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ja-JP" sz="40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nào</a:t>
            </a:r>
            <a:r>
              <a:rPr lang="en-US" altLang="ja-JP" sz="4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  <a:endParaRPr lang="en-US" sz="4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1718" y="5284857"/>
            <a:ext cx="62484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アメリカです。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455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7764" y="457200"/>
            <a:ext cx="8562108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おくにはどちらですか。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1718" y="5284857"/>
            <a:ext cx="62484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ロシアです。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  <p:pic>
        <p:nvPicPr>
          <p:cNvPr id="12292" name="Picture 4" descr="ロシア/イラストセットのイラスト素材 [8572662] - PIX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793" y="1251313"/>
            <a:ext cx="3878407" cy="403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25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7764" y="457200"/>
            <a:ext cx="8562108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>
                <a:latin typeface="MS Mincho" pitchFamily="49" charset="-128"/>
                <a:ea typeface="MS Mincho" pitchFamily="49" charset="-128"/>
              </a:rPr>
              <a:t>おくには どちら</a:t>
            </a:r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ですか。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1718" y="5284857"/>
            <a:ext cx="62484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にほんです。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  <p:pic>
        <p:nvPicPr>
          <p:cNvPr id="8" name="Picture 2" descr="E:\Giang day\Hạ Long\Trung cap\Anh\450-20180902232734197496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880" y="1371600"/>
            <a:ext cx="5061678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72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33650" y="925537"/>
            <a:ext cx="4114800" cy="6937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5400" dirty="0">
                <a:latin typeface="AR BONNIE" pitchFamily="2" charset="0"/>
              </a:rPr>
              <a:t>HIRAGANA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975" y="1990642"/>
            <a:ext cx="8534400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45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ものがたり</a:t>
            </a:r>
            <a:endParaRPr lang="en-US" sz="15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975" y="1990642"/>
            <a:ext cx="8534400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45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すべりだい</a:t>
            </a:r>
            <a:endParaRPr lang="en-US" sz="15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975" y="1990642"/>
            <a:ext cx="8534400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45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できごと</a:t>
            </a:r>
            <a:endParaRPr lang="en-US" sz="15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975" y="1990642"/>
            <a:ext cx="8534400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45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ちゅうもく</a:t>
            </a:r>
            <a:endParaRPr lang="en-US" sz="15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0975" y="1990642"/>
            <a:ext cx="8534400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45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わかもの</a:t>
            </a:r>
            <a:endParaRPr lang="en-US" sz="15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0975" y="1990642"/>
            <a:ext cx="8534400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45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けっきょく</a:t>
            </a:r>
            <a:endParaRPr lang="en-US" sz="15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975" y="1990642"/>
            <a:ext cx="8534400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45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にゅうがく</a:t>
            </a:r>
            <a:endParaRPr lang="en-US" sz="15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975" y="1990642"/>
            <a:ext cx="8534400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45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びみょう</a:t>
            </a:r>
            <a:endParaRPr lang="en-US" sz="15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9845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7764" y="457200"/>
            <a:ext cx="8562108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>
                <a:latin typeface="MS Mincho" pitchFamily="49" charset="-128"/>
                <a:ea typeface="MS Mincho" pitchFamily="49" charset="-128"/>
              </a:rPr>
              <a:t>おくには どちら</a:t>
            </a:r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ですか。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1718" y="5284857"/>
            <a:ext cx="62484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かんこくです。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  <p:pic>
        <p:nvPicPr>
          <p:cNvPr id="6" name="Picture 2" descr="E:\Giang day\Hạ Long\Trung cap\Anh\gettyimages-176578531-612x6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4611420" cy="307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62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0"/>
            <a:ext cx="6033655" cy="396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77636" y="2419574"/>
            <a:ext cx="609600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ja-JP" sz="4000" b="1" dirty="0"/>
              <a:t>A</a:t>
            </a:r>
            <a:endParaRPr 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05600" y="1266387"/>
            <a:ext cx="609600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ja-JP" sz="4000" b="1" dirty="0"/>
              <a:t>B</a:t>
            </a:r>
            <a:endParaRPr lang="en-US" sz="4000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179320"/>
          </a:xfrm>
          <a:solidFill>
            <a:srgbClr val="00B050"/>
          </a:solidFill>
        </p:spPr>
        <p:txBody>
          <a:bodyPr/>
          <a:lstStyle/>
          <a:p>
            <a:pPr marL="0" indent="0">
              <a:buNone/>
            </a:pPr>
            <a:r>
              <a:rPr lang="en-US" altLang="ja-JP" sz="28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A</a:t>
            </a:r>
            <a:r>
              <a:rPr lang="ja-JP" altLang="en-US" sz="28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：はじめまして。ワンです。よろしくおねがいします。</a:t>
            </a:r>
            <a:endParaRPr lang="en-US" altLang="ja-JP" sz="2800" b="1" dirty="0">
              <a:solidFill>
                <a:schemeClr val="bg1"/>
              </a:solidFill>
              <a:latin typeface="MS PMincho" pitchFamily="18" charset="-128"/>
              <a:ea typeface="MS PMincho" pitchFamily="18" charset="-128"/>
            </a:endParaRPr>
          </a:p>
          <a:p>
            <a:pPr marL="0" indent="0">
              <a:buNone/>
            </a:pPr>
            <a:r>
              <a:rPr lang="en-US" altLang="ja-JP" sz="28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B</a:t>
            </a:r>
            <a:r>
              <a:rPr lang="ja-JP" altLang="en-US" sz="28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：ワンさん、おくには どちらですか。</a:t>
            </a:r>
            <a:endParaRPr lang="en-US" altLang="ja-JP" sz="2800" b="1" dirty="0">
              <a:solidFill>
                <a:schemeClr val="bg1"/>
              </a:solidFill>
              <a:latin typeface="MS PMincho" pitchFamily="18" charset="-128"/>
              <a:ea typeface="MS PMincho" pitchFamily="18" charset="-128"/>
            </a:endParaRPr>
          </a:p>
          <a:p>
            <a:pPr marL="0" indent="0">
              <a:buNone/>
            </a:pPr>
            <a:r>
              <a:rPr lang="en-US" altLang="ja-JP" sz="28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A</a:t>
            </a:r>
            <a:r>
              <a:rPr lang="ja-JP" altLang="en-US" sz="28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：ちゅうごくです。</a:t>
            </a:r>
            <a:endParaRPr lang="en-US" altLang="ja-JP" sz="2800" b="1" dirty="0">
              <a:solidFill>
                <a:schemeClr val="bg1"/>
              </a:solidFill>
              <a:latin typeface="MS PMincho" pitchFamily="18" charset="-128"/>
              <a:ea typeface="MS PMincho" pitchFamily="18" charset="-128"/>
            </a:endParaRPr>
          </a:p>
          <a:p>
            <a:pPr marL="0" indent="0">
              <a:buNone/>
            </a:pPr>
            <a:r>
              <a:rPr lang="en-US" altLang="ja-JP" sz="28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B</a:t>
            </a:r>
            <a:r>
              <a:rPr lang="ja-JP" altLang="en-US" sz="28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：そうですか。</a:t>
            </a:r>
            <a:endParaRPr lang="en-US" sz="2800" b="1" dirty="0">
              <a:solidFill>
                <a:schemeClr val="bg1"/>
              </a:solidFill>
              <a:latin typeface="MS PMincho" pitchFamily="18" charset="-128"/>
              <a:ea typeface="MS PMincho" pitchFamily="18" charset="-128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0" y="4196209"/>
            <a:ext cx="76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97526" y="5181600"/>
            <a:ext cx="144087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598" y="4649605"/>
            <a:ext cx="5472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8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33650" y="1001737"/>
            <a:ext cx="4114800" cy="6937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5400" dirty="0">
                <a:latin typeface="AR BONNIE" pitchFamily="2" charset="0"/>
              </a:rPr>
              <a:t>KATAKANA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409825" y="2286000"/>
            <a:ext cx="5029200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35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ピアノ</a:t>
            </a:r>
            <a:endParaRPr lang="en-US" sz="103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409825" y="2286000"/>
            <a:ext cx="5029200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35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ポテト</a:t>
            </a:r>
            <a:endParaRPr lang="en-US" sz="103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09775" y="2286000"/>
            <a:ext cx="5715000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35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アメリカ</a:t>
            </a:r>
            <a:endParaRPr lang="en-US" sz="103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66975" y="2228850"/>
            <a:ext cx="5029200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35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テレビ</a:t>
            </a:r>
            <a:endParaRPr lang="en-US" sz="103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09825" y="2228850"/>
            <a:ext cx="5029200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35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カメラ</a:t>
            </a:r>
            <a:endParaRPr lang="en-US" sz="103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66875" y="2228850"/>
            <a:ext cx="5943600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35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ポケット</a:t>
            </a:r>
            <a:endParaRPr lang="en-US" sz="103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81175" y="2228850"/>
            <a:ext cx="5943600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35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ニュース</a:t>
            </a:r>
            <a:endParaRPr lang="en-US" sz="103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266825" y="2228850"/>
            <a:ext cx="6743700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8625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ブラウザー</a:t>
            </a:r>
            <a:endParaRPr lang="en-US" sz="8625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724025" y="2228850"/>
            <a:ext cx="5943600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35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ロッカー</a:t>
            </a:r>
            <a:endParaRPr lang="en-US" sz="103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24025" y="2228850"/>
            <a:ext cx="5943600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35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チェック</a:t>
            </a:r>
            <a:endParaRPr lang="en-US" sz="103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81175" y="2228850"/>
            <a:ext cx="5943600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35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シャワー</a:t>
            </a:r>
            <a:endParaRPr lang="en-US" sz="103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724025" y="2228850"/>
            <a:ext cx="5943600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35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ファイル</a:t>
            </a:r>
            <a:endParaRPr lang="en-US" sz="103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144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250FC1-744B-4E14-B388-E489C89F2C7C}"/>
              </a:ext>
            </a:extLst>
          </p:cNvPr>
          <p:cNvSpPr txBox="1"/>
          <p:nvPr/>
        </p:nvSpPr>
        <p:spPr>
          <a:xfrm>
            <a:off x="2743200" y="914400"/>
            <a:ext cx="2736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solidFill>
                  <a:schemeClr val="tx2"/>
                </a:solidFill>
                <a:latin typeface="RyuminPro-Regular-Identity-H"/>
              </a:rPr>
              <a:t>行動目標</a:t>
            </a:r>
            <a:endParaRPr lang="ja-JP" altLang="en-US" sz="3600" dirty="0">
              <a:solidFill>
                <a:schemeClr val="tx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84117"/>
              </p:ext>
            </p:extLst>
          </p:nvPr>
        </p:nvGraphicFramePr>
        <p:xfrm>
          <a:off x="305639" y="2286000"/>
          <a:ext cx="8458200" cy="1737360"/>
        </p:xfrm>
        <a:graphic>
          <a:graphicData uri="http://schemas.openxmlformats.org/drawingml/2006/table">
            <a:tbl>
              <a:tblPr/>
              <a:tblGrid>
                <a:gridCol w="845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ja-JP" altLang="en-US" sz="3600" b="1" i="0" dirty="0">
                          <a:solidFill>
                            <a:srgbClr val="00B050"/>
                          </a:solidFill>
                          <a:effectLst/>
                          <a:latin typeface="RyuminPro-Regular-Identity-H"/>
                        </a:rPr>
                        <a:t>簡単に自分のこと（名前・国・ 趣味など） を話したり相手のことを聞いたりすることができる。</a:t>
                      </a:r>
                      <a:endParaRPr lang="ja-JP" altLang="en-US" sz="36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619500" y="3687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 descr="Logo_FPT_University_d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957263"/>
            <a:ext cx="144462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85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rizontal Scroll 4"/>
          <p:cNvSpPr/>
          <p:nvPr/>
        </p:nvSpPr>
        <p:spPr>
          <a:xfrm>
            <a:off x="140494" y="129093"/>
            <a:ext cx="2755106" cy="1123121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rgbClr val="7030A0"/>
                </a:solidFill>
              </a:rPr>
              <a:t>話してみよう</a:t>
            </a:r>
            <a:endParaRPr lang="en-US" sz="2800" b="1" dirty="0">
              <a:solidFill>
                <a:srgbClr val="7030A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597" y="1241060"/>
            <a:ext cx="4947403" cy="495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4" y="1282300"/>
            <a:ext cx="3898106" cy="489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Logo_FPT_University_do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54555"/>
            <a:ext cx="1444942" cy="85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260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rizontal Scroll 4"/>
          <p:cNvSpPr/>
          <p:nvPr/>
        </p:nvSpPr>
        <p:spPr>
          <a:xfrm>
            <a:off x="140494" y="129093"/>
            <a:ext cx="2755106" cy="1123121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rgbClr val="7030A0"/>
                </a:solidFill>
              </a:rPr>
              <a:t>話してみよう</a:t>
            </a:r>
            <a:endParaRPr lang="en-US" sz="2800" b="1" dirty="0">
              <a:solidFill>
                <a:srgbClr val="7030A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90314"/>
            <a:ext cx="4953000" cy="5186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7" y="1290314"/>
            <a:ext cx="4529138" cy="5186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450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rizontal Scroll 4"/>
          <p:cNvSpPr/>
          <p:nvPr/>
        </p:nvSpPr>
        <p:spPr>
          <a:xfrm>
            <a:off x="140494" y="129093"/>
            <a:ext cx="2755106" cy="1123121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rgbClr val="7030A0"/>
                </a:solidFill>
              </a:rPr>
              <a:t>聞いてみよう</a:t>
            </a:r>
            <a:endParaRPr lang="en-US" sz="2800" b="1" dirty="0">
              <a:solidFill>
                <a:srgbClr val="7030A0"/>
              </a:solidFill>
            </a:endParaRPr>
          </a:p>
        </p:txBody>
      </p:sp>
      <p:pic>
        <p:nvPicPr>
          <p:cNvPr id="3" name="7008004_DiscA_01" descr="7008004_DiscA_01">
            <a:hlinkClick r:id="" action="ppaction://media"/>
            <a:extLst>
              <a:ext uri="{FF2B5EF4-FFF2-40B4-BE49-F238E27FC236}">
                <a16:creationId xmlns:a16="http://schemas.microsoft.com/office/drawing/2014/main" id="{38FF26A8-D92A-A844-B1A2-DB0920C9ED2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632200" y="2057400"/>
            <a:ext cx="18796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8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29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4" y="356987"/>
            <a:ext cx="1028700" cy="5919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ounded Rectangle 7"/>
          <p:cNvSpPr/>
          <p:nvPr/>
        </p:nvSpPr>
        <p:spPr>
          <a:xfrm>
            <a:off x="3287555" y="246999"/>
            <a:ext cx="3199327" cy="17865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第</a:t>
            </a:r>
            <a:r>
              <a:rPr lang="en-US" altLang="ja-JP" sz="7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1</a:t>
            </a:r>
            <a:r>
              <a:rPr lang="ja-JP" altLang="en-US" sz="7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課</a:t>
            </a:r>
            <a:endParaRPr lang="en-US" sz="7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>
          <a:xfrm rot="20688987">
            <a:off x="932623" y="656586"/>
            <a:ext cx="2261051" cy="11637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altLang="ja-JP" sz="6000" b="1" dirty="0">
                <a:solidFill>
                  <a:srgbClr val="FFFF00"/>
                </a:solidFill>
              </a:rPr>
              <a:t>ST</a:t>
            </a:r>
            <a:r>
              <a:rPr lang="ja-JP" altLang="en-US" sz="6000" b="1" dirty="0">
                <a:solidFill>
                  <a:srgbClr val="FFFF00"/>
                </a:solidFill>
              </a:rPr>
              <a:t>１</a:t>
            </a:r>
            <a:endParaRPr lang="en-US" sz="6000" dirty="0"/>
          </a:p>
        </p:txBody>
      </p:sp>
      <p:sp>
        <p:nvSpPr>
          <p:cNvPr id="7" name="Rounded Rectangle 6"/>
          <p:cNvSpPr/>
          <p:nvPr/>
        </p:nvSpPr>
        <p:spPr>
          <a:xfrm>
            <a:off x="1344013" y="2096095"/>
            <a:ext cx="7086410" cy="148530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6000" b="1" dirty="0">
                <a:solidFill>
                  <a:srgbClr val="00B050"/>
                </a:solidFill>
                <a:latin typeface="+mj-ea"/>
                <a:ea typeface="+mj-ea"/>
              </a:rPr>
              <a:t>私の名前・国・仕事</a:t>
            </a:r>
            <a:endParaRPr lang="en-US" sz="6000" b="1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0200" y="3886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FFFF00"/>
                </a:solidFill>
              </a:rPr>
              <a:t>できること</a:t>
            </a:r>
            <a:endParaRPr 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081995"/>
              </p:ext>
            </p:extLst>
          </p:nvPr>
        </p:nvGraphicFramePr>
        <p:xfrm>
          <a:off x="1344013" y="4572000"/>
          <a:ext cx="7418987" cy="1066800"/>
        </p:xfrm>
        <a:graphic>
          <a:graphicData uri="http://schemas.openxmlformats.org/drawingml/2006/table">
            <a:tbl>
              <a:tblPr/>
              <a:tblGrid>
                <a:gridCol w="7418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ja-JP" altLang="en-US" sz="3200" b="0" i="0" dirty="0">
                          <a:solidFill>
                            <a:schemeClr val="tx1"/>
                          </a:solidFill>
                          <a:effectLst/>
                          <a:latin typeface="RyuminPro-Regular-Identity-H"/>
                        </a:rPr>
                        <a:t>自分の名前・国・仕事を言ったり 相手に聞いたりすることができ る</a:t>
                      </a:r>
                      <a:endParaRPr lang="ja-JP" alt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85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2030</TotalTime>
  <Words>796</Words>
  <Application>Microsoft Office PowerPoint</Application>
  <PresentationFormat>Trình chiếu Trên màn hình (4:3)</PresentationFormat>
  <Paragraphs>127</Paragraphs>
  <Slides>31</Slides>
  <Notes>10</Notes>
  <HiddenSlides>0</HiddenSlides>
  <MMClips>4</MMClips>
  <ScaleCrop>false</ScaleCrop>
  <HeadingPairs>
    <vt:vector size="6" baseType="variant">
      <vt:variant>
        <vt:lpstr>Phông được Dùng</vt:lpstr>
      </vt:variant>
      <vt:variant>
        <vt:i4>13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31</vt:i4>
      </vt:variant>
    </vt:vector>
  </HeadingPairs>
  <TitlesOfParts>
    <vt:vector size="45" baseType="lpstr">
      <vt:lpstr>AR BONNIE</vt:lpstr>
      <vt:lpstr>MS Mincho</vt:lpstr>
      <vt:lpstr>MS Mincho</vt:lpstr>
      <vt:lpstr>MS PGothic</vt:lpstr>
      <vt:lpstr>MS PMincho</vt:lpstr>
      <vt:lpstr>NtMotoyaKyotai</vt:lpstr>
      <vt:lpstr>RyuminPro-Regular-Identity-H</vt:lpstr>
      <vt:lpstr>Arial</vt:lpstr>
      <vt:lpstr>Calibri</vt:lpstr>
      <vt:lpstr>Constantia</vt:lpstr>
      <vt:lpstr>Tahoma</vt:lpstr>
      <vt:lpstr>Times New Roman</vt:lpstr>
      <vt:lpstr>Wingdings 2</vt:lpstr>
      <vt:lpstr>Flow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第一課</dc:title>
  <dc:creator>Thu-Tao</dc:creator>
  <cp:lastModifiedBy>E7240</cp:lastModifiedBy>
  <cp:revision>54</cp:revision>
  <dcterms:created xsi:type="dcterms:W3CDTF">2006-08-16T00:00:00Z</dcterms:created>
  <dcterms:modified xsi:type="dcterms:W3CDTF">2022-07-18T08:54:05Z</dcterms:modified>
</cp:coreProperties>
</file>