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309" r:id="rId3"/>
    <p:sldId id="283" r:id="rId4"/>
    <p:sldId id="295" r:id="rId5"/>
    <p:sldId id="296" r:id="rId6"/>
    <p:sldId id="268" r:id="rId7"/>
    <p:sldId id="269" r:id="rId8"/>
    <p:sldId id="316" r:id="rId9"/>
    <p:sldId id="290" r:id="rId10"/>
    <p:sldId id="270" r:id="rId11"/>
    <p:sldId id="271" r:id="rId12"/>
    <p:sldId id="310" r:id="rId13"/>
    <p:sldId id="311" r:id="rId14"/>
    <p:sldId id="313" r:id="rId15"/>
    <p:sldId id="314" r:id="rId16"/>
    <p:sldId id="31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96E30-C18F-47C6-92D7-1CE26034454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023F5-3434-4B24-9ABC-630C41E0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Shuu</a:t>
            </a:r>
            <a:r>
              <a:rPr lang="en-US" dirty="0"/>
              <a:t>   </a:t>
            </a:r>
            <a:r>
              <a:rPr lang="en-US" dirty="0" err="1"/>
              <a:t>nyuu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29F6E-D283-4F03-9763-B474C42704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6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2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2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53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44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1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88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6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6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4C72B-3C17-462F-8C16-092DAE8CACF3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6DCE00-3CA0-4E1D-A7FD-5D581294D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F253B8-42E0-4863-A9B8-3E65CE33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HIRAGANA  (TIẾP)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CBE912C-C5B4-4FED-B178-6F4C73B1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LUYỆN TẬP HIRAGANA</a:t>
            </a:r>
          </a:p>
          <a:p>
            <a:pPr marL="342900" indent="-342900">
              <a:buFontTx/>
              <a:buChar char="-"/>
            </a:pPr>
            <a:r>
              <a:rPr lang="en-US" dirty="0"/>
              <a:t>CHÀO HỎI C</a:t>
            </a:r>
            <a:r>
              <a:rPr lang="vi-VN" dirty="0"/>
              <a:t>Ơ</a:t>
            </a:r>
            <a:r>
              <a:rPr lang="en-US" dirty="0"/>
              <a:t> BẢN (TIẾP)</a:t>
            </a:r>
          </a:p>
          <a:p>
            <a:r>
              <a:rPr lang="en-US" dirty="0"/>
              <a:t>- LUYỆN GÕ TIẾNG NHẬT TRÊN MÁY TÍNH</a:t>
            </a:r>
          </a:p>
        </p:txBody>
      </p:sp>
    </p:spTree>
    <p:extLst>
      <p:ext uri="{BB962C8B-B14F-4D97-AF65-F5344CB8AC3E}">
        <p14:creationId xmlns:p14="http://schemas.microsoft.com/office/powerpoint/2010/main" val="396900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06599" y="345209"/>
            <a:ext cx="6096001" cy="685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HIRAGANA REVISION</a:t>
            </a:r>
          </a:p>
        </p:txBody>
      </p:sp>
      <p:sp>
        <p:nvSpPr>
          <p:cNvPr id="3" name="Rounded Rectangle 2"/>
          <p:cNvSpPr/>
          <p:nvPr/>
        </p:nvSpPr>
        <p:spPr>
          <a:xfrm rot="345545">
            <a:off x="7139293" y="471872"/>
            <a:ext cx="2819400" cy="685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uhaus 93" pitchFamily="82" charset="0"/>
              </a:rPr>
              <a:t>Writing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16300" y="1462088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hatten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78200" y="2322513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chōsa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81375" y="3098800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 err="1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shucchō</a:t>
            </a:r>
            <a:endParaRPr lang="en-US" sz="3200" dirty="0">
              <a:latin typeface="Batang" panose="02030600000101010101" pitchFamily="18" charset="-127"/>
              <a:ea typeface="Batang" panose="02030600000101010101" pitchFamily="18" charset="-127"/>
              <a:cs typeface="Andalus" panose="02020603050405020304" pitchFamily="18" charset="-7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78200" y="3894138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kyūkē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65500" y="4738688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ginkō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62325" y="5576888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hyōmē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07000" y="1400175"/>
            <a:ext cx="2819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はってん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07000" y="2260600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ちょうさ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07000" y="3036888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しゅっちょう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7000" y="3832225"/>
            <a:ext cx="3124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きゅうけい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02238" y="4676775"/>
            <a:ext cx="2824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ぎんこう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202238" y="5514975"/>
            <a:ext cx="2900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ひょうめい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527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881313" y="2297113"/>
            <a:ext cx="2117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daitōryō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81313" y="3073400"/>
            <a:ext cx="2274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ryōshūsho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81313" y="3868738"/>
            <a:ext cx="2503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hatsudenki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81313" y="4713288"/>
            <a:ext cx="2960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shinkonryokō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81313" y="5551488"/>
            <a:ext cx="2857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kekkahyō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42000" y="1374775"/>
            <a:ext cx="434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ちゅうしゃじょう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42000" y="2235200"/>
            <a:ext cx="403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だいとうりょう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42000" y="3011488"/>
            <a:ext cx="4343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りょうしゅうしょ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3806825"/>
            <a:ext cx="419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はつでんき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37238" y="4651375"/>
            <a:ext cx="4348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しんこんりょこう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837238" y="5489575"/>
            <a:ext cx="40433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>
                <a:latin typeface="NtMotoyaKyotai" panose="02020200000000000000" pitchFamily="18" charset="-128"/>
                <a:ea typeface="NtMotoyaKyotai" panose="02020200000000000000" pitchFamily="18" charset="-128"/>
              </a:rPr>
              <a:t>けっかひょう</a:t>
            </a:r>
            <a:endParaRPr lang="en-US" sz="4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81313" y="1431925"/>
            <a:ext cx="2117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>
                <a:latin typeface="Batang" panose="02030600000101010101" pitchFamily="18" charset="-127"/>
                <a:ea typeface="Batang" panose="02030600000101010101" pitchFamily="18" charset="-127"/>
                <a:cs typeface="Andalus" panose="02020603050405020304" pitchFamily="18" charset="-78"/>
              </a:rPr>
              <a:t>chūshajō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03399" y="319809"/>
            <a:ext cx="6096001" cy="685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HIRAGANA REVISION</a:t>
            </a:r>
          </a:p>
        </p:txBody>
      </p:sp>
      <p:sp>
        <p:nvSpPr>
          <p:cNvPr id="15" name="Rounded Rectangle 14"/>
          <p:cNvSpPr/>
          <p:nvPr/>
        </p:nvSpPr>
        <p:spPr>
          <a:xfrm rot="345545">
            <a:off x="6936093" y="446472"/>
            <a:ext cx="2819400" cy="685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uhaus 93" pitchFamily="82" charset="0"/>
              </a:rPr>
              <a:t>Writing </a:t>
            </a:r>
          </a:p>
        </p:txBody>
      </p:sp>
    </p:spTree>
    <p:extLst>
      <p:ext uri="{BB962C8B-B14F-4D97-AF65-F5344CB8AC3E}">
        <p14:creationId xmlns:p14="http://schemas.microsoft.com/office/powerpoint/2010/main" val="18889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15D1A7D-95C0-4D6C-B2D0-B1E0822A04B5}"/>
              </a:ext>
            </a:extLst>
          </p:cNvPr>
          <p:cNvSpPr txBox="1"/>
          <p:nvPr/>
        </p:nvSpPr>
        <p:spPr>
          <a:xfrm>
            <a:off x="3564835" y="1417983"/>
            <a:ext cx="58442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2</a:t>
            </a:r>
          </a:p>
        </p:txBody>
      </p:sp>
    </p:spTree>
    <p:extLst>
      <p:ext uri="{BB962C8B-B14F-4D97-AF65-F5344CB8AC3E}">
        <p14:creationId xmlns:p14="http://schemas.microsoft.com/office/powerpoint/2010/main" val="174321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A1497C2D-08A0-4739-B4EA-774165737575}"/>
              </a:ext>
            </a:extLst>
          </p:cNvPr>
          <p:cNvSpPr/>
          <p:nvPr/>
        </p:nvSpPr>
        <p:spPr>
          <a:xfrm>
            <a:off x="808383" y="-8899"/>
            <a:ext cx="10310191" cy="82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CHÀO HỎI C</a:t>
            </a:r>
            <a:r>
              <a:rPr lang="vi-VN" sz="4000" b="1" dirty="0"/>
              <a:t>Ơ</a:t>
            </a:r>
            <a:r>
              <a:rPr lang="en-US" sz="4000" b="1" dirty="0"/>
              <a:t> BẢN 4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521E2FDA-3F82-4772-8BA7-A28FFC45E81E}"/>
              </a:ext>
            </a:extLst>
          </p:cNvPr>
          <p:cNvSpPr/>
          <p:nvPr/>
        </p:nvSpPr>
        <p:spPr>
          <a:xfrm>
            <a:off x="2902226" y="1073426"/>
            <a:ext cx="5380383" cy="82163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CÁC MẪU CÂU XIN LỖI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CCA9112-B838-42E9-A316-E7665B28CA94}"/>
              </a:ext>
            </a:extLst>
          </p:cNvPr>
          <p:cNvSpPr txBox="1"/>
          <p:nvPr/>
        </p:nvSpPr>
        <p:spPr>
          <a:xfrm>
            <a:off x="1298713" y="2173551"/>
            <a:ext cx="9806609" cy="3706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3200" b="1" dirty="0"/>
              <a:t>すみません</a:t>
            </a:r>
            <a:endParaRPr lang="en-US" altLang="ja-JP" sz="3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sz="3200" b="1" dirty="0"/>
              <a:t>ごめんなさい</a:t>
            </a:r>
            <a:r>
              <a:rPr lang="en-US" sz="3200" b="1" dirty="0">
                <a:sym typeface="Wingdings" panose="05000000000000000000" pitchFamily="2" charset="2"/>
              </a:rPr>
              <a:t></a:t>
            </a:r>
            <a:r>
              <a:rPr lang="ja-JP" altLang="en-US" sz="3200" b="1" dirty="0"/>
              <a:t>ごめん</a:t>
            </a:r>
            <a:r>
              <a:rPr lang="en-US" sz="3200" b="1" dirty="0"/>
              <a:t>(</a:t>
            </a:r>
            <a:r>
              <a:rPr lang="ja-JP" altLang="en-US" sz="3200" b="1" dirty="0"/>
              <a:t>ね</a:t>
            </a:r>
            <a:r>
              <a:rPr lang="en-US" sz="3200" b="1" dirty="0"/>
              <a:t>) 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b="1" dirty="0"/>
              <a:t>3.</a:t>
            </a:r>
            <a:r>
              <a:rPr lang="ja-JP" altLang="en-US" sz="3200" b="1" dirty="0"/>
              <a:t>しつれいします　→しつれいいたします</a:t>
            </a:r>
            <a:endParaRPr lang="en-US" altLang="ja-JP" sz="3200" b="1" dirty="0"/>
          </a:p>
          <a:p>
            <a:pPr>
              <a:lnSpc>
                <a:spcPct val="150000"/>
              </a:lnSpc>
            </a:pPr>
            <a:r>
              <a:rPr lang="en-US" sz="3200" b="1" dirty="0"/>
              <a:t>4.</a:t>
            </a:r>
            <a:r>
              <a:rPr lang="ja-JP" altLang="en-US" sz="3200" b="1" dirty="0"/>
              <a:t>しつれいですが 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b="1" dirty="0"/>
              <a:t>VD:</a:t>
            </a:r>
            <a:r>
              <a:rPr lang="ja-JP" altLang="en-US" sz="3200" b="1" dirty="0"/>
              <a:t>しつれいですが、おなまえは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593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A1497C2D-08A0-4739-B4EA-774165737575}"/>
              </a:ext>
            </a:extLst>
          </p:cNvPr>
          <p:cNvSpPr/>
          <p:nvPr/>
        </p:nvSpPr>
        <p:spPr>
          <a:xfrm>
            <a:off x="808383" y="-8899"/>
            <a:ext cx="10310191" cy="82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CHÀO HỎI C</a:t>
            </a:r>
            <a:r>
              <a:rPr lang="vi-VN" sz="4000" b="1" dirty="0"/>
              <a:t>Ơ</a:t>
            </a:r>
            <a:r>
              <a:rPr lang="en-US" sz="4000" b="1" dirty="0"/>
              <a:t> BẢN 4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521E2FDA-3F82-4772-8BA7-A28FFC45E81E}"/>
              </a:ext>
            </a:extLst>
          </p:cNvPr>
          <p:cNvSpPr/>
          <p:nvPr/>
        </p:nvSpPr>
        <p:spPr>
          <a:xfrm>
            <a:off x="2670312" y="852491"/>
            <a:ext cx="7063409" cy="82163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CÁC MẪU CÂU CHÀO HỎI KHÁC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CCA9112-B838-42E9-A316-E7665B28CA94}"/>
              </a:ext>
            </a:extLst>
          </p:cNvPr>
          <p:cNvSpPr txBox="1"/>
          <p:nvPr/>
        </p:nvSpPr>
        <p:spPr>
          <a:xfrm>
            <a:off x="1060173" y="1882003"/>
            <a:ext cx="9806609" cy="3888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いただきます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ăn cơm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ごちそうさま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ơn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tôi (</a:t>
            </a:r>
            <a:r>
              <a:rPr lang="vi-V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khi ăn xong)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いってきます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／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いっていらっしゃい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ただいま 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／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おかえりなさい</a:t>
            </a:r>
            <a:r>
              <a:rPr lang="en-US" altLang="ja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4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A1497C2D-08A0-4739-B4EA-774165737575}"/>
              </a:ext>
            </a:extLst>
          </p:cNvPr>
          <p:cNvSpPr/>
          <p:nvPr/>
        </p:nvSpPr>
        <p:spPr>
          <a:xfrm>
            <a:off x="808383" y="-8899"/>
            <a:ext cx="10310191" cy="82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CHÀO HỎI C</a:t>
            </a:r>
            <a:r>
              <a:rPr lang="vi-VN" sz="4000" b="1" dirty="0"/>
              <a:t>Ơ</a:t>
            </a:r>
            <a:r>
              <a:rPr lang="en-US" sz="4000" b="1" dirty="0"/>
              <a:t> BẢN 4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521E2FDA-3F82-4772-8BA7-A28FFC45E81E}"/>
              </a:ext>
            </a:extLst>
          </p:cNvPr>
          <p:cNvSpPr/>
          <p:nvPr/>
        </p:nvSpPr>
        <p:spPr>
          <a:xfrm>
            <a:off x="2670312" y="852491"/>
            <a:ext cx="7063409" cy="82163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CÁC MẪU CÂU CHÀO HỎI KHÁC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CCA9112-B838-42E9-A316-E7665B28CA94}"/>
              </a:ext>
            </a:extLst>
          </p:cNvPr>
          <p:cNvSpPr txBox="1"/>
          <p:nvPr/>
        </p:nvSpPr>
        <p:spPr>
          <a:xfrm>
            <a:off x="1060173" y="2131080"/>
            <a:ext cx="9806609" cy="2953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では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、また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(again):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では、また（ね）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じゃ、またね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じゃ、また　あした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おやすみなさい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1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EEFC7CCD-990C-4F3B-AC74-6AF954A4EC38}"/>
              </a:ext>
            </a:extLst>
          </p:cNvPr>
          <p:cNvSpPr/>
          <p:nvPr/>
        </p:nvSpPr>
        <p:spPr>
          <a:xfrm>
            <a:off x="808383" y="-8900"/>
            <a:ext cx="10310191" cy="9763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GÕ TIẾNG NHẬT TRÊN MÁY TÍNH (win 10)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96C35B43-E1B8-4D52-BE80-59E67DDA8B6E}"/>
              </a:ext>
            </a:extLst>
          </p:cNvPr>
          <p:cNvSpPr/>
          <p:nvPr/>
        </p:nvSpPr>
        <p:spPr>
          <a:xfrm>
            <a:off x="7209182" y="1468542"/>
            <a:ext cx="4046392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https://www.youtube.com/watch?v=aHSzR9TH1jY&amp;t=155s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2E61CB39-D77B-48A7-8D9D-B17EB78EC62B}"/>
              </a:ext>
            </a:extLst>
          </p:cNvPr>
          <p:cNvSpPr/>
          <p:nvPr/>
        </p:nvSpPr>
        <p:spPr>
          <a:xfrm>
            <a:off x="1192697" y="1219200"/>
            <a:ext cx="4505739" cy="5022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b="1" dirty="0" err="1"/>
              <a:t>Bấm</a:t>
            </a:r>
            <a:r>
              <a:rPr lang="vi-VN" b="1" dirty="0"/>
              <a:t> </a:t>
            </a:r>
            <a:r>
              <a:rPr lang="vi-VN" b="1" dirty="0" err="1"/>
              <a:t>tổ</a:t>
            </a:r>
            <a:r>
              <a:rPr lang="vi-VN" b="1" dirty="0"/>
              <a:t> </a:t>
            </a:r>
            <a:r>
              <a:rPr lang="vi-VN" b="1" dirty="0" err="1"/>
              <a:t>hợp</a:t>
            </a:r>
            <a:r>
              <a:rPr lang="vi-VN" b="1" dirty="0"/>
              <a:t> </a:t>
            </a:r>
            <a:r>
              <a:rPr lang="vi-VN" b="1" dirty="0" err="1"/>
              <a:t>phím</a:t>
            </a:r>
            <a:r>
              <a:rPr lang="vi-VN" b="1" dirty="0"/>
              <a:t> Windows + I </a:t>
            </a:r>
            <a:r>
              <a:rPr lang="vi-VN" b="1" dirty="0" err="1"/>
              <a:t>để</a:t>
            </a:r>
            <a:r>
              <a:rPr lang="vi-VN" b="1" dirty="0"/>
              <a:t> </a:t>
            </a:r>
            <a:r>
              <a:rPr lang="vi-VN" b="1" dirty="0" err="1"/>
              <a:t>mở</a:t>
            </a:r>
            <a:r>
              <a:rPr lang="vi-VN" b="1" dirty="0"/>
              <a:t> </a:t>
            </a:r>
            <a:r>
              <a:rPr lang="vi-VN" b="1" dirty="0" err="1"/>
              <a:t>Settings</a:t>
            </a:r>
            <a:r>
              <a:rPr lang="vi-VN" b="1" dirty="0"/>
              <a:t> sau </a:t>
            </a:r>
            <a:r>
              <a:rPr lang="vi-VN" b="1" dirty="0" err="1"/>
              <a:t>đó</a:t>
            </a:r>
            <a:r>
              <a:rPr lang="vi-VN" b="1" dirty="0"/>
              <a:t> </a:t>
            </a:r>
            <a:r>
              <a:rPr lang="vi-VN" b="1" dirty="0" err="1"/>
              <a:t>nhấp</a:t>
            </a:r>
            <a:r>
              <a:rPr lang="vi-VN" b="1" dirty="0"/>
              <a:t> </a:t>
            </a:r>
            <a:r>
              <a:rPr lang="vi-VN" b="1" dirty="0" err="1"/>
              <a:t>chọn</a:t>
            </a:r>
            <a:r>
              <a:rPr lang="vi-VN" b="1" dirty="0"/>
              <a:t> </a:t>
            </a:r>
            <a:r>
              <a:rPr lang="vi-VN" b="1" dirty="0" err="1"/>
              <a:t>Time</a:t>
            </a:r>
            <a:r>
              <a:rPr lang="vi-VN" b="1" dirty="0"/>
              <a:t> &amp; </a:t>
            </a:r>
            <a:r>
              <a:rPr lang="vi-VN" b="1" dirty="0" err="1"/>
              <a:t>Language</a:t>
            </a:r>
            <a:r>
              <a:rPr lang="vi-VN" b="1" dirty="0"/>
              <a:t> .</a:t>
            </a:r>
            <a:endParaRPr lang="vi-VN" dirty="0"/>
          </a:p>
          <a:p>
            <a:pPr>
              <a:lnSpc>
                <a:spcPct val="150000"/>
              </a:lnSpc>
            </a:pP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Time</a:t>
            </a:r>
            <a:r>
              <a:rPr lang="vi-VN" dirty="0"/>
              <a:t> &amp; </a:t>
            </a:r>
            <a:r>
              <a:rPr lang="vi-VN" dirty="0" err="1"/>
              <a:t>Language</a:t>
            </a:r>
            <a:r>
              <a:rPr 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Language</a:t>
            </a:r>
            <a:r>
              <a:rPr lang="vi-VN" dirty="0"/>
              <a:t> </a:t>
            </a:r>
            <a:r>
              <a:rPr lang="vi-VN" dirty="0" err="1"/>
              <a:t>preferences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Taskbar</a:t>
            </a:r>
            <a:r>
              <a:rPr 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Add</a:t>
            </a:r>
            <a:r>
              <a:rPr lang="vi-VN" dirty="0"/>
              <a:t> a </a:t>
            </a:r>
            <a:r>
              <a:rPr lang="vi-VN" dirty="0" err="1"/>
              <a:t>language</a:t>
            </a:r>
            <a:r>
              <a:rPr 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vi-VN" dirty="0" err="1"/>
              <a:t>Chọn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Japanese</a:t>
            </a:r>
            <a:r>
              <a:rPr 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Install</a:t>
            </a:r>
            <a:r>
              <a:rPr 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vi-VN" b="1" dirty="0" err="1"/>
              <a:t>Cài</a:t>
            </a:r>
            <a:r>
              <a:rPr lang="vi-VN" dirty="0"/>
              <a:t> </a:t>
            </a:r>
            <a:r>
              <a:rPr lang="vi-VN" dirty="0" err="1"/>
              <a:t>đặt</a:t>
            </a:r>
            <a:r>
              <a:rPr lang="vi-VN" dirty="0"/>
              <a:t> xong.</a:t>
            </a:r>
          </a:p>
          <a:p>
            <a:pPr>
              <a:lnSpc>
                <a:spcPct val="150000"/>
              </a:lnSpc>
            </a:pPr>
            <a:r>
              <a:rPr lang="vi-VN" dirty="0" err="1"/>
              <a:t>Chuyển</a:t>
            </a:r>
            <a:r>
              <a:rPr lang="vi-VN" dirty="0"/>
              <a:t> </a:t>
            </a:r>
            <a:r>
              <a:rPr lang="vi-VN" b="1" dirty="0" err="1"/>
              <a:t>bàn</a:t>
            </a:r>
            <a:r>
              <a:rPr lang="vi-VN" b="1" dirty="0"/>
              <a:t> </a:t>
            </a:r>
            <a:r>
              <a:rPr lang="vi-VN" b="1" dirty="0" err="1"/>
              <a:t>phím</a:t>
            </a:r>
            <a:r>
              <a:rPr lang="vi-VN" dirty="0"/>
              <a:t>.</a:t>
            </a:r>
          </a:p>
          <a:p>
            <a:pPr>
              <a:lnSpc>
                <a:spcPct val="150000"/>
              </a:lnSpc>
            </a:pP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gõ</a:t>
            </a:r>
            <a:endParaRPr lang="vi-VN" dirty="0"/>
          </a:p>
        </p:txBody>
      </p:sp>
      <p:sp>
        <p:nvSpPr>
          <p:cNvPr id="5" name="Mũi tên: Phải 4">
            <a:extLst>
              <a:ext uri="{FF2B5EF4-FFF2-40B4-BE49-F238E27FC236}">
                <a16:creationId xmlns:a16="http://schemas.microsoft.com/office/drawing/2014/main" id="{64FD0A9C-0FEF-4819-9A81-1A3840E82036}"/>
              </a:ext>
            </a:extLst>
          </p:cNvPr>
          <p:cNvSpPr/>
          <p:nvPr/>
        </p:nvSpPr>
        <p:spPr>
          <a:xfrm>
            <a:off x="6096000" y="1895061"/>
            <a:ext cx="622852" cy="715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15D1A7D-95C0-4D6C-B2D0-B1E0822A04B5}"/>
              </a:ext>
            </a:extLst>
          </p:cNvPr>
          <p:cNvSpPr txBox="1"/>
          <p:nvPr/>
        </p:nvSpPr>
        <p:spPr>
          <a:xfrm>
            <a:off x="3564835" y="1417983"/>
            <a:ext cx="58442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1</a:t>
            </a:r>
          </a:p>
        </p:txBody>
      </p:sp>
    </p:spTree>
    <p:extLst>
      <p:ext uri="{BB962C8B-B14F-4D97-AF65-F5344CB8AC3E}">
        <p14:creationId xmlns:p14="http://schemas.microsoft.com/office/powerpoint/2010/main" val="305780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58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Tahoma" pitchFamily="34" charset="0"/>
                <a:cs typeface="Tahoma" pitchFamily="34" charset="0"/>
              </a:rPr>
              <a:t>Kissaten</a:t>
            </a:r>
            <a:endParaRPr lang="en-US" sz="2800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11410" y="1295401"/>
            <a:ext cx="2743200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きっさてん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7218" y="2530474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Tahoma" pitchFamily="34" charset="0"/>
                <a:cs typeface="Tahoma" pitchFamily="34" charset="0"/>
              </a:rPr>
              <a:t>Kitsuenjo</a:t>
            </a:r>
            <a:endParaRPr lang="en-US" sz="2800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378010" y="2390488"/>
            <a:ext cx="32766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きつえんじょ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58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Tahoma" pitchFamily="34" charset="0"/>
                <a:cs typeface="Tahoma" pitchFamily="34" charset="0"/>
              </a:rPr>
              <a:t>Keitaidenwa</a:t>
            </a:r>
            <a:endParaRPr lang="en-US" sz="2800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844611" y="3616614"/>
            <a:ext cx="38099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けいたいでんわ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878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Tahoma" pitchFamily="34" charset="0"/>
                <a:cs typeface="Tahoma" pitchFamily="34" charset="0"/>
              </a:rPr>
              <a:t>Denshijisho</a:t>
            </a:r>
            <a:endParaRPr lang="en-US" sz="2800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398792" y="4759615"/>
            <a:ext cx="32766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でんしじしょ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78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Tahoma" pitchFamily="34" charset="0"/>
                <a:cs typeface="Tahoma" pitchFamily="34" charset="0"/>
              </a:rPr>
              <a:t>Keshigomu</a:t>
            </a:r>
            <a:endParaRPr lang="en-US" sz="2800" dirty="0">
              <a:latin typeface="Calibri" pitchFamily="34" charset="0"/>
              <a:cs typeface="Tahoma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537337" y="5750215"/>
            <a:ext cx="3138054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けしゴム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0E706686-1F4C-408A-A6AE-B71A448D0C6B}"/>
              </a:ext>
            </a:extLst>
          </p:cNvPr>
          <p:cNvSpPr/>
          <p:nvPr/>
        </p:nvSpPr>
        <p:spPr>
          <a:xfrm>
            <a:off x="225360" y="261831"/>
            <a:ext cx="5372100" cy="685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V Boli" pitchFamily="2" charset="0"/>
                <a:cs typeface="MV Boli" pitchFamily="2" charset="0"/>
              </a:rPr>
              <a:t>HIRAGANA REVISION</a:t>
            </a:r>
          </a:p>
        </p:txBody>
      </p:sp>
    </p:spTree>
    <p:extLst>
      <p:ext uri="{BB962C8B-B14F-4D97-AF65-F5344CB8AC3E}">
        <p14:creationId xmlns:p14="http://schemas.microsoft.com/office/powerpoint/2010/main" val="36798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58000" y="1428459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Abura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43200" y="1336386"/>
            <a:ext cx="2590800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あぶら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7218" y="2530474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GyŪniku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438400" y="2431473"/>
            <a:ext cx="28956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ぎゅうにく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58000" y="3749674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Butaniku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743201" y="3657599"/>
            <a:ext cx="25907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ぶたにく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878782" y="48926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Ryōri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743201" y="48006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りょうり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78782" y="5883275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Kōcha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43201" y="5791200"/>
            <a:ext cx="2611581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こうちゃ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4276A4D2-8268-4070-9CE7-E0F75F0F1A18}"/>
              </a:ext>
            </a:extLst>
          </p:cNvPr>
          <p:cNvSpPr/>
          <p:nvPr/>
        </p:nvSpPr>
        <p:spPr>
          <a:xfrm>
            <a:off x="0" y="263524"/>
            <a:ext cx="5372100" cy="685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V Boli" pitchFamily="2" charset="0"/>
                <a:cs typeface="MV Boli" pitchFamily="2" charset="0"/>
              </a:rPr>
              <a:t>HIRAGANA REVISION</a:t>
            </a:r>
          </a:p>
        </p:txBody>
      </p:sp>
    </p:spTree>
    <p:extLst>
      <p:ext uri="{BB962C8B-B14F-4D97-AF65-F5344CB8AC3E}">
        <p14:creationId xmlns:p14="http://schemas.microsoft.com/office/powerpoint/2010/main" val="40058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858000" y="1136912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Chūmon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43200" y="1044839"/>
            <a:ext cx="2819399" cy="708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ちゅうもん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7218" y="2238927"/>
            <a:ext cx="2015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Toshokan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43200" y="2139926"/>
            <a:ext cx="28194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としょかん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58000" y="3458127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Ginkō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743200" y="3365794"/>
            <a:ext cx="28193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ぎんこう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878782" y="4601128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Jugyō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743200" y="4509053"/>
            <a:ext cx="2819398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じゅぎょう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78782" y="5591728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ja-JP" sz="2800" dirty="0" err="1">
                <a:latin typeface="Arial" pitchFamily="34" charset="0"/>
              </a:rPr>
              <a:t>Bentō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43200" y="5499395"/>
            <a:ext cx="281939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ja-JP" altLang="en-US" sz="4000" dirty="0">
                <a:latin typeface="NtMotoyaKyotai" pitchFamily="18" charset="-128"/>
                <a:ea typeface="NtMotoyaKyotai" pitchFamily="18" charset="-128"/>
              </a:rPr>
              <a:t>べんとう</a:t>
            </a:r>
            <a:endParaRPr lang="en-US" sz="40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335DA7F4-C6BB-488F-A4B9-B6D49A117F8C}"/>
              </a:ext>
            </a:extLst>
          </p:cNvPr>
          <p:cNvSpPr/>
          <p:nvPr/>
        </p:nvSpPr>
        <p:spPr>
          <a:xfrm>
            <a:off x="-104361" y="266566"/>
            <a:ext cx="5372100" cy="685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V Boli" pitchFamily="2" charset="0"/>
                <a:cs typeface="MV Boli" pitchFamily="2" charset="0"/>
              </a:rPr>
              <a:t>HIRAGANA REVISION</a:t>
            </a:r>
          </a:p>
        </p:txBody>
      </p:sp>
    </p:spTree>
    <p:extLst>
      <p:ext uri="{BB962C8B-B14F-4D97-AF65-F5344CB8AC3E}">
        <p14:creationId xmlns:p14="http://schemas.microsoft.com/office/powerpoint/2010/main" val="410380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0700" y="332509"/>
            <a:ext cx="5372100" cy="685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V Boli" pitchFamily="2" charset="0"/>
                <a:cs typeface="MV Boli" pitchFamily="2" charset="0"/>
              </a:rPr>
              <a:t>HIRAGANA REVISION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19300" y="1691308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ゆにゅう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19300" y="2920447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>
                <a:latin typeface="NtMotoyaKyotai" panose="02020200000000000000" pitchFamily="18" charset="-128"/>
                <a:ea typeface="NtMotoyaKyotai" panose="02020200000000000000" pitchFamily="18" charset="-128"/>
              </a:rPr>
              <a:t>とうきょう</a:t>
            </a:r>
            <a:endParaRPr lang="en-US" sz="4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19300" y="3911047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>
                <a:latin typeface="NtMotoyaKyotai" panose="02020200000000000000" pitchFamily="18" charset="-128"/>
                <a:ea typeface="NtMotoyaKyotai" panose="02020200000000000000" pitchFamily="18" charset="-128"/>
              </a:rPr>
              <a:t>じゅんちょう</a:t>
            </a:r>
            <a:endParaRPr lang="en-US" sz="4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19300" y="4901647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>
                <a:latin typeface="NtMotoyaKyotai" panose="02020200000000000000" pitchFamily="18" charset="-128"/>
                <a:ea typeface="NtMotoyaKyotai" panose="02020200000000000000" pitchFamily="18" charset="-128"/>
              </a:rPr>
              <a:t>ちゃいろ</a:t>
            </a:r>
            <a:endParaRPr lang="en-US" sz="4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86500" y="1725750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としょかん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62700" y="2844247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>
                <a:latin typeface="NtMotoyaKyotai" panose="02020200000000000000" pitchFamily="18" charset="-128"/>
                <a:ea typeface="NtMotoyaKyotai" panose="02020200000000000000" pitchFamily="18" charset="-128"/>
              </a:rPr>
              <a:t>りゅうこう</a:t>
            </a:r>
            <a:endParaRPr lang="en-US" sz="4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62700" y="3834847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>
                <a:latin typeface="NtMotoyaKyotai" panose="02020200000000000000" pitchFamily="18" charset="-128"/>
                <a:ea typeface="NtMotoyaKyotai" panose="02020200000000000000" pitchFamily="18" charset="-128"/>
              </a:rPr>
              <a:t>きゅうりょう</a:t>
            </a:r>
            <a:endParaRPr lang="en-US" sz="48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62699" y="4825447"/>
            <a:ext cx="46896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ゆうびんきょく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 rot="345545">
            <a:off x="6389994" y="472236"/>
            <a:ext cx="2819400" cy="6858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i="1" spc="50" dirty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rystal" pitchFamily="2" charset="0"/>
              </a:rPr>
              <a:t>Reading </a:t>
            </a:r>
          </a:p>
        </p:txBody>
      </p:sp>
    </p:spTree>
    <p:extLst>
      <p:ext uri="{BB962C8B-B14F-4D97-AF65-F5344CB8AC3E}">
        <p14:creationId xmlns:p14="http://schemas.microsoft.com/office/powerpoint/2010/main" val="42050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36700" y="269009"/>
            <a:ext cx="4495800" cy="685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auhaus 93" pitchFamily="82" charset="0"/>
              </a:rPr>
              <a:t>HIRAGANA REVISION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22500" y="157480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①てんのう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22500" y="256540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②きょこう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22500" y="355600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③きっぷ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22500" y="454660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④れんしゅう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489700" y="1582738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⑤しゃしん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65900" y="248920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⑥ほっぺた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65900" y="347980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⑦はっちゅう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565900" y="447040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⑧ほっそく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 rot="345545">
            <a:off x="5499100" y="269009"/>
            <a:ext cx="2819400" cy="6858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i="1" spc="50" dirty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rystal" pitchFamily="2" charset="0"/>
              </a:rPr>
              <a:t>Reading </a:t>
            </a:r>
          </a:p>
        </p:txBody>
      </p:sp>
    </p:spTree>
    <p:extLst>
      <p:ext uri="{BB962C8B-B14F-4D97-AF65-F5344CB8AC3E}">
        <p14:creationId xmlns:p14="http://schemas.microsoft.com/office/powerpoint/2010/main" val="21777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36700" y="269009"/>
            <a:ext cx="4495800" cy="685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auhaus 93" pitchFamily="82" charset="0"/>
              </a:rPr>
              <a:t>HIRAGANA REVISION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35752" y="1760328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①せいかく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22500" y="2883450"/>
            <a:ext cx="396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②しょうせつ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22500" y="3874050"/>
            <a:ext cx="396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③ものがたり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22500" y="486465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④しょうばい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502952" y="1768266"/>
            <a:ext cx="457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⑤きろく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65900" y="280725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⑥こうきょう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565900" y="379785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⑦じだい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565900" y="4788450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8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⑧じょうるり</a:t>
            </a:r>
            <a:endParaRPr lang="en-US" sz="48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 rot="345545">
            <a:off x="5499100" y="269009"/>
            <a:ext cx="2819400" cy="6858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i="1" spc="50" dirty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rystal" pitchFamily="2" charset="0"/>
              </a:rPr>
              <a:t>Reading </a:t>
            </a:r>
          </a:p>
        </p:txBody>
      </p:sp>
    </p:spTree>
    <p:extLst>
      <p:ext uri="{BB962C8B-B14F-4D97-AF65-F5344CB8AC3E}">
        <p14:creationId xmlns:p14="http://schemas.microsoft.com/office/powerpoint/2010/main" val="42807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24025" y="1844675"/>
            <a:ext cx="106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 err="1"/>
              <a:t>tok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ē</a:t>
            </a:r>
            <a:endParaRPr lang="en-US" sz="28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19425" y="1752600"/>
            <a:ext cx="220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とけい</a:t>
            </a:r>
            <a:endParaRPr lang="en-US" sz="40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47825" y="2759075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sens</a:t>
            </a:r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ē</a:t>
            </a:r>
            <a:endParaRPr lang="en-US" sz="280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19425" y="2667000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せんせい</a:t>
            </a:r>
            <a:endParaRPr lang="en-US" sz="40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47825" y="3597275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d</a:t>
            </a:r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ōro</a:t>
            </a:r>
            <a:endParaRPr lang="en-US" sz="28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19425" y="3505200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どうろ</a:t>
            </a:r>
            <a:endParaRPr lang="en-US" sz="40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47825" y="4516437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k</a:t>
            </a:r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ōsoku</a:t>
            </a:r>
            <a:endParaRPr lang="en-US" sz="280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019425" y="4424362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こうそく</a:t>
            </a:r>
            <a:endParaRPr lang="en-US" sz="40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49937" y="1844675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 err="1"/>
              <a:t>k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ūkō</a:t>
            </a:r>
            <a:endParaRPr lang="en-US" sz="2800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15200" y="1752600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くうこう</a:t>
            </a:r>
            <a:endParaRPr lang="en-US" sz="40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849937" y="2789237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m</a:t>
            </a:r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ē</a:t>
            </a:r>
            <a:r>
              <a:rPr lang="en-US" sz="2800"/>
              <a:t>r</a:t>
            </a:r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ē</a:t>
            </a:r>
            <a:endParaRPr lang="en-US" sz="280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315200" y="2697162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めいれい</a:t>
            </a:r>
            <a:endParaRPr lang="en-US" sz="40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49937" y="3592512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ahoma" panose="020B0604030504040204" pitchFamily="34" charset="0"/>
                <a:cs typeface="Tahoma" panose="020B0604030504040204" pitchFamily="34" charset="0"/>
              </a:rPr>
              <a:t>tōmē</a:t>
            </a:r>
            <a:endParaRPr lang="en-US" sz="280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321550" y="3500437"/>
            <a:ext cx="259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 b="1">
                <a:latin typeface="NtMotoyaKyotai" panose="02020200000000000000" pitchFamily="18" charset="-128"/>
                <a:ea typeface="NtMotoyaKyotai" panose="02020200000000000000" pitchFamily="18" charset="-128"/>
              </a:rPr>
              <a:t>とうめい</a:t>
            </a:r>
            <a:endParaRPr lang="en-US" sz="4000" b="1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43587" y="4500562"/>
            <a:ext cx="1371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 err="1"/>
              <a:t>kib</a:t>
            </a:r>
            <a:r>
              <a:rPr lang="en-US" sz="2800" dirty="0" err="1">
                <a:latin typeface="Tahoma" panose="020B0604030504040204" pitchFamily="34" charset="0"/>
                <a:cs typeface="Tahoma" panose="020B0604030504040204" pitchFamily="34" charset="0"/>
              </a:rPr>
              <a:t>ō</a:t>
            </a:r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315200" y="4386262"/>
            <a:ext cx="3297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4000" b="1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きぼう</a:t>
            </a:r>
            <a:endParaRPr lang="en-US" sz="4000" b="1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E5DFE5BA-9D36-43BD-83D6-C6444A5D1BC4}"/>
              </a:ext>
            </a:extLst>
          </p:cNvPr>
          <p:cNvSpPr/>
          <p:nvPr/>
        </p:nvSpPr>
        <p:spPr>
          <a:xfrm>
            <a:off x="2006599" y="345209"/>
            <a:ext cx="6096001" cy="68580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HIRAGANA REVISION</a:t>
            </a:r>
          </a:p>
        </p:txBody>
      </p:sp>
      <p:sp>
        <p:nvSpPr>
          <p:cNvPr id="23" name="Rounded Rectangle 2">
            <a:extLst>
              <a:ext uri="{FF2B5EF4-FFF2-40B4-BE49-F238E27FC236}">
                <a16:creationId xmlns:a16="http://schemas.microsoft.com/office/drawing/2014/main" id="{FABD70C3-33AD-43ED-A075-FEFE8B7E4FCD}"/>
              </a:ext>
            </a:extLst>
          </p:cNvPr>
          <p:cNvSpPr/>
          <p:nvPr/>
        </p:nvSpPr>
        <p:spPr>
          <a:xfrm rot="345545">
            <a:off x="7139293" y="471872"/>
            <a:ext cx="2819400" cy="685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uhaus 93" pitchFamily="82" charset="0"/>
              </a:rPr>
              <a:t>Writing </a:t>
            </a:r>
          </a:p>
        </p:txBody>
      </p:sp>
    </p:spTree>
    <p:extLst>
      <p:ext uri="{BB962C8B-B14F-4D97-AF65-F5344CB8AC3E}">
        <p14:creationId xmlns:p14="http://schemas.microsoft.com/office/powerpoint/2010/main" val="4480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639</Words>
  <Application>Microsoft Office PowerPoint</Application>
  <PresentationFormat>Màn hình rộng</PresentationFormat>
  <Paragraphs>149</Paragraphs>
  <Slides>16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11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8" baseType="lpstr">
      <vt:lpstr>Batang</vt:lpstr>
      <vt:lpstr>Crystal</vt:lpstr>
      <vt:lpstr>NtMotoyaKyotai</vt:lpstr>
      <vt:lpstr>Arial</vt:lpstr>
      <vt:lpstr>Bauhaus 93</vt:lpstr>
      <vt:lpstr>Calibri</vt:lpstr>
      <vt:lpstr>Comic Sans MS</vt:lpstr>
      <vt:lpstr>Garamond</vt:lpstr>
      <vt:lpstr>MV Boli</vt:lpstr>
      <vt:lpstr>Tahoma</vt:lpstr>
      <vt:lpstr>Times New Roman</vt:lpstr>
      <vt:lpstr>Organic</vt:lpstr>
      <vt:lpstr>HIRAGANA  (TIẾP)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E7240</dc:creator>
  <cp:lastModifiedBy>E7240</cp:lastModifiedBy>
  <cp:revision>13</cp:revision>
  <dcterms:created xsi:type="dcterms:W3CDTF">2022-07-11T08:53:29Z</dcterms:created>
  <dcterms:modified xsi:type="dcterms:W3CDTF">2022-08-01T12:02:43Z</dcterms:modified>
</cp:coreProperties>
</file>