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1" r:id="rId2"/>
    <p:sldId id="302" r:id="rId3"/>
    <p:sldId id="317" r:id="rId4"/>
    <p:sldId id="306" r:id="rId5"/>
    <p:sldId id="307" r:id="rId6"/>
    <p:sldId id="259" r:id="rId7"/>
    <p:sldId id="258" r:id="rId8"/>
    <p:sldId id="272" r:id="rId9"/>
    <p:sldId id="312" r:id="rId10"/>
    <p:sldId id="277" r:id="rId11"/>
    <p:sldId id="278" r:id="rId12"/>
    <p:sldId id="279" r:id="rId13"/>
    <p:sldId id="308" r:id="rId14"/>
    <p:sldId id="309" r:id="rId15"/>
    <p:sldId id="264" r:id="rId16"/>
    <p:sldId id="313" r:id="rId17"/>
    <p:sldId id="314" r:id="rId18"/>
    <p:sldId id="281" r:id="rId19"/>
    <p:sldId id="280" r:id="rId20"/>
    <p:sldId id="282" r:id="rId21"/>
    <p:sldId id="316" r:id="rId22"/>
    <p:sldId id="310" r:id="rId23"/>
    <p:sldId id="268" r:id="rId24"/>
    <p:sldId id="315" r:id="rId25"/>
    <p:sldId id="270" r:id="rId26"/>
    <p:sldId id="291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97E66-D506-2946-B5D5-6F8D82923C0D}" v="22" dt="2021-09-28T17:40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FC097E66-D506-2946-B5D5-6F8D82923C0D}"/>
    <pc:docChg chg="undo custSel modSld">
      <pc:chgData name="Kurayami Kurayami" userId="cf86d4f74176d0bb" providerId="LiveId" clId="{FC097E66-D506-2946-B5D5-6F8D82923C0D}" dt="2021-09-29T01:58:46.342" v="33" actId="478"/>
      <pc:docMkLst>
        <pc:docMk/>
      </pc:docMkLst>
      <pc:sldChg chg="delSp mod">
        <pc:chgData name="Kurayami Kurayami" userId="cf86d4f74176d0bb" providerId="LiveId" clId="{FC097E66-D506-2946-B5D5-6F8D82923C0D}" dt="2021-09-29T01:58:46.342" v="33" actId="478"/>
        <pc:sldMkLst>
          <pc:docMk/>
          <pc:sldMk cId="0" sldId="258"/>
        </pc:sldMkLst>
        <pc:spChg chg="del">
          <ac:chgData name="Kurayami Kurayami" userId="cf86d4f74176d0bb" providerId="LiveId" clId="{FC097E66-D506-2946-B5D5-6F8D82923C0D}" dt="2021-09-29T01:58:43.817" v="32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Kurayami Kurayami" userId="cf86d4f74176d0bb" providerId="LiveId" clId="{FC097E66-D506-2946-B5D5-6F8D82923C0D}" dt="2021-09-29T01:58:46.342" v="33" actId="478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8:17.979" v="18" actId="404"/>
        <pc:sldMkLst>
          <pc:docMk/>
          <pc:sldMk cId="0" sldId="270"/>
        </pc:sldMkLst>
        <pc:spChg chg="mod">
          <ac:chgData name="Kurayami Kurayami" userId="cf86d4f74176d0bb" providerId="LiveId" clId="{FC097E66-D506-2946-B5D5-6F8D82923C0D}" dt="2021-09-28T17:38:17.979" v="18" actId="404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40:08.273" v="31" actId="1076"/>
        <pc:sldMkLst>
          <pc:docMk/>
          <pc:sldMk cId="3617897143" sldId="291"/>
        </pc:sldMkLst>
        <pc:spChg chg="mod">
          <ac:chgData name="Kurayami Kurayami" userId="cf86d4f74176d0bb" providerId="LiveId" clId="{FC097E66-D506-2946-B5D5-6F8D82923C0D}" dt="2021-09-28T17:40:08.273" v="31" actId="1076"/>
          <ac:spMkLst>
            <pc:docMk/>
            <pc:sldMk cId="3617897143" sldId="291"/>
            <ac:spMk id="6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3:03.504" v="3" actId="14100"/>
        <pc:sldMkLst>
          <pc:docMk/>
          <pc:sldMk cId="1046746015" sldId="307"/>
        </pc:sldMkLst>
        <pc:spChg chg="mod">
          <ac:chgData name="Kurayami Kurayami" userId="cf86d4f74176d0bb" providerId="LiveId" clId="{FC097E66-D506-2946-B5D5-6F8D82923C0D}" dt="2021-09-28T17:33:03.504" v="3" actId="14100"/>
          <ac:spMkLst>
            <pc:docMk/>
            <pc:sldMk cId="1046746015" sldId="307"/>
            <ac:spMk id="13" creationId="{00000000-0000-0000-0000-000000000000}"/>
          </ac:spMkLst>
        </pc:spChg>
      </pc:sldChg>
      <pc:sldChg chg="modSp mod">
        <pc:chgData name="Kurayami Kurayami" userId="cf86d4f74176d0bb" providerId="LiveId" clId="{FC097E66-D506-2946-B5D5-6F8D82923C0D}" dt="2021-09-28T17:33:55.137" v="13" actId="20577"/>
        <pc:sldMkLst>
          <pc:docMk/>
          <pc:sldMk cId="78616089" sldId="310"/>
        </pc:sldMkLst>
        <pc:spChg chg="mod">
          <ac:chgData name="Kurayami Kurayami" userId="cf86d4f74176d0bb" providerId="LiveId" clId="{FC097E66-D506-2946-B5D5-6F8D82923C0D}" dt="2021-09-28T17:33:55.137" v="13" actId="20577"/>
          <ac:spMkLst>
            <pc:docMk/>
            <pc:sldMk cId="78616089" sldId="310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D828-56EE-4DC1-8A01-331B04B7F044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4A19-89F3-4716-9FF7-71555487F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4D262B-95F1-476C-B05E-A667763CBA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5C1F09-6917-43A9-9311-D574C987FF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場面：友達と町を歩いています。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D468-9CBF-4CDA-B4AD-D89E51BCD0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932532" y="773773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2682" y="2819400"/>
            <a:ext cx="7086410" cy="250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solidFill>
                  <a:srgbClr val="00B050"/>
                </a:solidFill>
                <a:latin typeface="+mj-ea"/>
                <a:ea typeface="+mj-ea"/>
              </a:rPr>
              <a:t>はじめまして</a:t>
            </a:r>
            <a:endParaRPr lang="en-US" sz="8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21506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9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953000" y="5562599"/>
            <a:ext cx="3199327" cy="114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THULX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7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39" y="318655"/>
            <a:ext cx="4170968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936" y="12192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たなかさん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たなかさんは　きょうしです。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2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28936" y="12192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やまださん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やまださんは　いしゃです。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7" name="Picture 2" descr="E:\Giang day\Hạ Long\Trung cap\Anh\job_doctor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8545"/>
            <a:ext cx="3691876" cy="4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8" y="339436"/>
            <a:ext cx="3048001" cy="38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わたし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105400"/>
            <a:ext cx="701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わたしは　がくせいです。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1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0" y="381000"/>
            <a:ext cx="5638800" cy="37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2783" y="4267200"/>
            <a:ext cx="6192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：あのう、</a:t>
            </a:r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さん、おしごとは？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564" y="5105400"/>
            <a:ext cx="5762483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：わたしは　がくせいです。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419" y="2246547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A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6448" y="1627257"/>
            <a:ext cx="609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B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867400"/>
            <a:ext cx="86105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：そうですか。わたしは　かいしゃいんです。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５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4" y="4662164"/>
            <a:ext cx="5257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：かいしゃいんですか。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694" y="5343131"/>
            <a:ext cx="62603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：はい、かいしゃいんです。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2214"/>
            <a:ext cx="51149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06 Track 6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58000" y="1231432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694" y="6155606"/>
            <a:ext cx="80129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：いいえ、かいしゃいんじゃ　ありません。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Oval 2"/>
          <p:cNvSpPr/>
          <p:nvPr/>
        </p:nvSpPr>
        <p:spPr>
          <a:xfrm>
            <a:off x="762000" y="5343131"/>
            <a:ext cx="1098947" cy="669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6155606"/>
            <a:ext cx="1447800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10" grpId="0" animBg="1"/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533400" y="22860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　は　</a:t>
            </a:r>
            <a:r>
              <a:rPr lang="en-US" altLang="ja-JP" sz="3200" dirty="0">
                <a:latin typeface="ＭＳ 明朝" pitchFamily="49" charset="-128"/>
                <a:ea typeface="ＭＳ 明朝" pitchFamily="49" charset="-128"/>
              </a:rPr>
              <a:t>Van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　　じゃ　ありません。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27432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9600" y="2895600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524000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じゃ</a:t>
            </a:r>
            <a:r>
              <a:rPr lang="ja-JP" altLang="en-US" sz="2800" b="1" dirty="0">
                <a:solidFill>
                  <a:schemeClr val="bg1"/>
                </a:solidFill>
                <a:latin typeface="ＭＳ 明朝" pitchFamily="49" charset="-128"/>
                <a:ea typeface="ＭＳ 明朝" pitchFamily="49" charset="-128"/>
              </a:rPr>
              <a:t>あり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ません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56782"/>
              <a:gd name="adj4" fmla="val -20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phủ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71600" y="43434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Thu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がくせい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1273" y="5638800"/>
            <a:ext cx="1988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Chi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　　　　　　　　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429000" y="56388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きょうし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81600" y="4343400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じゃ　ありません。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43200" y="56388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029200" y="5638800"/>
            <a:ext cx="327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じゃ　ありません。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30827" y="29718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16827" y="2971800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Thông</a:t>
            </a:r>
            <a:r>
              <a:rPr lang="en-US" dirty="0">
                <a:latin typeface="Calibri" pitchFamily="34" charset="0"/>
              </a:rPr>
              <a:t> tin </a:t>
            </a:r>
            <a:r>
              <a:rPr lang="en-US" dirty="0" err="1">
                <a:latin typeface="Calibri" pitchFamily="34" charset="0"/>
              </a:rPr>
              <a:t>về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chủ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73827" y="2971800"/>
            <a:ext cx="1219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>
                <a:latin typeface="Calibri" pitchFamily="34" charset="0"/>
                <a:cs typeface="HGP明朝E"/>
              </a:rPr>
              <a:t>trợ từ</a:t>
            </a:r>
          </a:p>
          <a:p>
            <a:pPr algn="ctr"/>
            <a:r>
              <a:rPr lang="en-US">
                <a:latin typeface="Calibri" pitchFamily="34" charset="0"/>
              </a:rPr>
              <a:t>(đọc là wa)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464627" y="29718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dirty="0" err="1">
                <a:latin typeface="Calibri" pitchFamily="34" charset="0"/>
                <a:cs typeface="HGP明朝E"/>
              </a:rPr>
              <a:t>Thể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hiện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lịch</a:t>
            </a:r>
            <a:r>
              <a:rPr lang="en-US" altLang="ja-JP" dirty="0">
                <a:latin typeface="Calibri" pitchFamily="34" charset="0"/>
                <a:cs typeface="HGP明朝E"/>
              </a:rPr>
              <a:t> </a:t>
            </a:r>
            <a:r>
              <a:rPr lang="en-US" altLang="ja-JP" dirty="0" err="1">
                <a:latin typeface="Calibri" pitchFamily="34" charset="0"/>
                <a:cs typeface="HGP明朝E"/>
              </a:rPr>
              <a:t>sự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4953000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Thu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sinh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4727" y="6162675"/>
            <a:ext cx="4648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giáo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22" grpId="0"/>
      <p:bldP spid="31" grpId="0"/>
      <p:bldP spid="32" grpId="0"/>
      <p:bldP spid="33" grpId="0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20574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N1</a:t>
            </a:r>
            <a:r>
              <a:rPr lang="ja-JP" altLang="en-US" sz="4400" dirty="0">
                <a:solidFill>
                  <a:schemeClr val="tx1"/>
                </a:solidFill>
              </a:rPr>
              <a:t>は　</a:t>
            </a:r>
            <a:r>
              <a:rPr lang="en-US" altLang="ja-JP" sz="4400" dirty="0">
                <a:solidFill>
                  <a:schemeClr val="tx1"/>
                </a:solidFill>
              </a:rPr>
              <a:t>N2</a:t>
            </a:r>
            <a:r>
              <a:rPr lang="ja-JP" altLang="en-US" sz="4400" dirty="0">
                <a:solidFill>
                  <a:schemeClr val="tx1"/>
                </a:solidFill>
              </a:rPr>
              <a:t>ですか。</a:t>
            </a:r>
            <a:r>
              <a:rPr lang="en-US" altLang="ja-JP" sz="4400" dirty="0">
                <a:solidFill>
                  <a:srgbClr val="FF0000"/>
                </a:solidFill>
              </a:rPr>
              <a:t>N1 </a:t>
            </a:r>
            <a:r>
              <a:rPr lang="en-US" altLang="ja-JP" sz="4400" dirty="0" err="1">
                <a:solidFill>
                  <a:srgbClr val="FF0000"/>
                </a:solidFill>
              </a:rPr>
              <a:t>có</a:t>
            </a: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err="1">
                <a:solidFill>
                  <a:srgbClr val="FF0000"/>
                </a:solidFill>
              </a:rPr>
              <a:t>phải</a:t>
            </a:r>
            <a:r>
              <a:rPr lang="en-US" altLang="ja-JP" sz="4400" dirty="0">
                <a:solidFill>
                  <a:srgbClr val="FF0000"/>
                </a:solidFill>
              </a:rPr>
              <a:t> N2 </a:t>
            </a:r>
            <a:r>
              <a:rPr lang="en-US" altLang="ja-JP" sz="4400" dirty="0" err="1">
                <a:solidFill>
                  <a:srgbClr val="FF0000"/>
                </a:solidFill>
              </a:rPr>
              <a:t>không</a:t>
            </a:r>
            <a:r>
              <a:rPr lang="en-US" altLang="ja-JP" sz="4400" dirty="0">
                <a:solidFill>
                  <a:srgbClr val="FF0000"/>
                </a:solidFill>
              </a:rPr>
              <a:t>?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はい、</a:t>
            </a:r>
            <a:r>
              <a:rPr lang="en-US" altLang="ja-JP" dirty="0">
                <a:solidFill>
                  <a:schemeClr val="tx1"/>
                </a:solidFill>
              </a:rPr>
              <a:t>N2</a:t>
            </a:r>
            <a:r>
              <a:rPr lang="ja-JP" altLang="en-US" dirty="0">
                <a:solidFill>
                  <a:schemeClr val="tx1"/>
                </a:solidFill>
              </a:rPr>
              <a:t>です。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いいえ、</a:t>
            </a:r>
            <a:r>
              <a:rPr lang="en-US" altLang="ja-JP" dirty="0">
                <a:solidFill>
                  <a:schemeClr val="tx1"/>
                </a:solidFill>
              </a:rPr>
              <a:t>N2</a:t>
            </a:r>
            <a:r>
              <a:rPr lang="ja-JP" altLang="en-US" dirty="0">
                <a:solidFill>
                  <a:schemeClr val="tx1"/>
                </a:solidFill>
              </a:rPr>
              <a:t>じゃありません。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8400"/>
            <a:ext cx="899160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429000"/>
            <a:ext cx="4114800" cy="157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035425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①わたしは　きょうしじゃ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943600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②わたしは　にほんじんじゃ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6200"/>
            <a:ext cx="8652164" cy="25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63" y="2895600"/>
            <a:ext cx="8686800" cy="6309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5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③わたしは　ワンじゃ　ありません。</a:t>
            </a:r>
            <a:endParaRPr lang="en-US" sz="35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63" y="3803775"/>
            <a:ext cx="8686800" cy="5693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1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④カルロスさんは　がくせいじゃ　ありません。</a:t>
            </a:r>
            <a:endParaRPr lang="en-US" sz="31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" y="4876800"/>
            <a:ext cx="8686800" cy="5693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1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⑤パクさんは　せんせいじゃ　ありません。</a:t>
            </a:r>
            <a:endParaRPr lang="en-US" sz="31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7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すずきさん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73" y="4111388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すずきさんは　ぎんこういんですか。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4855" y="5105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105400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はい、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92743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ぎんこういんです。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6200"/>
            <a:ext cx="2971800" cy="3846990"/>
          </a:xfrm>
        </p:spPr>
      </p:pic>
    </p:spTree>
    <p:extLst>
      <p:ext uri="{BB962C8B-B14F-4D97-AF65-F5344CB8AC3E}">
        <p14:creationId xmlns:p14="http://schemas.microsoft.com/office/powerpoint/2010/main" val="3921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Giang day\Hạ Long\Trung cap\Anh\shigoto_tekipak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81000"/>
            <a:ext cx="26165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7199" y="609600"/>
            <a:ext cx="738664" cy="2590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すずきさん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515643"/>
            <a:ext cx="7716982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すずきさんは　がくせいですか。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8600" y="4509655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2945" y="4509655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いいえ、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8345" y="5396998"/>
            <a:ext cx="624840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がくせいじゃありません。かいしゃいんです。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356987"/>
            <a:ext cx="10287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3287555" y="246999"/>
            <a:ext cx="3199327" cy="17865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第</a:t>
            </a:r>
            <a:r>
              <a:rPr lang="en-US" altLang="ja-JP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1</a:t>
            </a:r>
            <a:r>
              <a:rPr lang="ja-JP" altLang="en-US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課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 rot="20688987">
            <a:off x="932623" y="656586"/>
            <a:ext cx="2261051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6000" b="1" dirty="0">
                <a:solidFill>
                  <a:srgbClr val="FFFF00"/>
                </a:solidFill>
              </a:rPr>
              <a:t>ST</a:t>
            </a:r>
            <a:r>
              <a:rPr lang="ja-JP" altLang="en-US" sz="6000" b="1" dirty="0">
                <a:solidFill>
                  <a:srgbClr val="FFFF00"/>
                </a:solidFill>
              </a:rPr>
              <a:t>１</a:t>
            </a:r>
            <a:endParaRPr lang="en-US" sz="6000" dirty="0"/>
          </a:p>
        </p:txBody>
      </p:sp>
      <p:sp>
        <p:nvSpPr>
          <p:cNvPr id="7" name="Rounded Rectangle 6"/>
          <p:cNvSpPr/>
          <p:nvPr/>
        </p:nvSpPr>
        <p:spPr>
          <a:xfrm>
            <a:off x="1344012" y="2307402"/>
            <a:ext cx="7086410" cy="20187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6000" b="1" dirty="0">
                <a:solidFill>
                  <a:srgbClr val="00B050"/>
                </a:solidFill>
                <a:latin typeface="+mj-ea"/>
                <a:ea typeface="+mj-ea"/>
              </a:rPr>
              <a:t>私の名前・国・仕事</a:t>
            </a:r>
            <a:endParaRPr lang="en-US" sz="60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Picture 2" descr="Logo_FPT_University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444942" cy="8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7199" y="609600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やまださん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2" y="3962400"/>
            <a:ext cx="89916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やまださんは　がくせいですか。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4855" y="51054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105400"/>
            <a:ext cx="18288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はい、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92743"/>
            <a:ext cx="6248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がくせいです。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12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6" y="157951"/>
            <a:ext cx="2692752" cy="34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049844-C119-475B-9B3C-299A8B0C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</a:t>
            </a: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0" y="-34636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94" y="4662164"/>
            <a:ext cx="770810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わたしは　あおぞらにほん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ごがっこうのがくせいです。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1" y="1088485"/>
            <a:ext cx="51816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07 Track 7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1371600"/>
            <a:ext cx="609600" cy="609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086600" y="4662164"/>
            <a:ext cx="533400" cy="748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1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わたし　は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5600" y="1752600"/>
            <a:ext cx="289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　</a:t>
            </a:r>
            <a:r>
              <a:rPr lang="en-US" altLang="ja-JP" sz="3200">
                <a:latin typeface="ＭＳ 明朝" pitchFamily="49" charset="-128"/>
                <a:ea typeface="ＭＳ 明朝" pitchFamily="49" charset="-128"/>
              </a:rPr>
              <a:t>Thu</a:t>
            </a:r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です。 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1752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ベトナムの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95600" y="21336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3200">
                <a:latin typeface="ＭＳ 明朝" pitchFamily="49" charset="-128"/>
                <a:ea typeface="ＭＳ 明朝" pitchFamily="49" charset="-128"/>
              </a:rPr>
              <a:t>(betonamu)</a:t>
            </a:r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　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70438" y="1752600"/>
            <a:ext cx="457200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5334000" y="609600"/>
            <a:ext cx="3429000" cy="1143000"/>
          </a:xfrm>
          <a:prstGeom prst="cloudCallout">
            <a:avLst>
              <a:gd name="adj1" fmla="val -53239"/>
              <a:gd name="adj2" fmla="val 63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Trợ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ja-JP" alt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　の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sự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Sở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  <a:cs typeface="Tahoma" pitchFamily="34" charset="0"/>
              </a:rPr>
              <a:t>thuộc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09600"/>
            <a:ext cx="4876800" cy="523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N1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は　</a:t>
            </a:r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N2 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の </a:t>
            </a:r>
            <a:r>
              <a:rPr lang="en-US" altLang="ja-JP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N3</a:t>
            </a:r>
            <a:r>
              <a:rPr lang="ja-JP" altLang="en-US" sz="2800">
                <a:solidFill>
                  <a:srgbClr val="000000"/>
                </a:solidFill>
                <a:latin typeface="ＭＳ 明朝" pitchFamily="49" charset="-128"/>
                <a:ea typeface="ＭＳ 明朝" pitchFamily="49" charset="-128"/>
              </a:rPr>
              <a:t>　です。</a:t>
            </a:r>
            <a:endParaRPr lang="en-US" sz="2800">
              <a:solidFill>
                <a:srgbClr val="000000"/>
              </a:solidFill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4800" y="4495800"/>
            <a:ext cx="198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02873" y="4495800"/>
            <a:ext cx="2796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ＭＳ 明朝" pitchFamily="49" charset="-128"/>
                <a:ea typeface="ＭＳ 明朝" pitchFamily="49" charset="-128"/>
              </a:rPr>
              <a:t>FPT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だいがく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10200" y="4505036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きょうし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93273" y="4505036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40382" y="4505036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の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34200" y="44958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32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" y="5257800"/>
            <a:ext cx="1981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</a:t>
            </a:r>
            <a:endParaRPr lang="en-US" altLang="ja-JP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41418" y="5257225"/>
            <a:ext cx="2560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ＭＳ 明朝" pitchFamily="49" charset="-128"/>
                <a:ea typeface="ＭＳ 明朝" pitchFamily="49" charset="-128"/>
              </a:rPr>
              <a:t>FPT</a:t>
            </a:r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だいがく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04609" y="5257800"/>
            <a:ext cx="205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がくせい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76400" y="5257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67094" y="5257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の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335982" y="5258375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00185 L 0.30833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7" grpId="0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991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A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さん・ふじみだいがく・がくせい</a:t>
            </a:r>
            <a:endParaRPr lang="en-US" altLang="ja-JP" sz="3600" b="1" dirty="0"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→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A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さんは　ふじみだいがくの　がくせいです。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113"/>
            <a:ext cx="8991600" cy="177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709" y="4267200"/>
            <a:ext cx="8686800" cy="107721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①パクさんは　にほんごがっこうの　　　　がくせいです。</a:t>
            </a:r>
            <a:endParaRPr lang="en-US" sz="32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86868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latin typeface="MS Mincho" pitchFamily="49" charset="-128"/>
                <a:ea typeface="MS Mincho" pitchFamily="49" charset="-128"/>
              </a:rPr>
              <a:t>②きむらさんは　こうこうの　せんせいです。</a:t>
            </a:r>
            <a:endParaRPr lang="en-US" sz="3200" b="1" dirty="0">
              <a:solidFill>
                <a:schemeClr val="bg1"/>
              </a:solidFill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4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0" y="193964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カルロス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572000"/>
            <a:ext cx="8686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>
                <a:latin typeface="MS Mincho" pitchFamily="49" charset="-128"/>
                <a:ea typeface="MS Mincho" pitchFamily="49" charset="-128"/>
              </a:rPr>
              <a:t>カルロスさんは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en-US" altLang="ja-JP" sz="3600" b="1" dirty="0">
                <a:latin typeface="MS Mincho" pitchFamily="49" charset="-128"/>
                <a:ea typeface="MS Mincho" pitchFamily="49" charset="-128"/>
              </a:rPr>
              <a:t>FPT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の</a:t>
            </a:r>
            <a:r>
              <a:rPr lang="ja-JP" altLang="vi-VN" sz="3600" b="1" dirty="0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しゃいんです。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2" name="AutoShape 2" descr="Tập đoàn FPT chuyển về tòa nhà FPT Tower, số 10 Phạm Văn Bạch, phường Dịch  Vọng, quận Cầu Giấy, Hà Nộ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3964"/>
            <a:ext cx="4756727" cy="369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Giang day\Hạ Long\Trung cap\Anh\istockphoto-943875354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49358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685800"/>
            <a:ext cx="738664" cy="2971800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600" b="1" dirty="0">
                <a:latin typeface="MS Mincho" pitchFamily="49" charset="-128"/>
                <a:ea typeface="MS Mincho" pitchFamily="49" charset="-128"/>
              </a:rPr>
              <a:t>タワポン</a:t>
            </a:r>
            <a:endParaRPr lang="en-US" sz="36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わたしは</a:t>
            </a:r>
            <a:r>
              <a:rPr lang="ja-JP" altLang="vi-VN" sz="4000" b="1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タイの</a:t>
            </a:r>
            <a:r>
              <a:rPr lang="ja-JP" altLang="vi-VN" sz="4000" b="1">
                <a:latin typeface="MS Mincho" pitchFamily="49" charset="-128"/>
                <a:ea typeface="MS Mincho" pitchFamily="49" charset="-128"/>
              </a:rPr>
              <a:t>　</a:t>
            </a:r>
            <a:r>
              <a:rPr lang="ja-JP" altLang="en-US" sz="4000" b="1">
                <a:latin typeface="MS Mincho" pitchFamily="49" charset="-128"/>
                <a:ea typeface="MS Mincho" pitchFamily="49" charset="-128"/>
              </a:rPr>
              <a:t>タワポンです</a:t>
            </a:r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。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8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0" y="-34636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やってみよう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2" name="08 Track 8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9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049844-C119-475B-9B3C-299A8B0C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7D0057-CAE7-442E-919A-3BC9EC1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27551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４，５，６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7" y="1252214"/>
            <a:ext cx="6885916" cy="453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3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140494" y="129093"/>
            <a:ext cx="3440906" cy="112312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7030A0"/>
                </a:solidFill>
              </a:rPr>
              <a:t>チャレンジ　４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2214"/>
            <a:ext cx="5638800" cy="37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05 Track 5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1600200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5135204"/>
            <a:ext cx="37060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3600" b="1" dirty="0">
                <a:solidFill>
                  <a:schemeClr val="bg1"/>
                </a:solidFill>
                <a:latin typeface="MS PMincho" pitchFamily="18" charset="-128"/>
                <a:ea typeface="MS PMincho" pitchFamily="18" charset="-128"/>
              </a:rPr>
              <a:t>：おしごとは？</a:t>
            </a:r>
            <a:endParaRPr lang="en-US" sz="3600" b="1" dirty="0">
              <a:solidFill>
                <a:schemeClr val="bg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494" y="6049604"/>
            <a:ext cx="587930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MS PMincho" pitchFamily="18" charset="-128"/>
                <a:ea typeface="MS PMincho" pitchFamily="18" charset="-128"/>
              </a:rPr>
              <a:t>B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：</a:t>
            </a:r>
            <a:r>
              <a:rPr lang="ja-JP" altLang="en-US" sz="3600" b="1">
                <a:latin typeface="MS PMincho" pitchFamily="18" charset="-128"/>
                <a:ea typeface="MS PMincho" pitchFamily="18" charset="-128"/>
              </a:rPr>
              <a:t>わたしは　がくせ</a:t>
            </a:r>
            <a:r>
              <a:rPr lang="ja-JP" altLang="en-US" sz="3600" b="1" dirty="0">
                <a:latin typeface="MS PMincho" pitchFamily="18" charset="-128"/>
                <a:ea typeface="MS PMincho" pitchFamily="18" charset="-128"/>
              </a:rPr>
              <a:t>いです。</a:t>
            </a:r>
            <a:endParaRPr lang="en-US" sz="36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343400" y="5305969"/>
            <a:ext cx="45720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0" y="5072160"/>
            <a:ext cx="41910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Nghề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nghiệp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bạn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67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99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304800"/>
            <a:ext cx="4170968" cy="3886200"/>
          </a:xfrm>
        </p:spPr>
      </p:pic>
      <p:pic>
        <p:nvPicPr>
          <p:cNvPr id="4098" name="Picture 2" descr="E:\Giang day\Hạ Long\Trung cap\Anh\tải xuống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04800"/>
            <a:ext cx="3048001" cy="38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きょうし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1038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がくせい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Giang day\Hạ Long\Trung cap\Anh\shigoto_tekipa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181475" cy="49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86037" y="5445634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かいしゃいん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3390840" cy="4389437"/>
          </a:xfrm>
        </p:spPr>
      </p:pic>
      <p:pic>
        <p:nvPicPr>
          <p:cNvPr id="1026" name="Picture 2" descr="E:\Giang day\Hạ Long\Trung cap\Anh\job_doctor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3691876" cy="4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ぎんこういん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1038" y="5101357"/>
            <a:ext cx="3581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MS Mincho" pitchFamily="49" charset="-128"/>
                <a:ea typeface="MS Mincho" pitchFamily="49" charset="-128"/>
              </a:rPr>
              <a:t>いしゃ</a:t>
            </a:r>
            <a:endParaRPr lang="en-US" sz="4000" b="1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371600" y="2286000"/>
            <a:ext cx="5638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3200" dirty="0">
                <a:latin typeface="ＭＳ 明朝" pitchFamily="49" charset="-128"/>
                <a:ea typeface="ＭＳ 明朝" pitchFamily="49" charset="-128"/>
              </a:rPr>
              <a:t>わたし　は　がくせい　です。</a:t>
            </a:r>
            <a:endParaRPr lang="en-US" sz="3200" dirty="0">
              <a:latin typeface="ＭＳ 明朝" pitchFamily="49" charset="-128"/>
              <a:ea typeface="ＭＳ 明朝" pitchFamily="49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478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819400"/>
            <a:ext cx="114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2819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5400" y="2819400"/>
            <a:ext cx="762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524000"/>
            <a:ext cx="3581400" cy="523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N1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は</a:t>
            </a:r>
            <a:r>
              <a:rPr lang="en-US" altLang="ja-JP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N2 </a:t>
            </a:r>
            <a:r>
              <a:rPr lang="ja-JP" alt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です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096000" y="1219200"/>
            <a:ext cx="2209800" cy="609600"/>
          </a:xfrm>
          <a:prstGeom prst="borderCallout1">
            <a:avLst>
              <a:gd name="adj1" fmla="val 47782"/>
              <a:gd name="adj2" fmla="val -1601"/>
              <a:gd name="adj3" fmla="val 93146"/>
              <a:gd name="adj4" fmla="val -61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khẳng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71600" y="43434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Tam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81400" y="4343400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かいしゃいん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343891" y="5529262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800" dirty="0">
                <a:latin typeface="ＭＳ 明朝" pitchFamily="49" charset="-128"/>
                <a:ea typeface="ＭＳ 明朝" pitchFamily="49" charset="-128"/>
              </a:rPr>
              <a:t>Chi</a:t>
            </a:r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さん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53691" y="5529262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きょうし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95600" y="4343400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096000" y="434274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dirty="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 dirty="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67891" y="5529262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は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153891" y="5529262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>
                <a:latin typeface="ＭＳ 明朝" pitchFamily="49" charset="-128"/>
                <a:ea typeface="ＭＳ 明朝" pitchFamily="49" charset="-128"/>
              </a:rPr>
              <a:t>です。</a:t>
            </a:r>
            <a:endParaRPr lang="en-US" sz="2800">
              <a:latin typeface="ＭＳ 明朝" pitchFamily="49" charset="-128"/>
              <a:ea typeface="ＭＳ 明朝" pitchFamily="49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3500" y="4867275"/>
            <a:ext cx="5410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Tam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ty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3500" y="6095999"/>
            <a:ext cx="5410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giáo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sz="2800" dirty="0">
              <a:solidFill>
                <a:srgbClr val="FFFFFF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19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18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2236</TotalTime>
  <Words>587</Words>
  <Application>Microsoft Office PowerPoint</Application>
  <PresentationFormat>Trình chiếu Trên màn hình (4:3)</PresentationFormat>
  <Paragraphs>123</Paragraphs>
  <Slides>27</Slides>
  <Notes>8</Notes>
  <HiddenSlides>0</HiddenSlides>
  <MMClips>4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7" baseType="lpstr">
      <vt:lpstr>ＭＳ 明朝</vt:lpstr>
      <vt:lpstr>ＭＳ 明朝</vt:lpstr>
      <vt:lpstr>ＭＳ Ｐゴシック</vt:lpstr>
      <vt:lpstr>MS PMincho</vt:lpstr>
      <vt:lpstr>Calibri</vt:lpstr>
      <vt:lpstr>Constantia</vt:lpstr>
      <vt:lpstr>Tahoma</vt:lpstr>
      <vt:lpstr>Times New Roman</vt:lpstr>
      <vt:lpstr>Wingdings 2</vt:lpstr>
      <vt:lpstr>Flow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N1は　N2ですか。N1 có phải N2 không? はい、N2です。 いいえ、N2じゃありません。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第一課</dc:title>
  <dc:creator>Thu-Tao</dc:creator>
  <cp:lastModifiedBy>E7240</cp:lastModifiedBy>
  <cp:revision>60</cp:revision>
  <dcterms:created xsi:type="dcterms:W3CDTF">2006-08-16T00:00:00Z</dcterms:created>
  <dcterms:modified xsi:type="dcterms:W3CDTF">2022-08-01T12:54:34Z</dcterms:modified>
</cp:coreProperties>
</file>