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a" ContentType="audio/x-ms-wm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67" r:id="rId2"/>
    <p:sldId id="344" r:id="rId3"/>
    <p:sldId id="271" r:id="rId4"/>
    <p:sldId id="272" r:id="rId5"/>
    <p:sldId id="273" r:id="rId6"/>
    <p:sldId id="258" r:id="rId7"/>
    <p:sldId id="259" r:id="rId8"/>
    <p:sldId id="260" r:id="rId9"/>
    <p:sldId id="277" r:id="rId10"/>
    <p:sldId id="274" r:id="rId11"/>
    <p:sldId id="275" r:id="rId12"/>
    <p:sldId id="276" r:id="rId13"/>
    <p:sldId id="343" r:id="rId14"/>
    <p:sldId id="261" r:id="rId15"/>
    <p:sldId id="262" r:id="rId16"/>
    <p:sldId id="263" r:id="rId17"/>
    <p:sldId id="264" r:id="rId18"/>
    <p:sldId id="265" r:id="rId19"/>
    <p:sldId id="279" r:id="rId20"/>
    <p:sldId id="280" r:id="rId21"/>
    <p:sldId id="266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03CEE-D9DD-8B4C-9643-07EEAF87B288}" v="64" dt="2021-09-28T17:54:51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9299" autoAdjust="0"/>
  </p:normalViewPr>
  <p:slideViewPr>
    <p:cSldViewPr>
      <p:cViewPr varScale="1">
        <p:scale>
          <a:sx n="76" d="100"/>
          <a:sy n="76" d="100"/>
        </p:scale>
        <p:origin x="12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ayami Kurayami" userId="cf86d4f74176d0bb" providerId="LiveId" clId="{1AF03CEE-D9DD-8B4C-9643-07EEAF87B288}"/>
    <pc:docChg chg="modSld">
      <pc:chgData name="Kurayami Kurayami" userId="cf86d4f74176d0bb" providerId="LiveId" clId="{1AF03CEE-D9DD-8B4C-9643-07EEAF87B288}" dt="2021-09-28T17:54:51.345" v="72" actId="20577"/>
      <pc:docMkLst>
        <pc:docMk/>
      </pc:docMkLst>
      <pc:sldChg chg="modSp mod">
        <pc:chgData name="Kurayami Kurayami" userId="cf86d4f74176d0bb" providerId="LiveId" clId="{1AF03CEE-D9DD-8B4C-9643-07EEAF87B288}" dt="2021-09-28T17:51:18.982" v="54"/>
        <pc:sldMkLst>
          <pc:docMk/>
          <pc:sldMk cId="1508550864" sldId="260"/>
        </pc:sldMkLst>
        <pc:spChg chg="mod">
          <ac:chgData name="Kurayami Kurayami" userId="cf86d4f74176d0bb" providerId="LiveId" clId="{1AF03CEE-D9DD-8B4C-9643-07EEAF87B288}" dt="2021-09-28T17:50:22.818" v="40" actId="20577"/>
          <ac:spMkLst>
            <pc:docMk/>
            <pc:sldMk cId="1508550864" sldId="260"/>
            <ac:spMk id="5" creationId="{00000000-0000-0000-0000-000000000000}"/>
          </ac:spMkLst>
        </pc:spChg>
        <pc:spChg chg="mod">
          <ac:chgData name="Kurayami Kurayami" userId="cf86d4f74176d0bb" providerId="LiveId" clId="{1AF03CEE-D9DD-8B4C-9643-07EEAF87B288}" dt="2021-09-28T17:51:15.319" v="53"/>
          <ac:spMkLst>
            <pc:docMk/>
            <pc:sldMk cId="1508550864" sldId="260"/>
            <ac:spMk id="7" creationId="{00000000-0000-0000-0000-000000000000}"/>
          </ac:spMkLst>
        </pc:spChg>
        <pc:spChg chg="mod">
          <ac:chgData name="Kurayami Kurayami" userId="cf86d4f74176d0bb" providerId="LiveId" clId="{1AF03CEE-D9DD-8B4C-9643-07EEAF87B288}" dt="2021-09-28T17:51:18.982" v="54"/>
          <ac:spMkLst>
            <pc:docMk/>
            <pc:sldMk cId="1508550864" sldId="260"/>
            <ac:spMk id="9" creationId="{00000000-0000-0000-0000-000000000000}"/>
          </ac:spMkLst>
        </pc:spChg>
      </pc:sldChg>
      <pc:sldChg chg="modSp">
        <pc:chgData name="Kurayami Kurayami" userId="cf86d4f74176d0bb" providerId="LiveId" clId="{1AF03CEE-D9DD-8B4C-9643-07EEAF87B288}" dt="2021-09-28T17:54:51.345" v="72" actId="20577"/>
        <pc:sldMkLst>
          <pc:docMk/>
          <pc:sldMk cId="2812075681" sldId="262"/>
        </pc:sldMkLst>
        <pc:spChg chg="mod">
          <ac:chgData name="Kurayami Kurayami" userId="cf86d4f74176d0bb" providerId="LiveId" clId="{1AF03CEE-D9DD-8B4C-9643-07EEAF87B288}" dt="2021-09-28T17:54:51.345" v="72" actId="20577"/>
          <ac:spMkLst>
            <pc:docMk/>
            <pc:sldMk cId="2812075681" sldId="262"/>
            <ac:spMk id="9" creationId="{00000000-0000-0000-0000-000000000000}"/>
          </ac:spMkLst>
        </pc:spChg>
      </pc:sldChg>
      <pc:sldChg chg="modSp mod">
        <pc:chgData name="Kurayami Kurayami" userId="cf86d4f74176d0bb" providerId="LiveId" clId="{1AF03CEE-D9DD-8B4C-9643-07EEAF87B288}" dt="2021-09-28T17:52:24.059" v="63" actId="14100"/>
        <pc:sldMkLst>
          <pc:docMk/>
          <pc:sldMk cId="1882137017" sldId="277"/>
        </pc:sldMkLst>
        <pc:spChg chg="mod">
          <ac:chgData name="Kurayami Kurayami" userId="cf86d4f74176d0bb" providerId="LiveId" clId="{1AF03CEE-D9DD-8B4C-9643-07EEAF87B288}" dt="2021-09-28T17:51:52.273" v="55"/>
          <ac:spMkLst>
            <pc:docMk/>
            <pc:sldMk cId="1882137017" sldId="277"/>
            <ac:spMk id="2" creationId="{00000000-0000-0000-0000-000000000000}"/>
          </ac:spMkLst>
        </pc:spChg>
        <pc:spChg chg="mod">
          <ac:chgData name="Kurayami Kurayami" userId="cf86d4f74176d0bb" providerId="LiveId" clId="{1AF03CEE-D9DD-8B4C-9643-07EEAF87B288}" dt="2021-09-28T17:51:52.273" v="55"/>
          <ac:spMkLst>
            <pc:docMk/>
            <pc:sldMk cId="1882137017" sldId="277"/>
            <ac:spMk id="3" creationId="{00000000-0000-0000-0000-000000000000}"/>
          </ac:spMkLst>
        </pc:spChg>
        <pc:spChg chg="mod">
          <ac:chgData name="Kurayami Kurayami" userId="cf86d4f74176d0bb" providerId="LiveId" clId="{1AF03CEE-D9DD-8B4C-9643-07EEAF87B288}" dt="2021-09-28T17:52:24.059" v="63" actId="14100"/>
          <ac:spMkLst>
            <pc:docMk/>
            <pc:sldMk cId="1882137017" sldId="277"/>
            <ac:spMk id="5" creationId="{00000000-0000-0000-0000-000000000000}"/>
          </ac:spMkLst>
        </pc:spChg>
        <pc:spChg chg="mod">
          <ac:chgData name="Kurayami Kurayami" userId="cf86d4f74176d0bb" providerId="LiveId" clId="{1AF03CEE-D9DD-8B4C-9643-07EEAF87B288}" dt="2021-09-28T17:51:52.273" v="55"/>
          <ac:spMkLst>
            <pc:docMk/>
            <pc:sldMk cId="1882137017" sldId="277"/>
            <ac:spMk id="6" creationId="{00000000-0000-0000-0000-000000000000}"/>
          </ac:spMkLst>
        </pc:spChg>
        <pc:spChg chg="mod">
          <ac:chgData name="Kurayami Kurayami" userId="cf86d4f74176d0bb" providerId="LiveId" clId="{1AF03CEE-D9DD-8B4C-9643-07EEAF87B288}" dt="2021-09-28T17:52:20.708" v="62" actId="14100"/>
          <ac:spMkLst>
            <pc:docMk/>
            <pc:sldMk cId="1882137017" sldId="277"/>
            <ac:spMk id="7" creationId="{00000000-0000-0000-0000-000000000000}"/>
          </ac:spMkLst>
        </pc:spChg>
        <pc:spChg chg="mod">
          <ac:chgData name="Kurayami Kurayami" userId="cf86d4f74176d0bb" providerId="LiveId" clId="{1AF03CEE-D9DD-8B4C-9643-07EEAF87B288}" dt="2021-09-28T17:51:52.273" v="55"/>
          <ac:spMkLst>
            <pc:docMk/>
            <pc:sldMk cId="1882137017" sldId="277"/>
            <ac:spMk id="8" creationId="{00000000-0000-0000-0000-000000000000}"/>
          </ac:spMkLst>
        </pc:spChg>
        <pc:spChg chg="mod">
          <ac:chgData name="Kurayami Kurayami" userId="cf86d4f74176d0bb" providerId="LiveId" clId="{1AF03CEE-D9DD-8B4C-9643-07EEAF87B288}" dt="2021-09-28T17:52:17.332" v="61" actId="14100"/>
          <ac:spMkLst>
            <pc:docMk/>
            <pc:sldMk cId="1882137017" sldId="277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131E3-1E72-42AA-93FC-BEB8C9260DB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49D88-27F4-4B5E-A721-251F123F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7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GV </a:t>
            </a:r>
            <a:r>
              <a:rPr lang="en-US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ngày</a:t>
            </a:r>
            <a:r>
              <a:rPr lang="en-US" baseline="0" dirty="0"/>
              <a:t> </a:t>
            </a:r>
            <a:r>
              <a:rPr lang="en-US" baseline="0" dirty="0" err="1"/>
              <a:t>rồi</a:t>
            </a:r>
            <a:r>
              <a:rPr lang="en-US" baseline="0" dirty="0"/>
              <a:t> </a:t>
            </a:r>
            <a:r>
              <a:rPr lang="en-US" baseline="0" dirty="0" err="1"/>
              <a:t>hỏi</a:t>
            </a:r>
            <a:r>
              <a:rPr lang="en-US" baseline="0" dirty="0"/>
              <a:t> </a:t>
            </a:r>
            <a:r>
              <a:rPr lang="en-US" baseline="0" dirty="0" err="1"/>
              <a:t>sv</a:t>
            </a:r>
            <a:r>
              <a:rPr lang="en-US" baseline="0" dirty="0"/>
              <a:t>. </a:t>
            </a:r>
            <a:r>
              <a:rPr lang="en-US" baseline="0" dirty="0" err="1"/>
              <a:t>Chú</a:t>
            </a:r>
            <a:r>
              <a:rPr lang="en-US" baseline="0" dirty="0"/>
              <a:t> ý </a:t>
            </a:r>
            <a:r>
              <a:rPr lang="en-US" baseline="0" dirty="0" err="1"/>
              <a:t>hỏi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ngày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biệt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9D88-27F4-4B5E-A721-251F123FF4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09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baseline="0" dirty="0"/>
              <a:t> </a:t>
            </a:r>
            <a:r>
              <a:rPr lang="en-US" baseline="0" dirty="0" err="1"/>
              <a:t>xong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slide. GV </a:t>
            </a:r>
            <a:r>
              <a:rPr lang="en-US" baseline="0" dirty="0" err="1"/>
              <a:t>hỏi</a:t>
            </a:r>
            <a:r>
              <a:rPr lang="en-US" baseline="0" dirty="0"/>
              <a:t> SV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lớp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yêu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bạn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nghe</a:t>
            </a:r>
            <a:r>
              <a:rPr lang="en-US" baseline="0" dirty="0"/>
              <a:t> </a:t>
            </a:r>
            <a:r>
              <a:rPr lang="en-US" baseline="0" dirty="0" err="1"/>
              <a:t>xem</a:t>
            </a:r>
            <a:r>
              <a:rPr lang="en-US" baseline="0" dirty="0"/>
              <a:t> SN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bạn</a:t>
            </a:r>
            <a:r>
              <a:rPr lang="en-US" baseline="0" dirty="0"/>
              <a:t> </a:t>
            </a:r>
            <a:r>
              <a:rPr lang="en-US" baseline="0" dirty="0" err="1"/>
              <a:t>vừa</a:t>
            </a:r>
            <a:r>
              <a:rPr lang="en-US" baseline="0" dirty="0"/>
              <a:t> </a:t>
            </a:r>
            <a:r>
              <a:rPr lang="en-US" baseline="0" dirty="0" err="1"/>
              <a:t>nói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ngày</a:t>
            </a:r>
            <a:r>
              <a:rPr lang="en-US" baseline="0" dirty="0"/>
              <a:t> </a:t>
            </a:r>
            <a:r>
              <a:rPr lang="en-US" baseline="0" dirty="0" err="1"/>
              <a:t>bao</a:t>
            </a:r>
            <a:r>
              <a:rPr lang="en-US" baseline="0" dirty="0"/>
              <a:t> </a:t>
            </a:r>
            <a:r>
              <a:rPr lang="en-US" baseline="0" dirty="0" err="1"/>
              <a:t>nhiêu</a:t>
            </a:r>
            <a:r>
              <a:rPr lang="en-US" baseline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9D88-27F4-4B5E-A721-251F123FF4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7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" y="356987"/>
            <a:ext cx="10287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le 5"/>
          <p:cNvSpPr/>
          <p:nvPr/>
        </p:nvSpPr>
        <p:spPr>
          <a:xfrm>
            <a:off x="2932532" y="773773"/>
            <a:ext cx="3199327" cy="17865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第</a:t>
            </a:r>
            <a:r>
              <a:rPr lang="en-US" altLang="ja-JP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1</a:t>
            </a:r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課</a:t>
            </a:r>
            <a:endParaRPr lang="en-US" sz="7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93464" y="2819400"/>
            <a:ext cx="7086410" cy="25055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0" b="1" dirty="0">
                <a:solidFill>
                  <a:srgbClr val="00B050"/>
                </a:solidFill>
                <a:latin typeface="+mj-ea"/>
                <a:ea typeface="+mj-ea"/>
              </a:rPr>
              <a:t>はじめまして</a:t>
            </a:r>
            <a:endParaRPr lang="en-US" sz="80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5" name="Picture 2" descr="Logo_FPT_University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39" y="322351"/>
            <a:ext cx="1444942" cy="8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5186383" y="5562599"/>
            <a:ext cx="3199327" cy="11430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THULX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324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69" y="223837"/>
            <a:ext cx="5770775" cy="381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09 Track 9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467600" y="1295400"/>
            <a:ext cx="609600" cy="60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191000"/>
            <a:ext cx="9144000" cy="224676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3500" b="1" dirty="0">
                <a:latin typeface="MS PMincho" pitchFamily="18" charset="-128"/>
                <a:ea typeface="MS PMincho" pitchFamily="18" charset="-128"/>
              </a:rPr>
              <a:t>はじめまして。わたしは　パクです。</a:t>
            </a:r>
            <a:endParaRPr lang="en-US" altLang="ja-JP" sz="3500" b="1" dirty="0">
              <a:latin typeface="MS PMincho" pitchFamily="18" charset="-128"/>
              <a:ea typeface="MS PMincho" pitchFamily="18" charset="-128"/>
            </a:endParaRPr>
          </a:p>
          <a:p>
            <a:r>
              <a:rPr lang="ja-JP" altLang="en-US" sz="3500" b="1" dirty="0">
                <a:latin typeface="MS PMincho" pitchFamily="18" charset="-128"/>
                <a:ea typeface="MS PMincho" pitchFamily="18" charset="-128"/>
              </a:rPr>
              <a:t>かんこくじんです。</a:t>
            </a:r>
            <a:endParaRPr lang="en-US" altLang="ja-JP" sz="3500" b="1" dirty="0">
              <a:latin typeface="MS PMincho" pitchFamily="18" charset="-128"/>
              <a:ea typeface="MS PMincho" pitchFamily="18" charset="-128"/>
            </a:endParaRPr>
          </a:p>
          <a:p>
            <a:r>
              <a:rPr lang="ja-JP" altLang="en-US" sz="3500" b="1" dirty="0">
                <a:latin typeface="MS PMincho" pitchFamily="18" charset="-128"/>
                <a:ea typeface="MS PMincho" pitchFamily="18" charset="-128"/>
              </a:rPr>
              <a:t>あおぞらにほんごがっこうの　がくせいです。</a:t>
            </a:r>
            <a:endParaRPr lang="en-US" altLang="ja-JP" sz="3500" b="1" dirty="0">
              <a:latin typeface="MS PMincho" pitchFamily="18" charset="-128"/>
              <a:ea typeface="MS PMincho" pitchFamily="18" charset="-128"/>
            </a:endParaRPr>
          </a:p>
          <a:p>
            <a:r>
              <a:rPr lang="ja-JP" altLang="en-US" sz="3500" b="1" dirty="0">
                <a:latin typeface="MS PMincho" pitchFamily="18" charset="-128"/>
                <a:ea typeface="MS PMincho" pitchFamily="18" charset="-128"/>
              </a:rPr>
              <a:t>２６さいです。よろしく　おねがいします。</a:t>
            </a:r>
            <a:endParaRPr lang="en-US" sz="3500" b="1" dirty="0">
              <a:latin typeface="MS PMincho" pitchFamily="18" charset="-128"/>
              <a:ea typeface="MS PMincho" pitchFamily="18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724400" y="4738702"/>
            <a:ext cx="762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6700" y="5314384"/>
            <a:ext cx="20574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" y="5791200"/>
            <a:ext cx="44958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432853"/>
            <a:ext cx="13716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86400" y="5791200"/>
            <a:ext cx="152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35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140494" y="129093"/>
            <a:ext cx="32885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チャレンジ　２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24505"/>
            <a:ext cx="538162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03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"/>
            <a:ext cx="6103726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10 Track 10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781800" y="838200"/>
            <a:ext cx="1295400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4559587"/>
            <a:ext cx="56388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32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：たんじょうびは　いつですか。</a:t>
            </a:r>
            <a:endParaRPr lang="en-US" sz="32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998" y="5454645"/>
            <a:ext cx="6324601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3200" b="1" dirty="0">
                <a:latin typeface="MS PMincho" pitchFamily="18" charset="-128"/>
                <a:ea typeface="MS PMincho" pitchFamily="18" charset="-128"/>
              </a:rPr>
              <a:t>：さんがつ　にじゅういちにちです。</a:t>
            </a:r>
            <a:endParaRPr lang="en-US" sz="32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3602185" y="4502865"/>
            <a:ext cx="838200" cy="698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76400" y="5444836"/>
            <a:ext cx="838200" cy="698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5444835"/>
            <a:ext cx="838200" cy="698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6332326" y="4724400"/>
            <a:ext cx="373273" cy="41996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10400" y="4559585"/>
            <a:ext cx="17526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nào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660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885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8" grpId="0" animBg="1"/>
      <p:bldP spid="9" grpId="0" animBg="1"/>
      <p:bldP spid="5" grpId="0" animBg="1"/>
      <p:bldP spid="11" grpId="0" animBg="1"/>
      <p:bldP spid="13" grpId="0" animBg="1"/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êu đề 1">
            <a:extLst>
              <a:ext uri="{FF2B5EF4-FFF2-40B4-BE49-F238E27FC236}">
                <a16:creationId xmlns:a16="http://schemas.microsoft.com/office/drawing/2014/main" id="{FD8CE5CC-430D-47BB-B6B2-661E9A38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27D0057-CAE7-442E-919A-3BC9EC1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Font typeface="Wingdings 2" panose="05020102010507070707" pitchFamily="18" charset="2"/>
              <a:buNone/>
              <a:defRPr/>
            </a:pPr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2</a:t>
            </a:r>
          </a:p>
          <a:p>
            <a:pPr algn="ctr">
              <a:defRPr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5181600" cy="914400"/>
          </a:xfrm>
          <a:solidFill>
            <a:srgbClr val="FF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文法説明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7175" y="1752600"/>
            <a:ext cx="7543800" cy="91440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0" rIns="0" bIns="0" anchor="b">
            <a:normAutofit fontScale="7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Cách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nói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ngày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+</a:t>
            </a:r>
            <a:r>
              <a:rPr lang="ja-JP" altLang="en-US" dirty="0">
                <a:solidFill>
                  <a:schemeClr val="tx1"/>
                </a:solidFill>
              </a:rPr>
              <a:t>にち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（１～１０；１４；２０；２４）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3226279"/>
            <a:ext cx="24384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+mj-ea"/>
                <a:ea typeface="+mj-ea"/>
              </a:rPr>
              <a:t>ついたち</a:t>
            </a:r>
            <a:endParaRPr lang="en-US" sz="36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306529"/>
            <a:ext cx="24384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+mj-ea"/>
                <a:ea typeface="+mj-ea"/>
              </a:rPr>
              <a:t>よっか</a:t>
            </a:r>
            <a:endParaRPr lang="en-US" sz="36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826" y="5428565"/>
            <a:ext cx="24384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+mj-ea"/>
                <a:ea typeface="+mj-ea"/>
              </a:rPr>
              <a:t>とおか</a:t>
            </a:r>
            <a:endParaRPr lang="en-US" sz="3600" dirty="0">
              <a:latin typeface="+mj-ea"/>
              <a:ea typeface="+mj-ea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654066" y="4306528"/>
            <a:ext cx="523875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48200" y="3226279"/>
            <a:ext cx="24384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+mj-ea"/>
                <a:ea typeface="+mj-ea"/>
              </a:rPr>
              <a:t>Mùng</a:t>
            </a:r>
            <a:r>
              <a:rPr lang="en-US" sz="3600" dirty="0">
                <a:latin typeface="+mj-ea"/>
                <a:ea typeface="+mj-ea"/>
              </a:rPr>
              <a:t> 1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657600" y="3378679"/>
            <a:ext cx="523875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48200" y="4306529"/>
            <a:ext cx="24384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+mj-ea"/>
                <a:ea typeface="+mj-ea"/>
              </a:rPr>
              <a:t>Mùng</a:t>
            </a:r>
            <a:r>
              <a:rPr lang="en-US" sz="3600" dirty="0">
                <a:latin typeface="+mj-ea"/>
                <a:ea typeface="+mj-ea"/>
              </a:rPr>
              <a:t> 4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657600" y="5455463"/>
            <a:ext cx="523875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48200" y="5428564"/>
            <a:ext cx="24384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+mj-ea"/>
                <a:ea typeface="+mj-ea"/>
              </a:rPr>
              <a:t>Mùng</a:t>
            </a:r>
            <a:r>
              <a:rPr lang="en-US" sz="3600" dirty="0">
                <a:latin typeface="+mj-ea"/>
                <a:ea typeface="+mj-ea"/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99928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990600" cy="6477000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M1</a:t>
            </a:r>
          </a:p>
          <a:p>
            <a:pPr marL="0" indent="0" algn="ctr">
              <a:buNone/>
            </a:pP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M2</a:t>
            </a:r>
          </a:p>
          <a:p>
            <a:pPr marL="0" indent="0" algn="ctr">
              <a:buNone/>
            </a:pP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M3</a:t>
            </a:r>
          </a:p>
          <a:p>
            <a:pPr marL="0" indent="0" algn="ctr">
              <a:buNone/>
            </a:pP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M4</a:t>
            </a:r>
          </a:p>
          <a:p>
            <a:pPr marL="0" indent="0" algn="ctr">
              <a:buNone/>
            </a:pP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M5</a:t>
            </a:r>
          </a:p>
          <a:p>
            <a:pPr marL="0" indent="0" algn="ctr">
              <a:buNone/>
            </a:pP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M6</a:t>
            </a:r>
          </a:p>
          <a:p>
            <a:pPr marL="0" indent="0" algn="ctr">
              <a:buNone/>
            </a:pP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M7</a:t>
            </a:r>
          </a:p>
          <a:p>
            <a:pPr marL="0" indent="0" algn="ctr">
              <a:buNone/>
            </a:pP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M8</a:t>
            </a:r>
          </a:p>
          <a:p>
            <a:pPr marL="0" indent="0" algn="ctr">
              <a:buNone/>
            </a:pP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M9</a:t>
            </a:r>
          </a:p>
          <a:p>
            <a:pPr marL="0" indent="0" algn="ctr">
              <a:buNone/>
            </a:pP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M10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24000" y="2590800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6962" y="304800"/>
            <a:ext cx="2052638" cy="6400800"/>
          </a:xfrm>
          <a:prstGeom prst="rect">
            <a:avLst/>
          </a:prstGeom>
          <a:solidFill>
            <a:srgbClr val="FFFF00"/>
          </a:solidFill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ついたち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ふつか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みっか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よっか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いつか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むいか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なのか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ようか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ここのか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とおか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0" y="304800"/>
            <a:ext cx="3424238" cy="4648200"/>
          </a:xfrm>
          <a:prstGeom prst="rect">
            <a:avLst/>
          </a:prstGeom>
          <a:solidFill>
            <a:srgbClr val="FFFF00"/>
          </a:solidFill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altLang="ja-JP" sz="3600" b="1" dirty="0" err="1">
                <a:latin typeface="MS Mincho" pitchFamily="49" charset="-128"/>
                <a:ea typeface="MS Mincho" pitchFamily="49" charset="-128"/>
              </a:rPr>
              <a:t>Ngày</a:t>
            </a: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 14</a:t>
            </a:r>
          </a:p>
          <a:p>
            <a:pPr marL="0" indent="0">
              <a:buFont typeface="Wingdings 2"/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じゅうよっか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None/>
            </a:pPr>
            <a:r>
              <a:rPr lang="en-US" altLang="ja-JP" sz="3600" b="1" dirty="0" err="1">
                <a:latin typeface="MS Mincho" pitchFamily="49" charset="-128"/>
                <a:ea typeface="MS Mincho" pitchFamily="49" charset="-128"/>
              </a:rPr>
              <a:t>Ngày</a:t>
            </a: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 </a:t>
            </a: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２０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はつか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None/>
            </a:pPr>
            <a:r>
              <a:rPr lang="en-US" altLang="ja-JP" sz="3600" b="1" dirty="0" err="1">
                <a:latin typeface="MS Mincho" pitchFamily="49" charset="-128"/>
                <a:ea typeface="MS Mincho" pitchFamily="49" charset="-128"/>
              </a:rPr>
              <a:t>Ngày</a:t>
            </a: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 24</a:t>
            </a:r>
          </a:p>
          <a:p>
            <a:pPr marL="0" indent="0"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にじゅうよっか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207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build="p" animBg="1"/>
      <p:bldP spid="9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楽天市場】ひだまり歳時記 可愛いイラストカレンダー カレンダー2021 令和3年 壁掛けカレンダー カレンダー 2021 壁掛け：達人のギフト屋さん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"/>
            <a:ext cx="6172200" cy="600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943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5181600" cy="914400"/>
          </a:xfrm>
          <a:solidFill>
            <a:srgbClr val="FF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文法説明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7175" y="1752600"/>
            <a:ext cx="7543800" cy="91440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0" rIns="0" bIns="0" anchor="b">
            <a:normAutofit fontScale="7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Cách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nói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tháng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ja-JP" altLang="en-US" dirty="0">
                <a:solidFill>
                  <a:schemeClr val="tx1"/>
                </a:solidFill>
              </a:rPr>
              <a:t>がつ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（４；７；９）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175" y="3226279"/>
            <a:ext cx="3019425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いちがつ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175" y="4306529"/>
            <a:ext cx="3019425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しがつ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801" y="5428565"/>
            <a:ext cx="3019425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じゅうがつ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654066" y="4306528"/>
            <a:ext cx="523875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3226279"/>
            <a:ext cx="24384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+mj-ea"/>
                <a:ea typeface="+mj-ea"/>
              </a:rPr>
              <a:t>Tháng</a:t>
            </a:r>
            <a:r>
              <a:rPr lang="en-US" sz="3600" dirty="0">
                <a:latin typeface="+mj-ea"/>
                <a:ea typeface="+mj-ea"/>
              </a:rPr>
              <a:t> 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657600" y="3378679"/>
            <a:ext cx="523875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45742" y="4306527"/>
            <a:ext cx="24384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+mj-ea"/>
              </a:rPr>
              <a:t>Tháng</a:t>
            </a:r>
            <a:r>
              <a:rPr lang="en-US" sz="3600" dirty="0">
                <a:latin typeface="+mj-ea"/>
              </a:rPr>
              <a:t> 4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657600" y="5455463"/>
            <a:ext cx="523875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48200" y="5428564"/>
            <a:ext cx="24384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+mj-ea"/>
              </a:rPr>
              <a:t>Tháng</a:t>
            </a:r>
            <a:r>
              <a:rPr lang="en-US" sz="3600" dirty="0">
                <a:latin typeface="+mj-ea"/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55432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1295400" cy="6477000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Th1</a:t>
            </a:r>
          </a:p>
          <a:p>
            <a:pPr marL="0" indent="0" algn="ctr">
              <a:buNone/>
            </a:pP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Th2</a:t>
            </a:r>
          </a:p>
          <a:p>
            <a:pPr marL="0" indent="0" algn="ctr">
              <a:buNone/>
            </a:pP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Th3</a:t>
            </a:r>
          </a:p>
          <a:p>
            <a:pPr marL="0" indent="0" algn="ctr">
              <a:buNone/>
            </a:pP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Th4</a:t>
            </a:r>
          </a:p>
          <a:p>
            <a:pPr marL="0" indent="0" algn="ctr">
              <a:buNone/>
            </a:pP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Th5</a:t>
            </a:r>
          </a:p>
          <a:p>
            <a:pPr marL="0" indent="0" algn="ctr">
              <a:buNone/>
            </a:pP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Th6</a:t>
            </a:r>
          </a:p>
          <a:p>
            <a:pPr marL="0" indent="0" algn="ctr">
              <a:buNone/>
            </a:pP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Th7</a:t>
            </a:r>
          </a:p>
          <a:p>
            <a:pPr marL="0" indent="0" algn="ctr">
              <a:buNone/>
            </a:pP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Th8</a:t>
            </a:r>
          </a:p>
          <a:p>
            <a:pPr marL="0" indent="0" algn="ctr">
              <a:buNone/>
            </a:pP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Th9</a:t>
            </a:r>
          </a:p>
          <a:p>
            <a:pPr marL="0" indent="0" algn="ctr">
              <a:buNone/>
            </a:pP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Th10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943099" y="2971800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00400" y="228600"/>
            <a:ext cx="3276600" cy="6553200"/>
          </a:xfrm>
          <a:prstGeom prst="rect">
            <a:avLst/>
          </a:prstGeom>
          <a:solidFill>
            <a:srgbClr val="FFFF00"/>
          </a:solidFill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いちがつ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にがつ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さんがつ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しがつ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ごがつ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ろくがつ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しちがつ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はちがつ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くがつ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じゅうがつ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2" name="Oval 1"/>
          <p:cNvSpPr/>
          <p:nvPr/>
        </p:nvSpPr>
        <p:spPr>
          <a:xfrm>
            <a:off x="3124200" y="2209800"/>
            <a:ext cx="20574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38500" y="4191000"/>
            <a:ext cx="20574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4200" y="5486400"/>
            <a:ext cx="20574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5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build="p" animBg="1"/>
      <p:bldP spid="2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00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891789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7175" y="2743200"/>
            <a:ext cx="7134225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①ごがつ　ついたち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801" y="3573746"/>
            <a:ext cx="714210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②はちがつ　にじゅうににち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549" y="4423677"/>
            <a:ext cx="712634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③いちがつ　よっか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" y="5254223"/>
            <a:ext cx="7134225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④じゅうにがつ　じゅうににち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36871"/>
            <a:ext cx="8382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MS Mincho" pitchFamily="49" charset="-128"/>
                <a:ea typeface="MS Mincho" pitchFamily="49" charset="-128"/>
              </a:rPr>
              <a:t>練習</a:t>
            </a:r>
            <a:endParaRPr lang="en-US" sz="3600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127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êu đề 1">
            <a:extLst>
              <a:ext uri="{FF2B5EF4-FFF2-40B4-BE49-F238E27FC236}">
                <a16:creationId xmlns:a16="http://schemas.microsoft.com/office/drawing/2014/main" id="{FD8CE5CC-430D-47BB-B6B2-661E9A38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27D0057-CAE7-442E-919A-3BC9EC1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Font typeface="Wingdings 2" panose="05020102010507070707" pitchFamily="18" charset="2"/>
              <a:buNone/>
              <a:defRPr/>
            </a:pPr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1</a:t>
            </a:r>
          </a:p>
          <a:p>
            <a:pPr algn="ctr">
              <a:defRPr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2400"/>
            <a:ext cx="9001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801" y="1752600"/>
            <a:ext cx="607479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⑤にがつ　ここのか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801" y="3043923"/>
            <a:ext cx="608150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⑥さんがつ　じゅうよっか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174" y="4217019"/>
            <a:ext cx="606809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⑦くがつ　にじゅうににち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680" y="5357000"/>
            <a:ext cx="607479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⑧しがつ　むいか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97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5181600" cy="914400"/>
          </a:xfrm>
          <a:solidFill>
            <a:srgbClr val="FF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文法説明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2667000"/>
            <a:ext cx="7772400" cy="190500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err="1">
                <a:solidFill>
                  <a:schemeClr val="bg1"/>
                </a:solidFill>
              </a:rPr>
              <a:t>Cách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nói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ngày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sinh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ja-JP" altLang="en-US" sz="36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たんじょうびは　～がつ～にちです。</a:t>
            </a:r>
            <a:endParaRPr lang="en-US" altLang="ja-JP" sz="36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  <a:p>
            <a:pPr algn="ctr"/>
            <a:r>
              <a:rPr lang="ja-JP" altLang="en-US" sz="36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たんじょうびは　いつですか。</a:t>
            </a:r>
            <a:endParaRPr lang="en-US" sz="36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401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b="1" dirty="0">
                <a:latin typeface="MS Mincho" pitchFamily="49" charset="-128"/>
                <a:ea typeface="MS Mincho" pitchFamily="49" charset="-128"/>
              </a:rPr>
              <a:t>たんじょうびは　いつですか。</a:t>
            </a:r>
            <a:endParaRPr lang="en-US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579948"/>
            <a:ext cx="24384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+mj-ea"/>
                <a:ea typeface="+mj-ea"/>
              </a:rPr>
              <a:t>２０</a:t>
            </a:r>
            <a:r>
              <a:rPr lang="en-US" altLang="ja-JP" sz="3600" dirty="0">
                <a:latin typeface="+mj-ea"/>
                <a:ea typeface="+mj-ea"/>
              </a:rPr>
              <a:t>/</a:t>
            </a:r>
            <a:r>
              <a:rPr lang="ja-JP" altLang="en-US" sz="3600" dirty="0">
                <a:latin typeface="+mj-ea"/>
                <a:ea typeface="+mj-ea"/>
              </a:rPr>
              <a:t>１０</a:t>
            </a:r>
            <a:endParaRPr lang="en-US" sz="36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2579948"/>
            <a:ext cx="49530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+mj-ea"/>
                <a:ea typeface="+mj-ea"/>
              </a:rPr>
              <a:t>じゅうがつ　はつかです。</a:t>
            </a:r>
            <a:endParaRPr lang="en-US" sz="3600" dirty="0">
              <a:latin typeface="+mj-ea"/>
              <a:ea typeface="+mj-ea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971800" y="2732348"/>
            <a:ext cx="523875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3886200"/>
            <a:ext cx="24384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+mj-ea"/>
                <a:ea typeface="+mj-ea"/>
              </a:rPr>
              <a:t>１４</a:t>
            </a:r>
            <a:r>
              <a:rPr lang="en-US" altLang="ja-JP" sz="3600" dirty="0">
                <a:latin typeface="+mj-ea"/>
                <a:ea typeface="+mj-ea"/>
              </a:rPr>
              <a:t>/</a:t>
            </a:r>
            <a:r>
              <a:rPr lang="ja-JP" altLang="en-US" sz="3600" dirty="0">
                <a:latin typeface="+mj-ea"/>
                <a:ea typeface="+mj-ea"/>
              </a:rPr>
              <a:t>１</a:t>
            </a:r>
            <a:endParaRPr lang="en-US" sz="36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3886200"/>
            <a:ext cx="54864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+mj-ea"/>
                <a:ea typeface="+mj-ea"/>
              </a:rPr>
              <a:t>いちがつ　じゅうよっかです。</a:t>
            </a:r>
            <a:endParaRPr lang="en-US" sz="3600" dirty="0">
              <a:latin typeface="+mj-ea"/>
              <a:ea typeface="+mj-ea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71800" y="4038600"/>
            <a:ext cx="523875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1897" y="5181600"/>
            <a:ext cx="24384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+mj-ea"/>
                <a:ea typeface="+mj-ea"/>
              </a:rPr>
              <a:t>１３</a:t>
            </a:r>
            <a:r>
              <a:rPr lang="en-US" altLang="ja-JP" sz="3600" dirty="0">
                <a:latin typeface="+mj-ea"/>
                <a:ea typeface="+mj-ea"/>
              </a:rPr>
              <a:t>/</a:t>
            </a:r>
            <a:r>
              <a:rPr lang="ja-JP" altLang="en-US" sz="3600" dirty="0">
                <a:latin typeface="+mj-ea"/>
                <a:ea typeface="+mj-ea"/>
              </a:rPr>
              <a:t>９</a:t>
            </a:r>
            <a:endParaRPr lang="en-US" sz="36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0" y="5181600"/>
            <a:ext cx="5287297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+mj-ea"/>
                <a:ea typeface="+mj-ea"/>
              </a:rPr>
              <a:t>くがつ　じゅうさんにちです。</a:t>
            </a:r>
            <a:endParaRPr lang="en-US" sz="3600" dirty="0">
              <a:latin typeface="+mj-ea"/>
              <a:ea typeface="+mj-ea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001297" y="5334000"/>
            <a:ext cx="523875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2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" y="356987"/>
            <a:ext cx="10287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ounded Rectangle 7"/>
          <p:cNvSpPr/>
          <p:nvPr/>
        </p:nvSpPr>
        <p:spPr>
          <a:xfrm>
            <a:off x="3287555" y="246999"/>
            <a:ext cx="3199327" cy="17865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第</a:t>
            </a:r>
            <a:r>
              <a:rPr lang="en-US" altLang="ja-JP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1</a:t>
            </a:r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課</a:t>
            </a:r>
            <a:endParaRPr lang="en-US" sz="7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>
          <a:xfrm rot="20688987">
            <a:off x="932623" y="656586"/>
            <a:ext cx="2261051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altLang="ja-JP" sz="6000" b="1" dirty="0">
                <a:solidFill>
                  <a:srgbClr val="FFFF00"/>
                </a:solidFill>
              </a:rPr>
              <a:t>ST</a:t>
            </a:r>
            <a:r>
              <a:rPr lang="en-US" altLang="ja-JP" sz="6000" b="1" dirty="0">
                <a:solidFill>
                  <a:srgbClr val="FFFF00"/>
                </a:solidFill>
              </a:rPr>
              <a:t>2</a:t>
            </a:r>
            <a:endParaRPr lang="en-US" sz="6000" dirty="0"/>
          </a:p>
        </p:txBody>
      </p:sp>
      <p:sp>
        <p:nvSpPr>
          <p:cNvPr id="7" name="Rounded Rectangle 6"/>
          <p:cNvSpPr/>
          <p:nvPr/>
        </p:nvSpPr>
        <p:spPr>
          <a:xfrm>
            <a:off x="1344012" y="2082240"/>
            <a:ext cx="7086410" cy="201870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rgbClr val="00B050"/>
                </a:solidFill>
                <a:latin typeface="+mj-ea"/>
                <a:ea typeface="+mj-ea"/>
              </a:rPr>
              <a:t>私の誕生日</a:t>
            </a:r>
            <a:endParaRPr lang="en-US" sz="60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9" name="Picture 2" descr="Logo_FPT_University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480" y="246999"/>
            <a:ext cx="1444942" cy="8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00199" y="43434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FFFF00"/>
                </a:solidFill>
              </a:rPr>
              <a:t>できること</a:t>
            </a:r>
            <a:endParaRPr 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259218"/>
              </p:ext>
            </p:extLst>
          </p:nvPr>
        </p:nvGraphicFramePr>
        <p:xfrm>
          <a:off x="1344012" y="5029200"/>
          <a:ext cx="7418987" cy="1066800"/>
        </p:xfrm>
        <a:graphic>
          <a:graphicData uri="http://schemas.openxmlformats.org/drawingml/2006/table">
            <a:tbl>
              <a:tblPr/>
              <a:tblGrid>
                <a:gridCol w="741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ja-JP" altLang="en-US" sz="3200" b="1" i="0" dirty="0">
                          <a:solidFill>
                            <a:srgbClr val="00B050"/>
                          </a:solidFill>
                          <a:effectLst/>
                          <a:latin typeface="RyuminPro-Regular-Identity-H"/>
                        </a:rPr>
                        <a:t>年齢を言うことができ る 。 誕生日を言ったり聞いたりすることができ る。</a:t>
                      </a:r>
                      <a:endParaRPr lang="ja-JP" altLang="en-US" sz="32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67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140494" y="129093"/>
            <a:ext cx="32885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チャレンジ　１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252214"/>
            <a:ext cx="543877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85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32164" y="4419600"/>
            <a:ext cx="4835236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にじゅうろくさいです。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69" y="223837"/>
            <a:ext cx="5770775" cy="381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09 Track 9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629400" y="1295400"/>
            <a:ext cx="1447800" cy="14478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62056" y="4419600"/>
            <a:ext cx="928944" cy="646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6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35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5181600" cy="9144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dirty="0">
                <a:solidFill>
                  <a:srgbClr val="FFFF00"/>
                </a:solidFill>
              </a:rPr>
              <a:t>文法説明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1447800"/>
            <a:ext cx="7543800" cy="914400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0" rIns="0" bIns="0" anchor="b">
            <a:normAutofit fontScale="7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Cách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nói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tuổi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ja-JP" altLang="en-US" dirty="0">
                <a:solidFill>
                  <a:schemeClr val="tx1"/>
                </a:solidFill>
              </a:rPr>
              <a:t>さい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（１，８，１０、２０）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971800"/>
            <a:ext cx="7543800" cy="259080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１</a:t>
            </a:r>
            <a:r>
              <a:rPr lang="en-US" altLang="ja-JP" dirty="0">
                <a:solidFill>
                  <a:schemeClr val="tx1"/>
                </a:solidFill>
              </a:rPr>
              <a:t>T</a:t>
            </a:r>
            <a:r>
              <a:rPr lang="ja-JP" altLang="en-US" dirty="0">
                <a:solidFill>
                  <a:schemeClr val="tx1"/>
                </a:solidFill>
              </a:rPr>
              <a:t>：いっさい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８</a:t>
            </a:r>
            <a:r>
              <a:rPr lang="en-US" altLang="ja-JP" dirty="0">
                <a:solidFill>
                  <a:schemeClr val="tx1"/>
                </a:solidFill>
              </a:rPr>
              <a:t>T</a:t>
            </a:r>
            <a:r>
              <a:rPr lang="ja-JP" altLang="en-US" dirty="0">
                <a:solidFill>
                  <a:schemeClr val="tx1"/>
                </a:solidFill>
              </a:rPr>
              <a:t>：はっさい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１０</a:t>
            </a:r>
            <a:r>
              <a:rPr lang="en-US" altLang="ja-JP" dirty="0">
                <a:solidFill>
                  <a:schemeClr val="tx1"/>
                </a:solidFill>
              </a:rPr>
              <a:t>T</a:t>
            </a:r>
            <a:r>
              <a:rPr lang="ja-JP" altLang="en-US" dirty="0">
                <a:solidFill>
                  <a:schemeClr val="tx1"/>
                </a:solidFill>
              </a:rPr>
              <a:t>：じゅっさい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２０</a:t>
            </a:r>
            <a:r>
              <a:rPr lang="en-US" altLang="ja-JP" dirty="0">
                <a:solidFill>
                  <a:schemeClr val="tx1"/>
                </a:solidFill>
              </a:rPr>
              <a:t>T</a:t>
            </a:r>
            <a:r>
              <a:rPr lang="ja-JP" altLang="en-US" dirty="0">
                <a:solidFill>
                  <a:schemeClr val="tx1"/>
                </a:solidFill>
              </a:rPr>
              <a:t>：はたち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2057400" cy="5791200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１２</a:t>
            </a:r>
            <a:r>
              <a:rPr lang="en-US" altLang="ja-JP" sz="4000" b="1" dirty="0">
                <a:latin typeface="MS Mincho" pitchFamily="49" charset="-128"/>
                <a:ea typeface="MS Mincho" pitchFamily="49" charset="-128"/>
              </a:rPr>
              <a:t>T</a:t>
            </a:r>
          </a:p>
          <a:p>
            <a:pPr marL="0" indent="0">
              <a:buNone/>
            </a:pP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１５</a:t>
            </a:r>
            <a:r>
              <a:rPr lang="en-US" altLang="ja-JP" sz="4000" b="1" dirty="0">
                <a:latin typeface="MS Mincho" pitchFamily="49" charset="-128"/>
                <a:ea typeface="MS Mincho" pitchFamily="49" charset="-128"/>
              </a:rPr>
              <a:t>T</a:t>
            </a:r>
          </a:p>
          <a:p>
            <a:pPr marL="0" indent="0">
              <a:buNone/>
            </a:pP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１８</a:t>
            </a:r>
            <a:r>
              <a:rPr lang="en-US" altLang="ja-JP" sz="4000" b="1" dirty="0">
                <a:latin typeface="MS Mincho" pitchFamily="49" charset="-128"/>
                <a:ea typeface="MS Mincho" pitchFamily="49" charset="-128"/>
              </a:rPr>
              <a:t>T</a:t>
            </a:r>
          </a:p>
          <a:p>
            <a:pPr marL="0" indent="0">
              <a:buNone/>
            </a:pP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２１</a:t>
            </a:r>
            <a:r>
              <a:rPr lang="en-US" altLang="ja-JP" sz="4000" b="1" dirty="0">
                <a:latin typeface="MS Mincho" pitchFamily="49" charset="-128"/>
                <a:ea typeface="MS Mincho" pitchFamily="49" charset="-128"/>
              </a:rPr>
              <a:t>T</a:t>
            </a:r>
          </a:p>
          <a:p>
            <a:pPr marL="0" indent="0">
              <a:buNone/>
            </a:pP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２９</a:t>
            </a:r>
            <a:r>
              <a:rPr lang="en-US" altLang="ja-JP" sz="4000" b="1" dirty="0">
                <a:latin typeface="MS Mincho" pitchFamily="49" charset="-128"/>
                <a:ea typeface="MS Mincho" pitchFamily="49" charset="-128"/>
              </a:rPr>
              <a:t>T</a:t>
            </a:r>
          </a:p>
          <a:p>
            <a:pPr marL="0" indent="0">
              <a:buNone/>
            </a:pP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３０</a:t>
            </a:r>
            <a:r>
              <a:rPr lang="en-US" altLang="ja-JP" sz="4000" b="1" dirty="0">
                <a:latin typeface="MS Mincho" pitchFamily="49" charset="-128"/>
                <a:ea typeface="MS Mincho" pitchFamily="49" charset="-128"/>
              </a:rPr>
              <a:t>T</a:t>
            </a:r>
          </a:p>
          <a:p>
            <a:pPr marL="0" indent="0">
              <a:buNone/>
            </a:pP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３８</a:t>
            </a:r>
            <a:r>
              <a:rPr lang="en-US" altLang="ja-JP" sz="4000" b="1" dirty="0">
                <a:latin typeface="MS Mincho" pitchFamily="49" charset="-128"/>
                <a:ea typeface="MS Mincho" pitchFamily="49" charset="-128"/>
              </a:rPr>
              <a:t>T</a:t>
            </a:r>
          </a:p>
          <a:p>
            <a:pPr marL="0" indent="0">
              <a:buNone/>
            </a:pP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２０</a:t>
            </a:r>
            <a:r>
              <a:rPr lang="en-US" altLang="ja-JP" sz="4000" b="1" dirty="0">
                <a:latin typeface="MS Mincho" pitchFamily="49" charset="-128"/>
                <a:ea typeface="MS Mincho" pitchFamily="49" charset="-128"/>
              </a:rPr>
              <a:t>T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819400" y="2514600"/>
            <a:ext cx="10668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0" y="457200"/>
            <a:ext cx="4800600" cy="5791200"/>
          </a:xfrm>
          <a:prstGeom prst="rect">
            <a:avLst/>
          </a:prstGeom>
          <a:solidFill>
            <a:srgbClr val="FFFF00"/>
          </a:solidFill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じゅうにさい</a:t>
            </a:r>
            <a:endParaRPr lang="en-US" altLang="ja-JP" sz="40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じゅうごさい</a:t>
            </a:r>
            <a:endParaRPr lang="en-US" altLang="ja-JP" sz="40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じゅうはっさい</a:t>
            </a:r>
            <a:endParaRPr lang="en-US" altLang="ja-JP" sz="40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にじゅういっさい</a:t>
            </a:r>
            <a:endParaRPr lang="en-US" altLang="ja-JP" sz="40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にじゅうきゅうさい</a:t>
            </a:r>
            <a:endParaRPr lang="en-US" altLang="ja-JP" sz="40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さんじゅっさい</a:t>
            </a:r>
            <a:endParaRPr lang="en-US" altLang="ja-JP" sz="40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さんじゅうはっさい</a:t>
            </a:r>
            <a:endParaRPr lang="en-US" altLang="ja-JP" sz="4000" b="1" dirty="0">
              <a:latin typeface="MS Mincho" pitchFamily="49" charset="-128"/>
              <a:ea typeface="MS Mincho" pitchFamily="49" charset="-128"/>
            </a:endParaRPr>
          </a:p>
          <a:p>
            <a:pPr marL="0" indent="0">
              <a:buFont typeface="Wingdings 2"/>
              <a:buNone/>
            </a:pP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はたち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11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pPr algn="ctr"/>
            <a:r>
              <a:rPr lang="ja-JP" altLang="en-US" dirty="0"/>
              <a:t>～は～さいです。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1371600" cy="579120"/>
          </a:xfrm>
          <a:solidFill>
            <a:srgbClr val="92D050"/>
          </a:solidFill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１８</a:t>
            </a:r>
            <a:r>
              <a:rPr lang="en-US" altLang="ja-JP" dirty="0"/>
              <a:t>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2743200"/>
            <a:ext cx="7543800" cy="579120"/>
          </a:xfrm>
          <a:prstGeom prst="rect">
            <a:avLst/>
          </a:prstGeom>
          <a:solidFill>
            <a:srgbClr val="92D050"/>
          </a:solidFill>
        </p:spPr>
        <p:txBody>
          <a:bodyPr vert="horz" anchor="ctr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ja-JP" altLang="en-US" sz="3200" b="1">
                <a:latin typeface="MS Mincho" pitchFamily="49" charset="-128"/>
                <a:ea typeface="MS Mincho" pitchFamily="49" charset="-128"/>
              </a:rPr>
              <a:t>わたしは</a:t>
            </a:r>
            <a:r>
              <a:rPr lang="en-US" altLang="ja-JP" sz="3200" b="1" dirty="0">
                <a:latin typeface="MS Mincho" pitchFamily="49" charset="-128"/>
                <a:ea typeface="MS Mincho" pitchFamily="49" charset="-128"/>
              </a:rPr>
              <a:t> </a:t>
            </a:r>
            <a:r>
              <a:rPr lang="ja-JP" altLang="en-US" sz="3200" b="1">
                <a:latin typeface="MS Mincho" pitchFamily="49" charset="-128"/>
                <a:ea typeface="MS Mincho" pitchFamily="49" charset="-128"/>
              </a:rPr>
              <a:t>じゅうはっさ</a:t>
            </a:r>
            <a:r>
              <a:rPr lang="ja-JP" altLang="en-US" sz="3200" b="1" dirty="0">
                <a:latin typeface="MS Mincho" pitchFamily="49" charset="-128"/>
                <a:ea typeface="MS Mincho" pitchFamily="49" charset="-128"/>
              </a:rPr>
              <a:t>いです。</a:t>
            </a:r>
            <a:endParaRPr lang="en-US" sz="32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1962" y="3581400"/>
            <a:ext cx="1371600" cy="579120"/>
          </a:xfrm>
          <a:prstGeom prst="rect">
            <a:avLst/>
          </a:prstGeom>
          <a:solidFill>
            <a:srgbClr val="92D050"/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ja-JP" altLang="en-US" dirty="0"/>
              <a:t>３０</a:t>
            </a:r>
            <a:r>
              <a:rPr lang="en-US" altLang="ja-JP" dirty="0"/>
              <a:t>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5362" y="4256722"/>
            <a:ext cx="7539038" cy="579120"/>
          </a:xfrm>
          <a:prstGeom prst="rect">
            <a:avLst/>
          </a:prstGeom>
          <a:solidFill>
            <a:srgbClr val="92D050"/>
          </a:solidFill>
        </p:spPr>
        <p:txBody>
          <a:bodyPr vert="horz" anchor="ctr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>
                <a:latin typeface="MS Mincho" pitchFamily="49" charset="-128"/>
                <a:ea typeface="MS Mincho" pitchFamily="49" charset="-128"/>
              </a:rPr>
              <a:t>わたしは</a:t>
            </a:r>
            <a:r>
              <a:rPr lang="ja-JP" altLang="vi-VN" sz="3200" b="1">
                <a:latin typeface="MS Mincho" pitchFamily="49" charset="-128"/>
                <a:ea typeface="MS Mincho" pitchFamily="49" charset="-128"/>
              </a:rPr>
              <a:t>　</a:t>
            </a:r>
            <a:r>
              <a:rPr lang="ja-JP" altLang="en-US" sz="3200" b="1">
                <a:latin typeface="MS Mincho" pitchFamily="49" charset="-128"/>
                <a:ea typeface="MS Mincho" pitchFamily="49" charset="-128"/>
              </a:rPr>
              <a:t>さんじゅっさ</a:t>
            </a:r>
            <a:r>
              <a:rPr lang="ja-JP" altLang="en-US" sz="3200" b="1" dirty="0">
                <a:latin typeface="MS Mincho" pitchFamily="49" charset="-128"/>
                <a:ea typeface="MS Mincho" pitchFamily="49" charset="-128"/>
              </a:rPr>
              <a:t>いです。</a:t>
            </a:r>
            <a:endParaRPr lang="en-US" sz="32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1962" y="5115878"/>
            <a:ext cx="1371600" cy="579120"/>
          </a:xfrm>
          <a:prstGeom prst="rect">
            <a:avLst/>
          </a:prstGeom>
          <a:solidFill>
            <a:srgbClr val="92D050"/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ja-JP" altLang="en-US" dirty="0"/>
              <a:t>２０</a:t>
            </a:r>
            <a:r>
              <a:rPr lang="en-US" altLang="ja-JP" dirty="0"/>
              <a:t>T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5362" y="5791200"/>
            <a:ext cx="7543800" cy="579120"/>
          </a:xfrm>
          <a:prstGeom prst="rect">
            <a:avLst/>
          </a:prstGeom>
          <a:solidFill>
            <a:srgbClr val="92D050"/>
          </a:solidFill>
        </p:spPr>
        <p:txBody>
          <a:bodyPr vert="horz" anchor="ctr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>
                <a:latin typeface="MS Mincho" pitchFamily="49" charset="-128"/>
                <a:ea typeface="MS Mincho" pitchFamily="49" charset="-128"/>
              </a:rPr>
              <a:t>わたしは</a:t>
            </a:r>
            <a:r>
              <a:rPr lang="ja-JP" altLang="vi-VN" sz="3200" b="1" dirty="0">
                <a:latin typeface="MS Mincho" pitchFamily="49" charset="-128"/>
                <a:ea typeface="MS Mincho" pitchFamily="49" charset="-128"/>
              </a:rPr>
              <a:t>　</a:t>
            </a:r>
            <a:r>
              <a:rPr lang="ja-JP" altLang="en-US" sz="3200" b="1" dirty="0">
                <a:latin typeface="MS Mincho" pitchFamily="49" charset="-128"/>
                <a:ea typeface="MS Mincho" pitchFamily="49" charset="-128"/>
              </a:rPr>
              <a:t>はたちです。</a:t>
            </a:r>
            <a:endParaRPr lang="en-US" sz="3200" b="1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55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5" grpId="0" build="p" animBg="1"/>
      <p:bldP spid="6" grpId="0" build="p" animBg="1"/>
      <p:bldP spid="7" grpId="0" build="p" animBg="1"/>
      <p:bldP spid="8" grpId="0" build="p" animBg="1"/>
      <p:bldP spid="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 anchor="ctr"/>
          <a:lstStyle/>
          <a:p>
            <a:pPr algn="ctr"/>
            <a:r>
              <a:rPr lang="ja-JP" altLang="en-US" dirty="0"/>
              <a:t>～は～さいです。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1371600" cy="579120"/>
          </a:xfrm>
          <a:solidFill>
            <a:srgbClr val="92D050"/>
          </a:solidFill>
        </p:spPr>
        <p:txBody>
          <a:bodyPr anchor="ctr"/>
          <a:lstStyle/>
          <a:p>
            <a:pPr marL="0" indent="0">
              <a:buNone/>
            </a:pPr>
            <a:r>
              <a:rPr lang="en-US" altLang="ja-JP" dirty="0">
                <a:latin typeface="Tahoma" pitchFamily="34" charset="0"/>
                <a:ea typeface="Tahoma" pitchFamily="34" charset="0"/>
                <a:cs typeface="Tahoma" pitchFamily="34" charset="0"/>
              </a:rPr>
              <a:t>28T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739295"/>
            <a:ext cx="8229600" cy="579120"/>
          </a:xfrm>
          <a:prstGeom prst="rect">
            <a:avLst/>
          </a:prstGeom>
          <a:solidFill>
            <a:srgbClr val="92D050"/>
          </a:solidFill>
        </p:spPr>
        <p:txBody>
          <a:bodyPr vert="horz" anchor="ctr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ja-JP" altLang="en-US" sz="3200" b="1" dirty="0">
                <a:latin typeface="MS Mincho" pitchFamily="49" charset="-128"/>
                <a:ea typeface="MS Mincho" pitchFamily="49" charset="-128"/>
              </a:rPr>
              <a:t>パク</a:t>
            </a:r>
            <a:r>
              <a:rPr lang="ja-JP" altLang="en-US" sz="3200" b="1">
                <a:latin typeface="MS Mincho" pitchFamily="49" charset="-128"/>
                <a:ea typeface="MS Mincho" pitchFamily="49" charset="-128"/>
              </a:rPr>
              <a:t>さんは</a:t>
            </a:r>
            <a:r>
              <a:rPr lang="en-US" altLang="ja-JP" sz="3200" b="1" dirty="0">
                <a:latin typeface="MS Mincho" pitchFamily="49" charset="-128"/>
                <a:ea typeface="MS Mincho" pitchFamily="49" charset="-128"/>
              </a:rPr>
              <a:t> </a:t>
            </a:r>
            <a:r>
              <a:rPr lang="ja-JP" altLang="en-US" sz="3200" b="1">
                <a:latin typeface="MS Mincho" pitchFamily="49" charset="-128"/>
                <a:ea typeface="MS Mincho" pitchFamily="49" charset="-128"/>
              </a:rPr>
              <a:t>に</a:t>
            </a:r>
            <a:r>
              <a:rPr lang="ja-JP" altLang="en-US" sz="3200" b="1" dirty="0">
                <a:latin typeface="MS Mincho" pitchFamily="49" charset="-128"/>
                <a:ea typeface="MS Mincho" pitchFamily="49" charset="-128"/>
              </a:rPr>
              <a:t>じゅうはっさいです。</a:t>
            </a:r>
            <a:endParaRPr lang="en-US" sz="32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1962" y="3581400"/>
            <a:ext cx="1371600" cy="579120"/>
          </a:xfrm>
          <a:prstGeom prst="rect">
            <a:avLst/>
          </a:prstGeom>
          <a:solidFill>
            <a:srgbClr val="92D050"/>
          </a:solidFill>
        </p:spPr>
        <p:txBody>
          <a:bodyPr vert="horz" anchor="ctr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ja-JP" altLang="en-US" dirty="0"/>
              <a:t>３１</a:t>
            </a:r>
            <a:r>
              <a:rPr lang="en-US" altLang="ja-JP" dirty="0"/>
              <a:t>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367404"/>
            <a:ext cx="8229600" cy="579120"/>
          </a:xfrm>
          <a:prstGeom prst="rect">
            <a:avLst/>
          </a:prstGeom>
          <a:solidFill>
            <a:srgbClr val="92D050"/>
          </a:solidFill>
        </p:spPr>
        <p:txBody>
          <a:bodyPr vert="horz" anchor="ctr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ja-JP" altLang="en-US" sz="3200" b="1" dirty="0">
                <a:latin typeface="MS Mincho" pitchFamily="49" charset="-128"/>
                <a:ea typeface="MS Mincho" pitchFamily="49" charset="-128"/>
              </a:rPr>
              <a:t>ダニエル</a:t>
            </a:r>
            <a:r>
              <a:rPr lang="ja-JP" altLang="en-US" sz="3200" b="1">
                <a:latin typeface="MS Mincho" pitchFamily="49" charset="-128"/>
                <a:ea typeface="MS Mincho" pitchFamily="49" charset="-128"/>
              </a:rPr>
              <a:t>さんは</a:t>
            </a:r>
            <a:r>
              <a:rPr lang="en-US" altLang="ja-JP" sz="3200" b="1" dirty="0">
                <a:latin typeface="MS Mincho" pitchFamily="49" charset="-128"/>
                <a:ea typeface="MS Mincho" pitchFamily="49" charset="-128"/>
              </a:rPr>
              <a:t> </a:t>
            </a:r>
            <a:r>
              <a:rPr lang="ja-JP" altLang="en-US" sz="3200" b="1">
                <a:latin typeface="MS Mincho" pitchFamily="49" charset="-128"/>
                <a:ea typeface="MS Mincho" pitchFamily="49" charset="-128"/>
              </a:rPr>
              <a:t>さんじゅう</a:t>
            </a:r>
            <a:r>
              <a:rPr lang="ja-JP" altLang="en-US" sz="3200" b="1" dirty="0">
                <a:latin typeface="MS Mincho" pitchFamily="49" charset="-128"/>
                <a:ea typeface="MS Mincho" pitchFamily="49" charset="-128"/>
              </a:rPr>
              <a:t>いっさいです。</a:t>
            </a:r>
            <a:endParaRPr lang="en-US" sz="32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1962" y="5115878"/>
            <a:ext cx="1371600" cy="579120"/>
          </a:xfrm>
          <a:prstGeom prst="rect">
            <a:avLst/>
          </a:prstGeom>
          <a:solidFill>
            <a:srgbClr val="92D050"/>
          </a:solidFill>
        </p:spPr>
        <p:txBody>
          <a:bodyPr vert="horz" anchor="ctr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ja-JP" altLang="en-US" dirty="0"/>
              <a:t>２２</a:t>
            </a:r>
            <a:r>
              <a:rPr lang="en-US" altLang="ja-JP" dirty="0"/>
              <a:t>T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864352"/>
            <a:ext cx="8229600" cy="579120"/>
          </a:xfrm>
          <a:prstGeom prst="rect">
            <a:avLst/>
          </a:prstGeom>
          <a:solidFill>
            <a:srgbClr val="92D050"/>
          </a:solidFill>
        </p:spPr>
        <p:txBody>
          <a:bodyPr vert="horz" anchor="ctr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ja-JP" altLang="en-US" sz="3200" b="1" dirty="0">
                <a:latin typeface="MS Mincho" pitchFamily="49" charset="-128"/>
                <a:ea typeface="MS Mincho" pitchFamily="49" charset="-128"/>
              </a:rPr>
              <a:t>メアリー</a:t>
            </a:r>
            <a:r>
              <a:rPr lang="ja-JP" altLang="en-US" sz="3200" b="1">
                <a:latin typeface="MS Mincho" pitchFamily="49" charset="-128"/>
                <a:ea typeface="MS Mincho" pitchFamily="49" charset="-128"/>
              </a:rPr>
              <a:t>さんは</a:t>
            </a:r>
            <a:r>
              <a:rPr lang="en-US" altLang="ja-JP" sz="3200" b="1" dirty="0">
                <a:latin typeface="MS Mincho" pitchFamily="49" charset="-128"/>
                <a:ea typeface="MS Mincho" pitchFamily="49" charset="-128"/>
              </a:rPr>
              <a:t> </a:t>
            </a:r>
            <a:r>
              <a:rPr lang="ja-JP" altLang="en-US" sz="3200" b="1">
                <a:latin typeface="MS Mincho" pitchFamily="49" charset="-128"/>
                <a:ea typeface="MS Mincho" pitchFamily="49" charset="-128"/>
              </a:rPr>
              <a:t>に</a:t>
            </a:r>
            <a:r>
              <a:rPr lang="ja-JP" altLang="en-US" sz="3200" b="1" dirty="0">
                <a:latin typeface="MS Mincho" pitchFamily="49" charset="-128"/>
                <a:ea typeface="MS Mincho" pitchFamily="49" charset="-128"/>
              </a:rPr>
              <a:t>じゅうにさいです。</a:t>
            </a:r>
            <a:endParaRPr lang="en-US" sz="3200" b="1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213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5" grpId="0" build="p" animBg="1"/>
      <p:bldP spid="6" grpId="0" build="p" animBg="1"/>
      <p:bldP spid="7" grpId="0" build="p" animBg="1"/>
      <p:bldP spid="8" grpId="0" build="p" animBg="1"/>
      <p:bldP spid="9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486</TotalTime>
  <Words>684</Words>
  <Application>Microsoft Office PowerPoint</Application>
  <PresentationFormat>Trình chiếu Trên màn hình (4:3)</PresentationFormat>
  <Paragraphs>150</Paragraphs>
  <Slides>22</Slides>
  <Notes>7</Notes>
  <HiddenSlides>0</HiddenSlides>
  <MMClips>3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32" baseType="lpstr">
      <vt:lpstr>MS Mincho</vt:lpstr>
      <vt:lpstr>ＭＳ Ｐゴシック</vt:lpstr>
      <vt:lpstr>MS PMincho</vt:lpstr>
      <vt:lpstr>RyuminPro-Regular-Identity-H</vt:lpstr>
      <vt:lpstr>Calibri</vt:lpstr>
      <vt:lpstr>Constantia</vt:lpstr>
      <vt:lpstr>Tahoma</vt:lpstr>
      <vt:lpstr>Times New Roman</vt:lpstr>
      <vt:lpstr>Wingdings 2</vt:lpstr>
      <vt:lpstr>Flow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文法説明</vt:lpstr>
      <vt:lpstr>Bản trình bày PowerPoint</vt:lpstr>
      <vt:lpstr>～は～さいです。</vt:lpstr>
      <vt:lpstr>～は～さいです。</vt:lpstr>
      <vt:lpstr>Bản trình bày PowerPoint</vt:lpstr>
      <vt:lpstr>Bản trình bày PowerPoint</vt:lpstr>
      <vt:lpstr>Bản trình bày PowerPoint</vt:lpstr>
      <vt:lpstr>Bản trình bày PowerPoint</vt:lpstr>
      <vt:lpstr>文法説明</vt:lpstr>
      <vt:lpstr>Bản trình bày PowerPoint</vt:lpstr>
      <vt:lpstr>Bản trình bày PowerPoint</vt:lpstr>
      <vt:lpstr>文法説明</vt:lpstr>
      <vt:lpstr>Bản trình bày PowerPoint</vt:lpstr>
      <vt:lpstr>Bản trình bày PowerPoint</vt:lpstr>
      <vt:lpstr>Bản trình bày PowerPoint</vt:lpstr>
      <vt:lpstr>文法説明</vt:lpstr>
      <vt:lpstr>たんじょうびは　いつですか。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3課</dc:title>
  <dc:creator>Thu-Tao</dc:creator>
  <cp:lastModifiedBy>E7240</cp:lastModifiedBy>
  <cp:revision>29</cp:revision>
  <dcterms:created xsi:type="dcterms:W3CDTF">2006-08-16T00:00:00Z</dcterms:created>
  <dcterms:modified xsi:type="dcterms:W3CDTF">2022-07-11T08:16:36Z</dcterms:modified>
</cp:coreProperties>
</file>