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67" r:id="rId2"/>
    <p:sldId id="344" r:id="rId3"/>
    <p:sldId id="271" r:id="rId4"/>
    <p:sldId id="273" r:id="rId5"/>
    <p:sldId id="346" r:id="rId6"/>
    <p:sldId id="345" r:id="rId7"/>
    <p:sldId id="347" r:id="rId8"/>
    <p:sldId id="348" r:id="rId9"/>
    <p:sldId id="355" r:id="rId10"/>
    <p:sldId id="349" r:id="rId11"/>
    <p:sldId id="351" r:id="rId12"/>
    <p:sldId id="352" r:id="rId13"/>
    <p:sldId id="350" r:id="rId14"/>
    <p:sldId id="316" r:id="rId15"/>
    <p:sldId id="313" r:id="rId16"/>
    <p:sldId id="353" r:id="rId17"/>
    <p:sldId id="35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39B3A-FD83-5141-B6D6-65C791F37184}" v="4" dt="2021-09-28T18:01:01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469" autoAdjust="0"/>
  </p:normalViewPr>
  <p:slideViewPr>
    <p:cSldViewPr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ayami Kurayami" userId="cf86d4f74176d0bb" providerId="LiveId" clId="{69539B3A-FD83-5141-B6D6-65C791F37184}"/>
    <pc:docChg chg="modSld">
      <pc:chgData name="Kurayami Kurayami" userId="cf86d4f74176d0bb" providerId="LiveId" clId="{69539B3A-FD83-5141-B6D6-65C791F37184}" dt="2021-09-28T18:01:01.978" v="23" actId="1076"/>
      <pc:docMkLst>
        <pc:docMk/>
      </pc:docMkLst>
      <pc:sldChg chg="modSp mod">
        <pc:chgData name="Kurayami Kurayami" userId="cf86d4f74176d0bb" providerId="LiveId" clId="{69539B3A-FD83-5141-B6D6-65C791F37184}" dt="2021-09-28T18:00:40.230" v="22" actId="1076"/>
        <pc:sldMkLst>
          <pc:docMk/>
          <pc:sldMk cId="3679816155" sldId="283"/>
        </pc:sldMkLst>
        <pc:spChg chg="mod">
          <ac:chgData name="Kurayami Kurayami" userId="cf86d4f74176d0bb" providerId="LiveId" clId="{69539B3A-FD83-5141-B6D6-65C791F37184}" dt="2021-09-28T18:00:40.230" v="22" actId="1076"/>
          <ac:spMkLst>
            <pc:docMk/>
            <pc:sldMk cId="3679816155" sldId="283"/>
            <ac:spMk id="17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8:00:40.230" v="22" actId="1076"/>
          <ac:spMkLst>
            <pc:docMk/>
            <pc:sldMk cId="3679816155" sldId="283"/>
            <ac:spMk id="19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8:00:40.230" v="22" actId="1076"/>
          <ac:spMkLst>
            <pc:docMk/>
            <pc:sldMk cId="3679816155" sldId="283"/>
            <ac:spMk id="21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8:00:40.230" v="22" actId="1076"/>
          <ac:spMkLst>
            <pc:docMk/>
            <pc:sldMk cId="3679816155" sldId="283"/>
            <ac:spMk id="23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8:00:40.230" v="22" actId="1076"/>
          <ac:spMkLst>
            <pc:docMk/>
            <pc:sldMk cId="3679816155" sldId="283"/>
            <ac:spMk id="25" creationId="{00000000-0000-0000-0000-000000000000}"/>
          </ac:spMkLst>
        </pc:spChg>
      </pc:sldChg>
      <pc:sldChg chg="modSp mod">
        <pc:chgData name="Kurayami Kurayami" userId="cf86d4f74176d0bb" providerId="LiveId" clId="{69539B3A-FD83-5141-B6D6-65C791F37184}" dt="2021-09-28T18:00:10.410" v="17" actId="14100"/>
        <pc:sldMkLst>
          <pc:docMk/>
          <pc:sldMk cId="4005864834" sldId="295"/>
        </pc:sldMkLst>
        <pc:spChg chg="mod">
          <ac:chgData name="Kurayami Kurayami" userId="cf86d4f74176d0bb" providerId="LiveId" clId="{69539B3A-FD83-5141-B6D6-65C791F37184}" dt="2021-09-28T18:00:10.410" v="17" actId="14100"/>
          <ac:spMkLst>
            <pc:docMk/>
            <pc:sldMk cId="4005864834" sldId="295"/>
            <ac:spMk id="19" creationId="{00000000-0000-0000-0000-000000000000}"/>
          </ac:spMkLst>
        </pc:spChg>
      </pc:sldChg>
      <pc:sldChg chg="modSp mod">
        <pc:chgData name="Kurayami Kurayami" userId="cf86d4f74176d0bb" providerId="LiveId" clId="{69539B3A-FD83-5141-B6D6-65C791F37184}" dt="2021-09-28T17:59:59.240" v="16" actId="1076"/>
        <pc:sldMkLst>
          <pc:docMk/>
          <pc:sldMk cId="4103808507" sldId="296"/>
        </pc:sldMkLst>
        <pc:spChg chg="mod">
          <ac:chgData name="Kurayami Kurayami" userId="cf86d4f74176d0bb" providerId="LiveId" clId="{69539B3A-FD83-5141-B6D6-65C791F37184}" dt="2021-09-28T17:59:48.475" v="13" actId="14100"/>
          <ac:spMkLst>
            <pc:docMk/>
            <pc:sldMk cId="4103808507" sldId="296"/>
            <ac:spMk id="17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45.653" v="12" actId="14100"/>
          <ac:spMkLst>
            <pc:docMk/>
            <pc:sldMk cId="4103808507" sldId="296"/>
            <ac:spMk id="19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55.463" v="15" actId="1076"/>
          <ac:spMkLst>
            <pc:docMk/>
            <pc:sldMk cId="4103808507" sldId="296"/>
            <ac:spMk id="21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53.286" v="14" actId="14100"/>
          <ac:spMkLst>
            <pc:docMk/>
            <pc:sldMk cId="4103808507" sldId="296"/>
            <ac:spMk id="23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59.240" v="16" actId="1076"/>
          <ac:spMkLst>
            <pc:docMk/>
            <pc:sldMk cId="4103808507" sldId="296"/>
            <ac:spMk id="25" creationId="{00000000-0000-0000-0000-000000000000}"/>
          </ac:spMkLst>
        </pc:spChg>
      </pc:sldChg>
      <pc:sldChg chg="modSp mod">
        <pc:chgData name="Kurayami Kurayami" userId="cf86d4f74176d0bb" providerId="LiveId" clId="{69539B3A-FD83-5141-B6D6-65C791F37184}" dt="2021-09-28T17:59:36.303" v="11" actId="1076"/>
        <pc:sldMkLst>
          <pc:docMk/>
          <pc:sldMk cId="986293308" sldId="297"/>
        </pc:sldMkLst>
        <pc:spChg chg="mod">
          <ac:chgData name="Kurayami Kurayami" userId="cf86d4f74176d0bb" providerId="LiveId" clId="{69539B3A-FD83-5141-B6D6-65C791F37184}" dt="2021-09-28T17:59:36.303" v="11" actId="1076"/>
          <ac:spMkLst>
            <pc:docMk/>
            <pc:sldMk cId="986293308" sldId="297"/>
            <ac:spMk id="17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21.203" v="8" actId="14100"/>
          <ac:spMkLst>
            <pc:docMk/>
            <pc:sldMk cId="986293308" sldId="297"/>
            <ac:spMk id="19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24.467" v="9" actId="14100"/>
          <ac:spMkLst>
            <pc:docMk/>
            <pc:sldMk cId="986293308" sldId="297"/>
            <ac:spMk id="21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32.508" v="10" actId="1076"/>
          <ac:spMkLst>
            <pc:docMk/>
            <pc:sldMk cId="986293308" sldId="297"/>
            <ac:spMk id="23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32.508" v="10" actId="1076"/>
          <ac:spMkLst>
            <pc:docMk/>
            <pc:sldMk cId="986293308" sldId="297"/>
            <ac:spMk id="25" creationId="{00000000-0000-0000-0000-000000000000}"/>
          </ac:spMkLst>
        </pc:spChg>
      </pc:sldChg>
      <pc:sldChg chg="modSp mod">
        <pc:chgData name="Kurayami Kurayami" userId="cf86d4f74176d0bb" providerId="LiveId" clId="{69539B3A-FD83-5141-B6D6-65C791F37184}" dt="2021-09-28T17:59:10.770" v="7" actId="1076"/>
        <pc:sldMkLst>
          <pc:docMk/>
          <pc:sldMk cId="2308602484" sldId="299"/>
        </pc:sldMkLst>
        <pc:spChg chg="mod">
          <ac:chgData name="Kurayami Kurayami" userId="cf86d4f74176d0bb" providerId="LiveId" clId="{69539B3A-FD83-5141-B6D6-65C791F37184}" dt="2021-09-28T17:59:02.089" v="6" actId="1076"/>
          <ac:spMkLst>
            <pc:docMk/>
            <pc:sldMk cId="2308602484" sldId="299"/>
            <ac:spMk id="17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8:51.354" v="5"/>
          <ac:spMkLst>
            <pc:docMk/>
            <pc:sldMk cId="2308602484" sldId="299"/>
            <ac:spMk id="19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10.770" v="7" actId="1076"/>
          <ac:spMkLst>
            <pc:docMk/>
            <pc:sldMk cId="2308602484" sldId="299"/>
            <ac:spMk id="21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10.770" v="7" actId="1076"/>
          <ac:spMkLst>
            <pc:docMk/>
            <pc:sldMk cId="2308602484" sldId="299"/>
            <ac:spMk id="23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10.770" v="7" actId="1076"/>
          <ac:spMkLst>
            <pc:docMk/>
            <pc:sldMk cId="2308602484" sldId="299"/>
            <ac:spMk id="25" creationId="{00000000-0000-0000-0000-000000000000}"/>
          </ac:spMkLst>
        </pc:spChg>
      </pc:sldChg>
      <pc:sldChg chg="modSp">
        <pc:chgData name="Kurayami Kurayami" userId="cf86d4f74176d0bb" providerId="LiveId" clId="{69539B3A-FD83-5141-B6D6-65C791F37184}" dt="2021-09-28T18:01:01.978" v="23" actId="1076"/>
        <pc:sldMkLst>
          <pc:docMk/>
          <pc:sldMk cId="86922414" sldId="306"/>
        </pc:sldMkLst>
        <pc:spChg chg="mod">
          <ac:chgData name="Kurayami Kurayami" userId="cf86d4f74176d0bb" providerId="LiveId" clId="{69539B3A-FD83-5141-B6D6-65C791F37184}" dt="2021-09-28T18:01:01.978" v="23" actId="1076"/>
          <ac:spMkLst>
            <pc:docMk/>
            <pc:sldMk cId="86922414" sldId="30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131E3-1E72-42AA-93FC-BEB8C9260DB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49D88-27F4-4B5E-A721-251F123F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7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9D88-27F4-4B5E-A721-251F123FF4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66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ja-JP" altLang="en-US" dirty="0"/>
              <a:t>文法ノート初級</a:t>
            </a:r>
            <a:r>
              <a:rPr lang="en-US" altLang="ja-JP" dirty="0"/>
              <a:t>P5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49D88-27F4-4B5E-A721-251F123FF4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49D88-27F4-4B5E-A721-251F123FF4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5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場面：友達と町を歩いています。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ja-JP" altLang="en-US" dirty="0"/>
              <a:t>文法ノート初級</a:t>
            </a:r>
            <a:r>
              <a:rPr lang="en-US" altLang="ja-JP" dirty="0"/>
              <a:t>P2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49D88-27F4-4B5E-A721-251F123FF4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0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ja-JP" altLang="en-US" dirty="0"/>
              <a:t>文法ノート初級</a:t>
            </a:r>
            <a:r>
              <a:rPr lang="en-US" altLang="ja-JP" dirty="0"/>
              <a:t>P2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49D88-27F4-4B5E-A721-251F123FF4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4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ja-JP" altLang="en-US" dirty="0"/>
              <a:t>文法ノート初級</a:t>
            </a:r>
            <a:r>
              <a:rPr lang="en-US" altLang="ja-JP" dirty="0"/>
              <a:t>P2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49D88-27F4-4B5E-A721-251F123FF4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4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ja-JP" altLang="en-US" dirty="0"/>
              <a:t>文法ノート初級</a:t>
            </a:r>
            <a:r>
              <a:rPr lang="en-US" altLang="ja-JP" dirty="0"/>
              <a:t>P3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49D88-27F4-4B5E-A721-251F123FF4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1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ja-JP" altLang="en-US" dirty="0"/>
              <a:t>文法ノート初級</a:t>
            </a:r>
            <a:r>
              <a:rPr lang="en-US" altLang="ja-JP" dirty="0"/>
              <a:t>P4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49D88-27F4-4B5E-A721-251F123FF4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ja-JP" altLang="en-US" dirty="0"/>
              <a:t>文法ノート初級</a:t>
            </a:r>
            <a:r>
              <a:rPr lang="en-US" altLang="ja-JP" dirty="0"/>
              <a:t>P4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49D88-27F4-4B5E-A721-251F123FF4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8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ja-JP" altLang="en-US" dirty="0"/>
              <a:t>文法ノート初級</a:t>
            </a:r>
            <a:r>
              <a:rPr lang="en-US" altLang="ja-JP" dirty="0"/>
              <a:t>P5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49D88-27F4-4B5E-A721-251F123FF4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wma"/><Relationship Id="rId7" Type="http://schemas.openxmlformats.org/officeDocument/2006/relationships/image" Target="../media/image4.pn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ma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4" y="356987"/>
            <a:ext cx="10287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2932532" y="773773"/>
            <a:ext cx="3199327" cy="17865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第</a:t>
            </a:r>
            <a:r>
              <a:rPr lang="en-US" altLang="ja-JP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課</a:t>
            </a:r>
            <a:endParaRPr lang="en-US" sz="7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93464" y="2819400"/>
            <a:ext cx="7086410" cy="25055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0" b="1" dirty="0">
                <a:solidFill>
                  <a:srgbClr val="00B050"/>
                </a:solidFill>
                <a:latin typeface="+mj-ea"/>
                <a:ea typeface="+mj-ea"/>
              </a:rPr>
              <a:t>はじめまして</a:t>
            </a:r>
            <a:endParaRPr lang="en-US" sz="80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5" name="Picture 2" descr="Logo_FPT_University_do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39" y="322351"/>
            <a:ext cx="1444942" cy="8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5186383" y="5562599"/>
            <a:ext cx="3199327" cy="11430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THULX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324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7C3E36C-6330-4B50-A325-2675348E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ABE96816-E989-4CA3-AAA5-EF3F3302CD0E}"/>
              </a:ext>
            </a:extLst>
          </p:cNvPr>
          <p:cNvSpPr/>
          <p:nvPr/>
        </p:nvSpPr>
        <p:spPr>
          <a:xfrm>
            <a:off x="1" y="0"/>
            <a:ext cx="914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BÀI </a:t>
            </a:r>
            <a:r>
              <a:rPr lang="ja-JP" altLang="en-US" sz="2000" b="1" dirty="0"/>
              <a:t>３</a:t>
            </a:r>
            <a:r>
              <a:rPr lang="en-US" sz="2000" b="1" dirty="0"/>
              <a:t>:NHÌN TRANH RỒI VIẾT CÂU THEO MẪU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DEC69C3E-EDDB-49AF-9DEF-1C96FEF208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2500" t="18875" r="21667" b="17391"/>
          <a:stretch/>
        </p:blipFill>
        <p:spPr>
          <a:xfrm>
            <a:off x="24632" y="685800"/>
            <a:ext cx="909473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5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C5D7DA-C9A9-4BCD-9BCD-A029E7C3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①</a:t>
            </a:r>
            <a:r>
              <a:rPr lang="en-US" altLang="ja-JP" sz="3200" dirty="0"/>
              <a:t>A</a:t>
            </a:r>
            <a:r>
              <a:rPr lang="ja-JP" altLang="en-US" sz="3200" dirty="0"/>
              <a:t>：はじめまして。カルロスです。かいしゃいんです。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B:</a:t>
            </a:r>
            <a:r>
              <a:rPr lang="ja-JP" altLang="en-US" sz="3200" dirty="0"/>
              <a:t>イレナです。私も＿＿＿＿＿＿。よろしく　おねがいします。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②</a:t>
            </a:r>
            <a:r>
              <a:rPr lang="en-US" altLang="ja-JP" sz="3200" dirty="0"/>
              <a:t>A:</a:t>
            </a:r>
            <a:r>
              <a:rPr lang="ja-JP" altLang="en-US" sz="3200" dirty="0"/>
              <a:t>あのう、すみません。おしごとは？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B:</a:t>
            </a:r>
            <a:r>
              <a:rPr lang="ja-JP" altLang="en-US" sz="3200" dirty="0"/>
              <a:t>こうこうの　きょうしです。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A:</a:t>
            </a:r>
            <a:r>
              <a:rPr lang="ja-JP" altLang="en-US" sz="3200" dirty="0"/>
              <a:t>あ、私も＿＿＿＿＿＿＿＿＿＿＿＿。さくら　こうこうの　きょうしです。</a:t>
            </a:r>
            <a:endParaRPr lang="en-US" altLang="ja-JP" sz="3200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A9217E8D-F37C-4349-AE58-F85C2F06E0F3}"/>
              </a:ext>
            </a:extLst>
          </p:cNvPr>
          <p:cNvSpPr/>
          <p:nvPr/>
        </p:nvSpPr>
        <p:spPr>
          <a:xfrm>
            <a:off x="1" y="0"/>
            <a:ext cx="914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BÀI </a:t>
            </a:r>
            <a:r>
              <a:rPr lang="ja-JP" altLang="en-US" sz="2000" b="1" dirty="0"/>
              <a:t>４</a:t>
            </a:r>
            <a:r>
              <a:rPr lang="en-US" sz="2000" b="1" dirty="0"/>
              <a:t>:HOÀN THÀNH CÂU	</a:t>
            </a:r>
          </a:p>
        </p:txBody>
      </p:sp>
    </p:spTree>
    <p:extLst>
      <p:ext uri="{BB962C8B-B14F-4D97-AF65-F5344CB8AC3E}">
        <p14:creationId xmlns:p14="http://schemas.microsoft.com/office/powerpoint/2010/main" val="209972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C5D7DA-C9A9-4BCD-9BCD-A029E7C3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3200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4000" dirty="0"/>
              <a:t>①</a:t>
            </a:r>
            <a:r>
              <a:rPr lang="en-US" altLang="ja-JP" sz="4000" dirty="0"/>
              <a:t>A</a:t>
            </a:r>
            <a:r>
              <a:rPr lang="ja-JP" altLang="en-US" sz="4000" dirty="0"/>
              <a:t>：たんじょうびは　＿＿＿＿＿ですか。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B:</a:t>
            </a:r>
            <a:r>
              <a:rPr lang="ja-JP" altLang="en-US" sz="4000" dirty="0"/>
              <a:t>５がつ　１５にちです。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A:</a:t>
            </a:r>
            <a:r>
              <a:rPr lang="ja-JP" altLang="en-US" sz="4000" dirty="0"/>
              <a:t>５がつですか。＿＿＿＿＿＿＿＿＿＿。おなじですね。</a:t>
            </a:r>
            <a:endParaRPr lang="en-US" altLang="ja-JP" sz="4000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A9217E8D-F37C-4349-AE58-F85C2F06E0F3}"/>
              </a:ext>
            </a:extLst>
          </p:cNvPr>
          <p:cNvSpPr/>
          <p:nvPr/>
        </p:nvSpPr>
        <p:spPr>
          <a:xfrm>
            <a:off x="0" y="457200"/>
            <a:ext cx="914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BÀI </a:t>
            </a:r>
            <a:r>
              <a:rPr lang="ja-JP" altLang="en-US" sz="2000" b="1" dirty="0"/>
              <a:t>４</a:t>
            </a:r>
            <a:r>
              <a:rPr lang="en-US" sz="2000" b="1" dirty="0"/>
              <a:t>:HOÀN THÀNH CÂU	</a:t>
            </a:r>
          </a:p>
        </p:txBody>
      </p:sp>
    </p:spTree>
    <p:extLst>
      <p:ext uri="{BB962C8B-B14F-4D97-AF65-F5344CB8AC3E}">
        <p14:creationId xmlns:p14="http://schemas.microsoft.com/office/powerpoint/2010/main" val="306102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022786-0314-4AE7-BB01-94714483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DB9F73-C1B2-4D07-9BAB-3A124F63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3F7C142-D6FB-4BA7-B9AF-0ED66171E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0833" t="45553" r="20000" b="15910"/>
          <a:stretch/>
        </p:blipFill>
        <p:spPr>
          <a:xfrm>
            <a:off x="-1" y="838200"/>
            <a:ext cx="9144000" cy="5486400"/>
          </a:xfrm>
          <a:prstGeom prst="rect">
            <a:avLst/>
          </a:prstGeom>
        </p:spPr>
      </p:pic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2C7F8EA0-79E2-4266-A7C0-418DF7FFDF2C}"/>
              </a:ext>
            </a:extLst>
          </p:cNvPr>
          <p:cNvSpPr/>
          <p:nvPr/>
        </p:nvSpPr>
        <p:spPr>
          <a:xfrm>
            <a:off x="1" y="0"/>
            <a:ext cx="914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BÀI </a:t>
            </a:r>
            <a:r>
              <a:rPr lang="ja-JP" altLang="en-US" sz="2000" b="1" dirty="0"/>
              <a:t>５：</a:t>
            </a:r>
            <a:r>
              <a:rPr lang="en-US" sz="2000" b="1" dirty="0"/>
              <a:t>CHỌN CÂU TRONG HỘP ĐIỀN VÀO CHỖ TRỐNG	</a:t>
            </a:r>
          </a:p>
        </p:txBody>
      </p:sp>
    </p:spTree>
    <p:extLst>
      <p:ext uri="{BB962C8B-B14F-4D97-AF65-F5344CB8AC3E}">
        <p14:creationId xmlns:p14="http://schemas.microsoft.com/office/powerpoint/2010/main" val="113203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99C6516-EB11-423E-84CA-366B1C72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sz="2800" dirty="0"/>
              <a:t>①</a:t>
            </a:r>
            <a:r>
              <a:rPr lang="en-US" altLang="ja-JP" sz="2800" dirty="0"/>
              <a:t>【</a:t>
            </a:r>
            <a:r>
              <a:rPr lang="ja-JP" altLang="en-US" sz="2800" dirty="0"/>
              <a:t>私／です／は／マリヤム</a:t>
            </a:r>
            <a:r>
              <a:rPr lang="en-US" altLang="ja-JP" sz="2800" dirty="0"/>
              <a:t>】</a:t>
            </a:r>
            <a:br>
              <a:rPr lang="en-US" altLang="ja-JP" sz="2800" dirty="0"/>
            </a:br>
            <a:r>
              <a:rPr lang="ja-JP" altLang="en-US" sz="2800" b="1" dirty="0"/>
              <a:t>→</a:t>
            </a:r>
            <a:r>
              <a:rPr lang="en-US" altLang="ja-JP" sz="2800" dirty="0"/>
              <a:t>________________________________________</a:t>
            </a:r>
            <a:r>
              <a:rPr lang="ja-JP" altLang="en-US" sz="2800" dirty="0"/>
              <a:t>。</a:t>
            </a:r>
            <a:br>
              <a:rPr lang="en-US" altLang="ja-JP" sz="2800" dirty="0"/>
            </a:br>
            <a:r>
              <a:rPr lang="ja-JP" altLang="en-US" sz="2800" dirty="0"/>
              <a:t>②</a:t>
            </a:r>
            <a:r>
              <a:rPr lang="en-US" altLang="ja-JP" sz="2800" dirty="0"/>
              <a:t>【</a:t>
            </a:r>
            <a:r>
              <a:rPr lang="ja-JP" altLang="en-US" sz="2800" dirty="0"/>
              <a:t>じゃありません／私／かいしゃいん／は</a:t>
            </a:r>
            <a:r>
              <a:rPr lang="en-US" altLang="ja-JP" sz="2800" dirty="0"/>
              <a:t>】</a:t>
            </a:r>
            <a:br>
              <a:rPr lang="en-US" altLang="ja-JP" sz="2800" dirty="0"/>
            </a:br>
            <a:r>
              <a:rPr lang="ja-JP" altLang="en-US" sz="2800" b="1" dirty="0"/>
              <a:t>→</a:t>
            </a:r>
            <a:r>
              <a:rPr lang="en-US" altLang="ja-JP" sz="2800" dirty="0"/>
              <a:t>________________________________________</a:t>
            </a:r>
            <a:r>
              <a:rPr lang="ja-JP" altLang="en-US" sz="2800" dirty="0"/>
              <a:t>。</a:t>
            </a:r>
            <a:br>
              <a:rPr lang="en-US" altLang="ja-JP" sz="2800" dirty="0"/>
            </a:br>
            <a:r>
              <a:rPr lang="ja-JP" altLang="en-US" sz="2800" dirty="0"/>
              <a:t>③</a:t>
            </a:r>
            <a:r>
              <a:rPr lang="en-US" altLang="ja-JP" sz="2800" dirty="0"/>
              <a:t>【</a:t>
            </a:r>
            <a:r>
              <a:rPr lang="ja-JP" altLang="en-US" sz="2800" dirty="0"/>
              <a:t>さとうさん／です／は／学生／の／ふじみ大学</a:t>
            </a:r>
            <a:r>
              <a:rPr lang="en-US" altLang="ja-JP" sz="2800" dirty="0"/>
              <a:t>】</a:t>
            </a:r>
            <a:br>
              <a:rPr lang="en-US" altLang="ja-JP" sz="2800" dirty="0"/>
            </a:br>
            <a:r>
              <a:rPr lang="ja-JP" altLang="en-US" sz="2800" b="1" dirty="0"/>
              <a:t>→</a:t>
            </a:r>
            <a:r>
              <a:rPr lang="en-US" altLang="ja-JP" sz="2800" dirty="0"/>
              <a:t>________________________________________</a:t>
            </a:r>
            <a:r>
              <a:rPr lang="ja-JP" altLang="en-US" sz="2800" dirty="0"/>
              <a:t>。</a:t>
            </a:r>
            <a:endParaRPr lang="en-US" sz="2800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51AB5B3F-31AC-4672-97A6-7E50F0B05175}"/>
              </a:ext>
            </a:extLst>
          </p:cNvPr>
          <p:cNvSpPr/>
          <p:nvPr/>
        </p:nvSpPr>
        <p:spPr>
          <a:xfrm>
            <a:off x="1" y="0"/>
            <a:ext cx="914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BÀI </a:t>
            </a:r>
            <a:r>
              <a:rPr lang="ja-JP" altLang="en-US" sz="2000" b="1" dirty="0"/>
              <a:t>６：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224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C634780-A737-4ACD-8B2D-A41C4DF6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pPr marL="0" indent="0">
              <a:buNone/>
            </a:pPr>
            <a:r>
              <a:rPr lang="ja-JP" altLang="en-US" sz="2800" dirty="0"/>
              <a:t>①</a:t>
            </a:r>
            <a:r>
              <a:rPr lang="en-US" sz="2800" dirty="0" err="1"/>
              <a:t>Tôi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Lan. </a:t>
            </a:r>
          </a:p>
          <a:p>
            <a:pPr marL="0" indent="0">
              <a:buNone/>
            </a:pPr>
            <a:r>
              <a:rPr lang="ja-JP" altLang="en-US" sz="2800" b="1" dirty="0"/>
              <a:t>→</a:t>
            </a:r>
            <a:r>
              <a:rPr lang="en-US" altLang="ja-JP" sz="2800" dirty="0"/>
              <a:t>________________________________________</a:t>
            </a:r>
            <a:r>
              <a:rPr lang="ja-JP" altLang="en-US" sz="2800" dirty="0"/>
              <a:t>。</a:t>
            </a:r>
            <a:endParaRPr lang="en-US" sz="2800" dirty="0"/>
          </a:p>
          <a:p>
            <a:pPr marL="0" indent="0">
              <a:buNone/>
            </a:pPr>
            <a:r>
              <a:rPr lang="ja-JP" altLang="en-US" sz="2800" dirty="0"/>
              <a:t>②</a:t>
            </a:r>
            <a:r>
              <a:rPr lang="en-US" sz="2800" dirty="0" err="1"/>
              <a:t>Tôi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tr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FPT. </a:t>
            </a:r>
          </a:p>
          <a:p>
            <a:pPr marL="0" indent="0">
              <a:buNone/>
            </a:pPr>
            <a:r>
              <a:rPr lang="ja-JP" altLang="en-US" sz="2800" b="1" dirty="0"/>
              <a:t>→</a:t>
            </a:r>
            <a:r>
              <a:rPr lang="en-US" altLang="ja-JP" sz="2800" dirty="0"/>
              <a:t>________________________________________</a:t>
            </a:r>
            <a:r>
              <a:rPr lang="ja-JP" altLang="en-US" sz="2800" dirty="0"/>
              <a:t>。</a:t>
            </a:r>
            <a:endParaRPr lang="en-US" sz="2800" dirty="0"/>
          </a:p>
          <a:p>
            <a:pPr marL="0" indent="0">
              <a:buNone/>
            </a:pPr>
            <a:r>
              <a:rPr lang="ja-JP" altLang="en-US" sz="2800" dirty="0"/>
              <a:t>③</a:t>
            </a:r>
            <a:r>
              <a:rPr lang="en-US" sz="2800" dirty="0" err="1"/>
              <a:t>Rất</a:t>
            </a:r>
            <a:r>
              <a:rPr lang="en-US" sz="2800" dirty="0"/>
              <a:t> </a:t>
            </a:r>
            <a:r>
              <a:rPr lang="en-US" sz="2800" dirty="0" err="1"/>
              <a:t>mong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đỡ</a:t>
            </a:r>
            <a:r>
              <a:rPr lang="ja-JP" altLang="en-US" sz="2800" dirty="0"/>
              <a:t>　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b="1" dirty="0"/>
              <a:t>→</a:t>
            </a:r>
            <a:r>
              <a:rPr lang="en-US" altLang="ja-JP" sz="2800" dirty="0"/>
              <a:t>________________________________________</a:t>
            </a:r>
            <a:r>
              <a:rPr lang="ja-JP" altLang="en-US" sz="2800" dirty="0"/>
              <a:t>。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④</a:t>
            </a:r>
            <a:r>
              <a:rPr lang="en-US" sz="2800" dirty="0" err="1"/>
              <a:t>Cô</a:t>
            </a:r>
            <a:r>
              <a:rPr lang="en-US" sz="2800" dirty="0"/>
              <a:t> </a:t>
            </a:r>
            <a:r>
              <a:rPr lang="en-US" sz="2800" dirty="0" err="1"/>
              <a:t>Hà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giáo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tiếng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.</a:t>
            </a:r>
            <a:r>
              <a:rPr lang="ja-JP" altLang="en-US" sz="2800" dirty="0"/>
              <a:t>　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b="1" dirty="0"/>
              <a:t>→</a:t>
            </a:r>
            <a:r>
              <a:rPr lang="en-US" altLang="ja-JP" sz="2800" dirty="0"/>
              <a:t>________________________________________</a:t>
            </a:r>
            <a:r>
              <a:rPr lang="ja-JP" altLang="en-US" sz="2800" dirty="0"/>
              <a:t>。</a:t>
            </a:r>
            <a:endParaRPr lang="en-US" sz="2800" dirty="0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DBAE66CC-BCF1-4474-A9CA-0F491E3A3FFC}"/>
              </a:ext>
            </a:extLst>
          </p:cNvPr>
          <p:cNvSpPr/>
          <p:nvPr/>
        </p:nvSpPr>
        <p:spPr>
          <a:xfrm>
            <a:off x="0" y="457200"/>
            <a:ext cx="914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BÀI 5:DỊCH CÁC CÂU SAU SANG TIẾNG NHẬT	</a:t>
            </a:r>
          </a:p>
        </p:txBody>
      </p:sp>
    </p:spTree>
    <p:extLst>
      <p:ext uri="{BB962C8B-B14F-4D97-AF65-F5344CB8AC3E}">
        <p14:creationId xmlns:p14="http://schemas.microsoft.com/office/powerpoint/2010/main" val="39905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8263DCE-0986-4568-8860-098B2DDD6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CEBAD50-FDEC-4D70-AF01-57C2C91919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833" t="21456" r="35833" b="35178"/>
          <a:stretch/>
        </p:blipFill>
        <p:spPr>
          <a:xfrm>
            <a:off x="231077" y="1143000"/>
            <a:ext cx="8681846" cy="5486400"/>
          </a:xfrm>
          <a:prstGeom prst="rect">
            <a:avLst/>
          </a:prstGeom>
        </p:spPr>
      </p:pic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259A9082-9485-4DF6-B8B8-DB3E803F3DF3}"/>
              </a:ext>
            </a:extLst>
          </p:cNvPr>
          <p:cNvSpPr/>
          <p:nvPr/>
        </p:nvSpPr>
        <p:spPr>
          <a:xfrm>
            <a:off x="-9144" y="114300"/>
            <a:ext cx="914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BÀI </a:t>
            </a:r>
            <a:r>
              <a:rPr lang="ja-JP" altLang="en-US" sz="2000" b="1" dirty="0"/>
              <a:t>６</a:t>
            </a:r>
            <a:r>
              <a:rPr lang="en-US" sz="2000" b="1" dirty="0"/>
              <a:t>:CHỌN PH</a:t>
            </a:r>
            <a:r>
              <a:rPr lang="vi-VN" sz="2000" b="1" dirty="0"/>
              <a:t>Ư</a:t>
            </a:r>
            <a:r>
              <a:rPr lang="en-US" sz="2000" b="1" dirty="0"/>
              <a:t>ƠNG ÁN ĐÚNG	</a:t>
            </a:r>
          </a:p>
        </p:txBody>
      </p:sp>
    </p:spTree>
    <p:extLst>
      <p:ext uri="{BB962C8B-B14F-4D97-AF65-F5344CB8AC3E}">
        <p14:creationId xmlns:p14="http://schemas.microsoft.com/office/powerpoint/2010/main" val="5973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A5367527-2F41-4484-9F1B-1D0CD7F4B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833" t="64822" r="10000" b="8498"/>
          <a:stretch/>
        </p:blipFill>
        <p:spPr>
          <a:xfrm>
            <a:off x="76200" y="1828801"/>
            <a:ext cx="8915400" cy="3200399"/>
          </a:xfrm>
          <a:prstGeom prst="rect">
            <a:avLst/>
          </a:prstGeom>
        </p:spPr>
      </p:pic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C2D99852-A72A-4E30-80AD-F153C03347F9}"/>
              </a:ext>
            </a:extLst>
          </p:cNvPr>
          <p:cNvSpPr/>
          <p:nvPr/>
        </p:nvSpPr>
        <p:spPr>
          <a:xfrm>
            <a:off x="-9144" y="114300"/>
            <a:ext cx="914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BÀI </a:t>
            </a:r>
            <a:r>
              <a:rPr lang="ja-JP" altLang="en-US" sz="2000" b="1" dirty="0"/>
              <a:t>６</a:t>
            </a:r>
            <a:r>
              <a:rPr lang="en-US" sz="2000" b="1" dirty="0"/>
              <a:t>:CHỌN PH</a:t>
            </a:r>
            <a:r>
              <a:rPr lang="vi-VN" sz="2000" b="1" dirty="0"/>
              <a:t>Ư</a:t>
            </a:r>
            <a:r>
              <a:rPr lang="en-US" sz="2000" b="1" dirty="0"/>
              <a:t>ƠNG ÁN ĐÚNG	</a:t>
            </a:r>
          </a:p>
        </p:txBody>
      </p:sp>
    </p:spTree>
    <p:extLst>
      <p:ext uri="{BB962C8B-B14F-4D97-AF65-F5344CB8AC3E}">
        <p14:creationId xmlns:p14="http://schemas.microsoft.com/office/powerpoint/2010/main" val="21754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êu đề 1">
            <a:extLst>
              <a:ext uri="{FF2B5EF4-FFF2-40B4-BE49-F238E27FC236}">
                <a16:creationId xmlns:a16="http://schemas.microsoft.com/office/drawing/2014/main" id="{FD8CE5CC-430D-47BB-B6B2-661E9A38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7D0057-CAE7-442E-919A-3BC9EC1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Font typeface="Wingdings 2" panose="05020102010507070707" pitchFamily="18" charset="2"/>
              <a:buNone/>
              <a:defRPr/>
            </a:pPr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1</a:t>
            </a:r>
          </a:p>
          <a:p>
            <a:pPr algn="ctr">
              <a:defRPr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356987"/>
            <a:ext cx="10287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>
            <a:off x="3287555" y="246999"/>
            <a:ext cx="3199327" cy="17865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第</a:t>
            </a:r>
            <a:r>
              <a:rPr lang="en-US" altLang="ja-JP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課</a:t>
            </a:r>
            <a:endParaRPr lang="en-US" sz="7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>
          <a:xfrm rot="20688987">
            <a:off x="932623" y="656586"/>
            <a:ext cx="2261051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altLang="ja-JP" sz="6000" b="1" dirty="0">
                <a:solidFill>
                  <a:srgbClr val="FFFF00"/>
                </a:solidFill>
              </a:rPr>
              <a:t>ST</a:t>
            </a:r>
            <a:r>
              <a:rPr lang="en-US" altLang="ja-JP" sz="6000" b="1" dirty="0">
                <a:solidFill>
                  <a:srgbClr val="FFFF00"/>
                </a:solidFill>
              </a:rPr>
              <a:t>2</a:t>
            </a:r>
            <a:endParaRPr lang="en-US" sz="6000" dirty="0"/>
          </a:p>
        </p:txBody>
      </p:sp>
      <p:sp>
        <p:nvSpPr>
          <p:cNvPr id="7" name="Rounded Rectangle 6"/>
          <p:cNvSpPr/>
          <p:nvPr/>
        </p:nvSpPr>
        <p:spPr>
          <a:xfrm>
            <a:off x="1344012" y="2895600"/>
            <a:ext cx="7086410" cy="20187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rgbClr val="00B050"/>
                </a:solidFill>
                <a:latin typeface="+mj-ea"/>
                <a:ea typeface="+mj-ea"/>
              </a:rPr>
              <a:t>私の誕生日</a:t>
            </a:r>
            <a:endParaRPr lang="en-US" sz="60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9" name="Picture 2" descr="Logo_FPT_University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480" y="246999"/>
            <a:ext cx="1444942" cy="8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67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0" y="-34636"/>
            <a:ext cx="34409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やってみよう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3" name="11 Track 11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67200" y="1524000"/>
            <a:ext cx="609600" cy="609600"/>
          </a:xfrm>
          <a:prstGeom prst="rect">
            <a:avLst/>
          </a:prstGeom>
        </p:spPr>
      </p:pic>
      <p:pic>
        <p:nvPicPr>
          <p:cNvPr id="4" name="12 Track 12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5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9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17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79B8C4-5558-40BB-987A-B1E2D0FE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DC9BF87-5D61-4CA5-9480-F4EBB001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9600" dirty="0"/>
              <a:t>練習</a:t>
            </a:r>
            <a:endParaRPr lang="en-US" altLang="ja-JP" sz="9600" dirty="0"/>
          </a:p>
          <a:p>
            <a:pPr marL="0" indent="0" algn="ctr">
              <a:buNone/>
            </a:pPr>
            <a:r>
              <a:rPr lang="en-US" sz="9600" dirty="0"/>
              <a:t>LUYÊN TẬP</a:t>
            </a:r>
          </a:p>
        </p:txBody>
      </p:sp>
    </p:spTree>
    <p:extLst>
      <p:ext uri="{BB962C8B-B14F-4D97-AF65-F5344CB8AC3E}">
        <p14:creationId xmlns:p14="http://schemas.microsoft.com/office/powerpoint/2010/main" val="425914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7C3E36C-6330-4B50-A325-2675348E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E350589-1865-4D5E-A1F2-D59539F8E2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6667" t="12945" r="18333" b="23320"/>
          <a:stretch/>
        </p:blipFill>
        <p:spPr>
          <a:xfrm>
            <a:off x="-15240" y="548640"/>
            <a:ext cx="8915400" cy="6156960"/>
          </a:xfrm>
          <a:prstGeom prst="rect">
            <a:avLst/>
          </a:prstGeom>
        </p:spPr>
      </p:pic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ABE96816-E989-4CA3-AAA5-EF3F3302CD0E}"/>
              </a:ext>
            </a:extLst>
          </p:cNvPr>
          <p:cNvSpPr/>
          <p:nvPr/>
        </p:nvSpPr>
        <p:spPr>
          <a:xfrm>
            <a:off x="1" y="0"/>
            <a:ext cx="914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BÀI 1:NHÌN TRANH RỒI VIẾT CÂU THEO MẪU</a:t>
            </a:r>
          </a:p>
        </p:txBody>
      </p:sp>
    </p:spTree>
    <p:extLst>
      <p:ext uri="{BB962C8B-B14F-4D97-AF65-F5344CB8AC3E}">
        <p14:creationId xmlns:p14="http://schemas.microsoft.com/office/powerpoint/2010/main" val="345861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5EA2F7-0A32-4BA6-BEDF-2A659512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04088"/>
            <a:ext cx="8458200" cy="1143000"/>
          </a:xfrm>
        </p:spPr>
        <p:txBody>
          <a:bodyPr>
            <a:noAutofit/>
          </a:bodyPr>
          <a:lstStyle/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ja-JP" altLang="en-US" sz="2800" dirty="0"/>
              <a:t>ワンさんは学生ですか。</a:t>
            </a:r>
            <a:br>
              <a:rPr lang="en-US" altLang="ja-JP" sz="2800" dirty="0"/>
            </a:br>
            <a:r>
              <a:rPr lang="ja-JP" altLang="en-US" sz="2800" dirty="0"/>
              <a:t>はい、学生です。／いいえ、学生じゃありません。</a:t>
            </a:r>
            <a:endParaRPr lang="en-US" sz="28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C5D7DA-C9A9-4BCD-9BCD-A029E7C3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438400"/>
            <a:ext cx="84582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①</a:t>
            </a:r>
            <a:r>
              <a:rPr lang="en-US" altLang="ja-JP" sz="3200" dirty="0"/>
              <a:t>A</a:t>
            </a:r>
            <a:r>
              <a:rPr lang="ja-JP" altLang="en-US" sz="3200" dirty="0"/>
              <a:t>：さとうさんは　せんせいですか。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B:</a:t>
            </a:r>
            <a:r>
              <a:rPr lang="ja-JP" altLang="en-US" sz="3200" dirty="0"/>
              <a:t>いいえ、＿＿＿＿＿＿＿＿＿＿＿＿＿＿＿。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②</a:t>
            </a:r>
            <a:r>
              <a:rPr lang="en-US" altLang="ja-JP" sz="3200" dirty="0"/>
              <a:t>A:</a:t>
            </a:r>
            <a:r>
              <a:rPr lang="ja-JP" altLang="en-US" sz="3200" dirty="0"/>
              <a:t>パクさんは　かんこくじんですか。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B:</a:t>
            </a:r>
            <a:r>
              <a:rPr lang="ja-JP" altLang="en-US" sz="3200" dirty="0"/>
              <a:t>はい、 ＿＿＿＿＿＿＿＿＿＿＿＿＿＿＿。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③</a:t>
            </a:r>
            <a:r>
              <a:rPr lang="en-US" altLang="ja-JP" sz="3200" dirty="0"/>
              <a:t>A:</a:t>
            </a:r>
            <a:r>
              <a:rPr lang="ja-JP" altLang="en-US" sz="3200" dirty="0"/>
              <a:t>ダニエルさんは　アメリカ人ですか。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B:</a:t>
            </a:r>
            <a:r>
              <a:rPr lang="ja-JP" altLang="en-US" sz="3200" dirty="0"/>
              <a:t>いいえ、＿＿＿＿＿＿＿＿＿＿＿＿＿＿＿。</a:t>
            </a:r>
            <a:endParaRPr lang="en-US" altLang="ja-JP" sz="3200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A9217E8D-F37C-4349-AE58-F85C2F06E0F3}"/>
              </a:ext>
            </a:extLst>
          </p:cNvPr>
          <p:cNvSpPr/>
          <p:nvPr/>
        </p:nvSpPr>
        <p:spPr>
          <a:xfrm>
            <a:off x="1" y="0"/>
            <a:ext cx="914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BÀI </a:t>
            </a:r>
            <a:r>
              <a:rPr lang="ja-JP" altLang="en-US" sz="2000" b="1" dirty="0"/>
              <a:t>２</a:t>
            </a:r>
            <a:r>
              <a:rPr lang="en-US" sz="2000" b="1" dirty="0"/>
              <a:t>:HOÀN THÀNH CÂU THEO MẪU</a:t>
            </a:r>
          </a:p>
        </p:txBody>
      </p:sp>
    </p:spTree>
    <p:extLst>
      <p:ext uri="{BB962C8B-B14F-4D97-AF65-F5344CB8AC3E}">
        <p14:creationId xmlns:p14="http://schemas.microsoft.com/office/powerpoint/2010/main" val="34792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5EA2F7-0A32-4BA6-BEDF-2A65951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ja-JP" altLang="en-US" sz="2800" dirty="0"/>
              <a:t>ワンさんは学生ですか。</a:t>
            </a:r>
            <a:br>
              <a:rPr lang="en-US" altLang="ja-JP" sz="2800" dirty="0"/>
            </a:br>
            <a:r>
              <a:rPr lang="ja-JP" altLang="en-US" sz="2800" dirty="0"/>
              <a:t>はい、学生です。／いいえ、学生じゃありません。</a:t>
            </a:r>
            <a:endParaRPr lang="en-US" sz="28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C5D7DA-C9A9-4BCD-9BCD-A029E7C3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438400"/>
            <a:ext cx="84582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④</a:t>
            </a:r>
            <a:r>
              <a:rPr lang="en-US" altLang="ja-JP" sz="3200" dirty="0"/>
              <a:t>A</a:t>
            </a:r>
            <a:r>
              <a:rPr lang="ja-JP" altLang="en-US" sz="3200" dirty="0"/>
              <a:t>：＿＿＿＿＿＿＿＿＿＿＿＿＿＿＿。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B:</a:t>
            </a:r>
            <a:r>
              <a:rPr lang="ja-JP" altLang="en-US" sz="3200" dirty="0"/>
              <a:t>はい、学生です。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⑤</a:t>
            </a:r>
            <a:r>
              <a:rPr lang="en-US" altLang="ja-JP" sz="3200" dirty="0"/>
              <a:t>A</a:t>
            </a:r>
            <a:r>
              <a:rPr lang="ja-JP" altLang="en-US" sz="3200" dirty="0"/>
              <a:t> ： ＿＿＿＿＿＿＿＿＿＿＿＿＿＿＿。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B:</a:t>
            </a:r>
            <a:r>
              <a:rPr lang="ja-JP" altLang="en-US" sz="3200" dirty="0"/>
              <a:t>いいえ、かいしゃいん　じゃありません。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⑥</a:t>
            </a:r>
            <a:r>
              <a:rPr lang="en-US" altLang="ja-JP" sz="3200" dirty="0"/>
              <a:t>A:_</a:t>
            </a:r>
            <a:r>
              <a:rPr lang="ja-JP" altLang="en-US" sz="3200" dirty="0"/>
              <a:t>＿＿＿＿＿＿＿＿＿＿＿＿＿＿＿。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B:</a:t>
            </a:r>
            <a:r>
              <a:rPr lang="ja-JP" altLang="en-US" sz="3200" dirty="0"/>
              <a:t>はい、日本人です。</a:t>
            </a:r>
            <a:endParaRPr lang="en-US" altLang="ja-JP" sz="3200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A9217E8D-F37C-4349-AE58-F85C2F06E0F3}"/>
              </a:ext>
            </a:extLst>
          </p:cNvPr>
          <p:cNvSpPr/>
          <p:nvPr/>
        </p:nvSpPr>
        <p:spPr>
          <a:xfrm>
            <a:off x="1" y="0"/>
            <a:ext cx="914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BÀI </a:t>
            </a:r>
            <a:r>
              <a:rPr lang="ja-JP" altLang="en-US" sz="2000" b="1" dirty="0"/>
              <a:t>２</a:t>
            </a:r>
            <a:r>
              <a:rPr lang="en-US" sz="2000" b="1" dirty="0"/>
              <a:t>:HOÀN THÀNH CÂU THEO MẪU</a:t>
            </a:r>
          </a:p>
        </p:txBody>
      </p:sp>
    </p:spTree>
    <p:extLst>
      <p:ext uri="{BB962C8B-B14F-4D97-AF65-F5344CB8AC3E}">
        <p14:creationId xmlns:p14="http://schemas.microsoft.com/office/powerpoint/2010/main" val="7439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êu đề 1">
            <a:extLst>
              <a:ext uri="{FF2B5EF4-FFF2-40B4-BE49-F238E27FC236}">
                <a16:creationId xmlns:a16="http://schemas.microsoft.com/office/drawing/2014/main" id="{FD8CE5CC-430D-47BB-B6B2-661E9A38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7D0057-CAE7-442E-919A-3BC9EC1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Font typeface="Wingdings 2" panose="05020102010507070707" pitchFamily="18" charset="2"/>
              <a:buNone/>
              <a:defRPr/>
            </a:pPr>
            <a:r>
              <a:rPr lang="en-US" sz="13800">
                <a:latin typeface="Times New Roman" panose="02020603050405020304" pitchFamily="18" charset="0"/>
                <a:cs typeface="Times New Roman" panose="02020603050405020304" pitchFamily="18" charset="0"/>
              </a:rPr>
              <a:t>TIẾT 2</a:t>
            </a:r>
            <a:endParaRPr lang="en-US"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60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584</TotalTime>
  <Words>441</Words>
  <Application>Microsoft Office PowerPoint</Application>
  <PresentationFormat>Trình chiếu Trên màn hình (4:3)</PresentationFormat>
  <Paragraphs>74</Paragraphs>
  <Slides>17</Slides>
  <Notes>11</Notes>
  <HiddenSlides>0</HiddenSlides>
  <MMClips>2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3" baseType="lpstr">
      <vt:lpstr>ＭＳ Ｐゴシック</vt:lpstr>
      <vt:lpstr>Calibri</vt:lpstr>
      <vt:lpstr>Constantia</vt:lpstr>
      <vt:lpstr>Times New Roman</vt:lpstr>
      <vt:lpstr>Wingdings 2</vt:lpstr>
      <vt:lpstr>Flow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Ví dụ:  ワンさんは学生ですか。 はい、学生です。／いいえ、学生じゃありません。</vt:lpstr>
      <vt:lpstr>Ví dụ:  ワンさんは学生ですか。 はい、学生です。／いいえ、学生じゃありません。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3課</dc:title>
  <dc:creator>Thu-Tao</dc:creator>
  <cp:lastModifiedBy>E7240</cp:lastModifiedBy>
  <cp:revision>38</cp:revision>
  <dcterms:created xsi:type="dcterms:W3CDTF">2006-08-16T00:00:00Z</dcterms:created>
  <dcterms:modified xsi:type="dcterms:W3CDTF">2022-07-11T09:18:08Z</dcterms:modified>
</cp:coreProperties>
</file>