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a" ContentType="audio/x-ms-wm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67" r:id="rId2"/>
    <p:sldId id="344" r:id="rId3"/>
    <p:sldId id="268" r:id="rId4"/>
    <p:sldId id="269" r:id="rId5"/>
    <p:sldId id="270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71" r:id="rId14"/>
    <p:sldId id="278" r:id="rId15"/>
    <p:sldId id="257" r:id="rId16"/>
    <p:sldId id="281" r:id="rId17"/>
    <p:sldId id="279" r:id="rId18"/>
    <p:sldId id="280" r:id="rId19"/>
    <p:sldId id="345" r:id="rId20"/>
    <p:sldId id="273" r:id="rId21"/>
    <p:sldId id="275" r:id="rId22"/>
    <p:sldId id="282" r:id="rId23"/>
    <p:sldId id="283" r:id="rId24"/>
    <p:sldId id="266" r:id="rId25"/>
    <p:sldId id="276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E9158-4C3C-FF47-8FE9-72D7C408BCAE}" v="424" dt="2021-09-28T18:28:35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ayami Kurayami" userId="cf86d4f74176d0bb" providerId="LiveId" clId="{3EDE9158-4C3C-FF47-8FE9-72D7C408BCAE}"/>
    <pc:docChg chg="custSel modSld">
      <pc:chgData name="Kurayami Kurayami" userId="cf86d4f74176d0bb" providerId="LiveId" clId="{3EDE9158-4C3C-FF47-8FE9-72D7C408BCAE}" dt="2021-09-28T18:28:35.520" v="761" actId="20577"/>
      <pc:docMkLst>
        <pc:docMk/>
      </pc:docMkLst>
      <pc:sldChg chg="delSp modSp mod delAnim">
        <pc:chgData name="Kurayami Kurayami" userId="cf86d4f74176d0bb" providerId="LiveId" clId="{3EDE9158-4C3C-FF47-8FE9-72D7C408BCAE}" dt="2021-09-28T18:10:41.597" v="23" actId="207"/>
        <pc:sldMkLst>
          <pc:docMk/>
          <pc:sldMk cId="0" sldId="257"/>
        </pc:sldMkLst>
        <pc:spChg chg="del mod">
          <ac:chgData name="Kurayami Kurayami" userId="cf86d4f74176d0bb" providerId="LiveId" clId="{3EDE9158-4C3C-FF47-8FE9-72D7C408BCAE}" dt="2021-09-28T18:06:57.100" v="3" actId="21"/>
          <ac:spMkLst>
            <pc:docMk/>
            <pc:sldMk cId="0" sldId="257"/>
            <ac:spMk id="4" creationId="{00000000-0000-0000-0000-000000000000}"/>
          </ac:spMkLst>
        </pc:spChg>
        <pc:spChg chg="mod">
          <ac:chgData name="Kurayami Kurayami" userId="cf86d4f74176d0bb" providerId="LiveId" clId="{3EDE9158-4C3C-FF47-8FE9-72D7C408BCAE}" dt="2021-09-28T18:10:41.597" v="23" actId="207"/>
          <ac:spMkLst>
            <pc:docMk/>
            <pc:sldMk cId="0" sldId="257"/>
            <ac:spMk id="7" creationId="{00000000-0000-0000-0000-000000000000}"/>
          </ac:spMkLst>
        </pc:spChg>
      </pc:sldChg>
      <pc:sldChg chg="modSp">
        <pc:chgData name="Kurayami Kurayami" userId="cf86d4f74176d0bb" providerId="LiveId" clId="{3EDE9158-4C3C-FF47-8FE9-72D7C408BCAE}" dt="2021-09-28T18:25:20.675" v="760" actId="20577"/>
        <pc:sldMkLst>
          <pc:docMk/>
          <pc:sldMk cId="0" sldId="266"/>
        </pc:sldMkLst>
        <pc:spChg chg="mod">
          <ac:chgData name="Kurayami Kurayami" userId="cf86d4f74176d0bb" providerId="LiveId" clId="{3EDE9158-4C3C-FF47-8FE9-72D7C408BCAE}" dt="2021-09-28T18:25:20.675" v="760" actId="20577"/>
          <ac:spMkLst>
            <pc:docMk/>
            <pc:sldMk cId="0" sldId="266"/>
            <ac:spMk id="6" creationId="{00000000-0000-0000-0000-000000000000}"/>
          </ac:spMkLst>
        </pc:spChg>
      </pc:sldChg>
      <pc:sldChg chg="addSp modSp mod modAnim">
        <pc:chgData name="Kurayami Kurayami" userId="cf86d4f74176d0bb" providerId="LiveId" clId="{3EDE9158-4C3C-FF47-8FE9-72D7C408BCAE}" dt="2021-09-28T18:08:01.300" v="13" actId="14100"/>
        <pc:sldMkLst>
          <pc:docMk/>
          <pc:sldMk cId="1337295053" sldId="270"/>
        </pc:sldMkLst>
        <pc:spChg chg="add mod">
          <ac:chgData name="Kurayami Kurayami" userId="cf86d4f74176d0bb" providerId="LiveId" clId="{3EDE9158-4C3C-FF47-8FE9-72D7C408BCAE}" dt="2021-09-28T18:08:01.300" v="13" actId="14100"/>
          <ac:spMkLst>
            <pc:docMk/>
            <pc:sldMk cId="1337295053" sldId="270"/>
            <ac:spMk id="9" creationId="{636E2706-8339-F044-8253-594C578C1C65}"/>
          </ac:spMkLst>
        </pc:spChg>
        <pc:spChg chg="mod">
          <ac:chgData name="Kurayami Kurayami" userId="cf86d4f74176d0bb" providerId="LiveId" clId="{3EDE9158-4C3C-FF47-8FE9-72D7C408BCAE}" dt="2021-09-28T18:07:18.445" v="5" actId="207"/>
          <ac:spMkLst>
            <pc:docMk/>
            <pc:sldMk cId="1337295053" sldId="270"/>
            <ac:spMk id="12" creationId="{00000000-0000-0000-0000-000000000000}"/>
          </ac:spMkLst>
        </pc:spChg>
      </pc:sldChg>
      <pc:sldChg chg="addSp modSp mod">
        <pc:chgData name="Kurayami Kurayami" userId="cf86d4f74176d0bb" providerId="LiveId" clId="{3EDE9158-4C3C-FF47-8FE9-72D7C408BCAE}" dt="2021-09-28T18:23:51.167" v="758" actId="1076"/>
        <pc:sldMkLst>
          <pc:docMk/>
          <pc:sldMk cId="1070103300" sldId="275"/>
        </pc:sldMkLst>
        <pc:spChg chg="mod">
          <ac:chgData name="Kurayami Kurayami" userId="cf86d4f74176d0bb" providerId="LiveId" clId="{3EDE9158-4C3C-FF47-8FE9-72D7C408BCAE}" dt="2021-09-28T18:15:04.569" v="94" actId="207"/>
          <ac:spMkLst>
            <pc:docMk/>
            <pc:sldMk cId="1070103300" sldId="275"/>
            <ac:spMk id="2" creationId="{00000000-0000-0000-0000-000000000000}"/>
          </ac:spMkLst>
        </pc:spChg>
        <pc:spChg chg="mod">
          <ac:chgData name="Kurayami Kurayami" userId="cf86d4f74176d0bb" providerId="LiveId" clId="{3EDE9158-4C3C-FF47-8FE9-72D7C408BCAE}" dt="2021-09-28T18:21:40.978" v="475" actId="14100"/>
          <ac:spMkLst>
            <pc:docMk/>
            <pc:sldMk cId="1070103300" sldId="275"/>
            <ac:spMk id="3" creationId="{00000000-0000-0000-0000-000000000000}"/>
          </ac:spMkLst>
        </pc:spChg>
        <pc:spChg chg="add mod">
          <ac:chgData name="Kurayami Kurayami" userId="cf86d4f74176d0bb" providerId="LiveId" clId="{3EDE9158-4C3C-FF47-8FE9-72D7C408BCAE}" dt="2021-09-28T18:23:51.167" v="758" actId="1076"/>
          <ac:spMkLst>
            <pc:docMk/>
            <pc:sldMk cId="1070103300" sldId="275"/>
            <ac:spMk id="4" creationId="{0F6FBBCA-884F-8A4C-945E-E31ADD075D9C}"/>
          </ac:spMkLst>
        </pc:spChg>
      </pc:sldChg>
      <pc:sldChg chg="modSp">
        <pc:chgData name="Kurayami Kurayami" userId="cf86d4f74176d0bb" providerId="LiveId" clId="{3EDE9158-4C3C-FF47-8FE9-72D7C408BCAE}" dt="2021-09-28T18:28:35.520" v="761" actId="20577"/>
        <pc:sldMkLst>
          <pc:docMk/>
          <pc:sldMk cId="1088804259" sldId="276"/>
        </pc:sldMkLst>
        <pc:spChg chg="mod">
          <ac:chgData name="Kurayami Kurayami" userId="cf86d4f74176d0bb" providerId="LiveId" clId="{3EDE9158-4C3C-FF47-8FE9-72D7C408BCAE}" dt="2021-09-28T18:28:35.520" v="761" actId="20577"/>
          <ac:spMkLst>
            <pc:docMk/>
            <pc:sldMk cId="1088804259" sldId="276"/>
            <ac:spMk id="8" creationId="{00000000-0000-0000-0000-000000000000}"/>
          </ac:spMkLst>
        </pc:spChg>
      </pc:sldChg>
      <pc:sldChg chg="modSp mod">
        <pc:chgData name="Kurayami Kurayami" userId="cf86d4f74176d0bb" providerId="LiveId" clId="{3EDE9158-4C3C-FF47-8FE9-72D7C408BCAE}" dt="2021-09-28T18:12:01.836" v="29" actId="20577"/>
        <pc:sldMkLst>
          <pc:docMk/>
          <pc:sldMk cId="468284138" sldId="279"/>
        </pc:sldMkLst>
        <pc:spChg chg="mod">
          <ac:chgData name="Kurayami Kurayami" userId="cf86d4f74176d0bb" providerId="LiveId" clId="{3EDE9158-4C3C-FF47-8FE9-72D7C408BCAE}" dt="2021-09-28T18:12:01.836" v="29" actId="20577"/>
          <ac:spMkLst>
            <pc:docMk/>
            <pc:sldMk cId="468284138" sldId="279"/>
            <ac:spMk id="2" creationId="{00000000-0000-0000-0000-000000000000}"/>
          </ac:spMkLst>
        </pc:spChg>
      </pc:sldChg>
      <pc:sldChg chg="modSp mod">
        <pc:chgData name="Kurayami Kurayami" userId="cf86d4f74176d0bb" providerId="LiveId" clId="{3EDE9158-4C3C-FF47-8FE9-72D7C408BCAE}" dt="2021-09-28T18:11:53.667" v="27" actId="14100"/>
        <pc:sldMkLst>
          <pc:docMk/>
          <pc:sldMk cId="248326151" sldId="280"/>
        </pc:sldMkLst>
        <pc:spChg chg="mod">
          <ac:chgData name="Kurayami Kurayami" userId="cf86d4f74176d0bb" providerId="LiveId" clId="{3EDE9158-4C3C-FF47-8FE9-72D7C408BCAE}" dt="2021-09-28T18:11:53.667" v="27" actId="14100"/>
          <ac:spMkLst>
            <pc:docMk/>
            <pc:sldMk cId="248326151" sldId="280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CCDD2-8A97-473C-9E40-3666B1924948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44F49-D077-4A80-BB74-F50B42076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8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GV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sv</a:t>
            </a:r>
            <a:r>
              <a:rPr lang="en-US" baseline="0" dirty="0"/>
              <a:t> </a:t>
            </a:r>
            <a:r>
              <a:rPr lang="en-US" baseline="0" dirty="0" err="1"/>
              <a:t>nghe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luyện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hội</a:t>
            </a:r>
            <a:r>
              <a:rPr lang="en-US" baseline="0" dirty="0"/>
              <a:t> </a:t>
            </a:r>
            <a:r>
              <a:rPr lang="en-US" baseline="0" dirty="0" err="1"/>
              <a:t>thoại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4" y="356987"/>
            <a:ext cx="10287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ounded Rectangle 5"/>
          <p:cNvSpPr/>
          <p:nvPr/>
        </p:nvSpPr>
        <p:spPr>
          <a:xfrm>
            <a:off x="2932532" y="773773"/>
            <a:ext cx="3199327" cy="17865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第</a:t>
            </a:r>
            <a:r>
              <a:rPr lang="en-US" altLang="ja-JP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1</a:t>
            </a:r>
            <a:r>
              <a:rPr lang="ja-JP" alt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課</a:t>
            </a:r>
            <a:endParaRPr lang="en-US" sz="7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72682" y="2819400"/>
            <a:ext cx="7086410" cy="25055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0" b="1" dirty="0">
                <a:solidFill>
                  <a:srgbClr val="00B050"/>
                </a:solidFill>
                <a:latin typeface="+mj-ea"/>
                <a:ea typeface="+mj-ea"/>
              </a:rPr>
              <a:t>はじめまして</a:t>
            </a:r>
            <a:endParaRPr lang="en-US" sz="80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pic>
        <p:nvPicPr>
          <p:cNvPr id="21506" name="Picture 2" descr="Logo_FPT_University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39" y="152400"/>
            <a:ext cx="1444942" cy="85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4953000" y="5562599"/>
            <a:ext cx="3199327" cy="11430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THULX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914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654" y="4572000"/>
            <a:ext cx="4557889" cy="685800"/>
          </a:xfrm>
          <a:solidFill>
            <a:srgbClr val="FFFF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S Mincho" pitchFamily="49" charset="-128"/>
                <a:ea typeface="MS Mincho" pitchFamily="49" charset="-128"/>
              </a:rPr>
              <a:t>どくしょ</a:t>
            </a:r>
            <a:endParaRPr lang="en-US" dirty="0">
              <a:solidFill>
                <a:schemeClr val="tx1"/>
              </a:solidFill>
              <a:latin typeface="MS Mincho" pitchFamily="49" charset="-128"/>
              <a:ea typeface="MS Mincho" pitchFamily="49" charset="-128"/>
            </a:endParaRPr>
          </a:p>
        </p:txBody>
      </p:sp>
      <p:pic>
        <p:nvPicPr>
          <p:cNvPr id="20486" name="Picture 6" descr="http://www.jmc.ne.jp/illustdl/images/4c-dokush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"/>
            <a:ext cx="5257800" cy="42291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85800" y="5638800"/>
            <a:ext cx="7239000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しゅみは　どくしょです。</a:t>
            </a:r>
            <a:endParaRPr lang="en-US" sz="4800" b="1" dirty="0">
              <a:solidFill>
                <a:schemeClr val="bg1"/>
              </a:solidFill>
              <a:latin typeface="MS Mincho" pitchFamily="49" charset="-128"/>
              <a:ea typeface="MS Mincho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388" y="4191000"/>
            <a:ext cx="3886200" cy="685800"/>
          </a:xfrm>
          <a:solidFill>
            <a:srgbClr val="FFFF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S Mincho" pitchFamily="49" charset="-128"/>
                <a:ea typeface="MS Mincho" pitchFamily="49" charset="-128"/>
              </a:rPr>
              <a:t>りょこう</a:t>
            </a:r>
            <a:endParaRPr lang="en-US" dirty="0">
              <a:solidFill>
                <a:schemeClr val="tx1"/>
              </a:solidFill>
              <a:latin typeface="MS Mincho" pitchFamily="49" charset="-128"/>
              <a:ea typeface="MS Mincho" pitchFamily="49" charset="-128"/>
            </a:endParaRPr>
          </a:p>
        </p:txBody>
      </p:sp>
      <p:pic>
        <p:nvPicPr>
          <p:cNvPr id="21506" name="Picture 2" descr="http://kids.wanpug.com/illust/illust339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5164" y="152400"/>
            <a:ext cx="2956649" cy="37338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5343343"/>
            <a:ext cx="7162800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しゅみは　りょこうです。</a:t>
            </a:r>
            <a:endParaRPr lang="en-US" sz="4800" b="1" dirty="0">
              <a:solidFill>
                <a:schemeClr val="bg1"/>
              </a:solidFill>
              <a:latin typeface="MS Mincho" pitchFamily="49" charset="-128"/>
              <a:ea typeface="MS Mincho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038600"/>
            <a:ext cx="3733800" cy="685800"/>
          </a:xfrm>
          <a:solidFill>
            <a:srgbClr val="FFFF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ja-JP" altLang="en-US">
                <a:solidFill>
                  <a:schemeClr val="tx1"/>
                </a:solidFill>
                <a:latin typeface="MS Mincho" pitchFamily="49" charset="-128"/>
                <a:ea typeface="MS Mincho" pitchFamily="49" charset="-128"/>
              </a:rPr>
              <a:t>りょうり</a:t>
            </a:r>
            <a:endParaRPr lang="en-US" dirty="0">
              <a:solidFill>
                <a:schemeClr val="tx1"/>
              </a:solidFill>
              <a:latin typeface="MS Mincho" pitchFamily="49" charset="-128"/>
              <a:ea typeface="MS Mincho" pitchFamily="49" charset="-128"/>
            </a:endParaRPr>
          </a:p>
        </p:txBody>
      </p:sp>
      <p:pic>
        <p:nvPicPr>
          <p:cNvPr id="22530" name="Picture 2" descr="http://kids.wanpug.com/illust/illust359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8600"/>
            <a:ext cx="5279449" cy="33528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62000" y="5343343"/>
            <a:ext cx="6934200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しゅみは　りょうりです。</a:t>
            </a:r>
            <a:endParaRPr lang="en-US" sz="4800" b="1" dirty="0">
              <a:solidFill>
                <a:schemeClr val="bg1"/>
              </a:solidFill>
              <a:latin typeface="MS Mincho" pitchFamily="49" charset="-128"/>
              <a:ea typeface="MS Mincho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6438" y="4576833"/>
            <a:ext cx="510096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A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：しゅみは　なんですか。</a:t>
            </a:r>
            <a:endParaRPr lang="en-US" sz="36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4147" y="5373469"/>
            <a:ext cx="5073253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B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：サッカーです。</a:t>
            </a:r>
            <a:endParaRPr lang="en-US" sz="36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6" y="381000"/>
            <a:ext cx="6010925" cy="4004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13 Track 13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315200" y="1123121"/>
            <a:ext cx="609600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3365" y="6172200"/>
            <a:ext cx="509403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A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：そうですか。</a:t>
            </a:r>
            <a:endParaRPr lang="en-US" sz="36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1" y="5511968"/>
            <a:ext cx="17951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4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552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2" grpId="0" animBg="1"/>
      <p:bldP spid="13" grpId="0" animBg="1"/>
      <p:bldP spid="7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48491" y="-152400"/>
            <a:ext cx="3440906" cy="112312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7030A0"/>
                </a:solidFill>
              </a:rPr>
              <a:t>チャレンジ　２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5334000" y="5846617"/>
            <a:ext cx="228600" cy="381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11981" y="5713951"/>
            <a:ext cx="3276600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と</a:t>
            </a:r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: </a:t>
            </a:r>
            <a:r>
              <a:rPr lang="en-US" altLang="ja-JP" sz="3600" b="1" dirty="0" err="1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Và</a:t>
            </a:r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(</a:t>
            </a:r>
            <a:r>
              <a:rPr lang="en-US" altLang="ja-JP" sz="3600" b="1" dirty="0" err="1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Trợ</a:t>
            </a:r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 </a:t>
            </a:r>
            <a:r>
              <a:rPr lang="en-US" altLang="ja-JP" sz="3600" b="1" dirty="0" err="1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từ</a:t>
            </a:r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)</a:t>
            </a:r>
            <a:endParaRPr lang="en-US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1" y="1136976"/>
            <a:ext cx="5410200" cy="362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14 Track 14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324600" y="1295400"/>
            <a:ext cx="609600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2366" y="4938098"/>
            <a:ext cx="4800600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A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：しゅみは なんですか。</a:t>
            </a:r>
            <a:endParaRPr lang="en-US" sz="36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0075" y="5734734"/>
            <a:ext cx="4772891" cy="6463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MS PMincho" pitchFamily="18" charset="-128"/>
                <a:ea typeface="MS PMincho" pitchFamily="18" charset="-128"/>
              </a:rPr>
              <a:t>B</a:t>
            </a:r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：りょこうと　えいがです。　</a:t>
            </a:r>
            <a:endParaRPr lang="en-US" sz="36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30581" y="5734734"/>
            <a:ext cx="596721" cy="646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8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626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3" grpId="0" animBg="1"/>
      <p:bldP spid="11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N1</a:t>
            </a:r>
            <a:r>
              <a:rPr lang="ja-JP" altLang="en-US"/>
              <a:t>は　</a:t>
            </a:r>
            <a:r>
              <a:rPr lang="en-US" dirty="0"/>
              <a:t> N2</a:t>
            </a:r>
            <a:r>
              <a:rPr lang="ja-JP" altLang="en-US"/>
              <a:t>です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ja-JP" altLang="en-US" b="1" dirty="0">
                <a:latin typeface="MS Mincho" pitchFamily="49" charset="-128"/>
                <a:ea typeface="MS Mincho" pitchFamily="49" charset="-128"/>
              </a:rPr>
              <a:t>Ｎ１：しゅみ</a:t>
            </a:r>
            <a:endParaRPr lang="en-US" altLang="ja-JP" b="1" dirty="0">
              <a:latin typeface="MS Mincho" pitchFamily="49" charset="-128"/>
              <a:ea typeface="MS Mincho" pitchFamily="49" charset="-128"/>
            </a:endParaRPr>
          </a:p>
          <a:p>
            <a:pPr>
              <a:buNone/>
            </a:pPr>
            <a:r>
              <a:rPr lang="ja-JP" altLang="en-US" b="1" dirty="0">
                <a:latin typeface="MS Mincho" pitchFamily="49" charset="-128"/>
                <a:ea typeface="MS Mincho" pitchFamily="49" charset="-128"/>
              </a:rPr>
              <a:t>Ｎ２：サッカー、テニス、音楽。。。</a:t>
            </a:r>
            <a:endParaRPr lang="en-US" altLang="ja-JP" b="1" dirty="0">
              <a:latin typeface="MS Mincho" pitchFamily="49" charset="-128"/>
              <a:ea typeface="MS Mincho" pitchFamily="49" charset="-128"/>
            </a:endParaRPr>
          </a:p>
          <a:p>
            <a:pPr>
              <a:buNone/>
            </a:pPr>
            <a:r>
              <a:rPr lang="ja-JP" altLang="en-US" b="1" dirty="0">
                <a:latin typeface="MS Mincho" pitchFamily="49" charset="-128"/>
                <a:ea typeface="MS Mincho" pitchFamily="49" charset="-128"/>
              </a:rPr>
              <a:t>わたしの　しゅみは　えいがです。</a:t>
            </a:r>
            <a:endParaRPr lang="en-US" altLang="ja-JP" b="1" dirty="0">
              <a:latin typeface="MS Mincho" pitchFamily="49" charset="-128"/>
              <a:ea typeface="MS Mincho" pitchFamily="49" charset="-128"/>
            </a:endParaRPr>
          </a:p>
          <a:p>
            <a:pPr>
              <a:buNone/>
            </a:pPr>
            <a:r>
              <a:rPr lang="ja-JP" altLang="ja-JP" b="1" dirty="0">
                <a:latin typeface="MS Mincho" pitchFamily="49" charset="-128"/>
                <a:ea typeface="MS Mincho" pitchFamily="49" charset="-128"/>
              </a:rPr>
              <a:t>?</a:t>
            </a:r>
            <a:r>
              <a:rPr lang="ja-JP" altLang="en-US" b="1" dirty="0">
                <a:latin typeface="MS Mincho" pitchFamily="49" charset="-128"/>
                <a:ea typeface="MS Mincho" pitchFamily="49" charset="-128"/>
              </a:rPr>
              <a:t>Ｂさんの　しゅみは　</a:t>
            </a:r>
            <a:r>
              <a:rPr lang="ja-JP" altLang="en-US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なん</a:t>
            </a:r>
            <a:r>
              <a:rPr lang="ja-JP" altLang="en-US" b="1" dirty="0">
                <a:latin typeface="MS Mincho" pitchFamily="49" charset="-128"/>
                <a:ea typeface="MS Mincho" pitchFamily="49" charset="-128"/>
              </a:rPr>
              <a:t>ですか。</a:t>
            </a:r>
            <a:endParaRPr lang="en-US" altLang="ja-JP" b="1" dirty="0">
              <a:latin typeface="MS Mincho" pitchFamily="49" charset="-128"/>
              <a:ea typeface="MS Mincho" pitchFamily="49" charset="-128"/>
            </a:endParaRPr>
          </a:p>
          <a:p>
            <a:pPr>
              <a:buNone/>
            </a:pPr>
            <a:r>
              <a:rPr lang="ja-JP" altLang="en-US" b="1" dirty="0">
                <a:latin typeface="MS Mincho" pitchFamily="49" charset="-128"/>
                <a:ea typeface="MS Mincho" pitchFamily="49" charset="-128"/>
              </a:rPr>
              <a:t>　　　　えいがです。</a:t>
            </a:r>
            <a:endParaRPr lang="en-US" altLang="ja-JP" b="1" dirty="0">
              <a:latin typeface="MS Mincho" pitchFamily="49" charset="-128"/>
              <a:ea typeface="MS Mincho" pitchFamily="49" charset="-128"/>
            </a:endParaRPr>
          </a:p>
          <a:p>
            <a:pPr>
              <a:buNone/>
            </a:pPr>
            <a:r>
              <a:rPr lang="ja-JP" altLang="en-US" b="1" dirty="0">
                <a:latin typeface="MS Mincho" pitchFamily="49" charset="-128"/>
                <a:ea typeface="MS Mincho" pitchFamily="49" charset="-128"/>
              </a:rPr>
              <a:t>　　　　えいが</a:t>
            </a:r>
            <a:r>
              <a:rPr lang="ja-JP" altLang="en-US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と</a:t>
            </a:r>
            <a:r>
              <a:rPr lang="ja-JP" altLang="en-US" b="1" dirty="0">
                <a:latin typeface="MS Mincho" pitchFamily="49" charset="-128"/>
                <a:ea typeface="MS Mincho" pitchFamily="49" charset="-128"/>
              </a:rPr>
              <a:t>　おんがくです。</a:t>
            </a:r>
            <a:endParaRPr lang="en-US" altLang="ja-JP" b="1" dirty="0">
              <a:latin typeface="MS Mincho" pitchFamily="49" charset="-128"/>
              <a:ea typeface="MS Mincho" pitchFamily="49" charset="-128"/>
            </a:endParaRPr>
          </a:p>
          <a:p>
            <a:pPr>
              <a:buNone/>
            </a:pPr>
            <a:endParaRPr lang="en-US" altLang="ja-JP" b="1" dirty="0">
              <a:latin typeface="MS Mincho" pitchFamily="49" charset="-128"/>
              <a:ea typeface="MS Mincho" pitchFamily="49" charset="-128"/>
            </a:endParaRPr>
          </a:p>
          <a:p>
            <a:pPr>
              <a:buNone/>
            </a:pPr>
            <a:endParaRPr lang="en-US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09600" y="396240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09600" y="441960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4419600" y="5105400"/>
            <a:ext cx="3505200" cy="1524000"/>
          </a:xfrm>
          <a:prstGeom prst="cloudCallout">
            <a:avLst>
              <a:gd name="adj1" fmla="val -84070"/>
              <a:gd name="adj2" fmla="val -66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Trợ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từ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dùng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để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liệt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kê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danh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từ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 err="1">
                <a:solidFill>
                  <a:srgbClr val="FFFF00"/>
                </a:solidFill>
              </a:rPr>
              <a:t>Và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491"/>
            <a:ext cx="8763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14600"/>
            <a:ext cx="7848600" cy="6463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①しゅみは りょうりと　りょこうです。</a:t>
            </a:r>
            <a:endParaRPr lang="en-US" sz="36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255" y="3429000"/>
            <a:ext cx="7848600" cy="6463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②しゅみは すいえいと　テニスです。</a:t>
            </a:r>
            <a:endParaRPr lang="en-US" sz="36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110" y="4419600"/>
            <a:ext cx="7848600" cy="6463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③しゅみは サッカーと　おんがくです。</a:t>
            </a:r>
            <a:endParaRPr lang="en-US" sz="36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965" y="5334000"/>
            <a:ext cx="7848600" cy="6463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④しゅみは スポーツと　えいがです。</a:t>
            </a:r>
            <a:endParaRPr lang="en-US" sz="36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709"/>
            <a:ext cx="60960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MS Mincho" pitchFamily="49" charset="-128"/>
                <a:ea typeface="MS Mincho" pitchFamily="49" charset="-128"/>
              </a:rPr>
              <a:t>練習</a:t>
            </a:r>
            <a:endParaRPr lang="en-US" sz="3600" dirty="0"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733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399" y="304800"/>
            <a:ext cx="6807399" cy="704088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しゅみは</a:t>
            </a:r>
            <a:r>
              <a:rPr lang="ja-JP" altLang="vi-VN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　</a:t>
            </a:r>
            <a:r>
              <a:rPr lang="ja-JP" altLang="en-US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なんですか。</a:t>
            </a:r>
            <a:endParaRPr lang="en-US" b="1" dirty="0">
              <a:solidFill>
                <a:schemeClr val="bg1"/>
              </a:solidFill>
              <a:latin typeface="MS Mincho" pitchFamily="49" charset="-128"/>
              <a:ea typeface="MS Mincho" pitchFamily="49" charset="-128"/>
            </a:endParaRPr>
          </a:p>
        </p:txBody>
      </p:sp>
      <p:pic>
        <p:nvPicPr>
          <p:cNvPr id="4" name="Picture 2" descr="http://www2.kobe-c.ed.jp/tbm-ms/?action=common_download_main&amp;upload_id=29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1219201"/>
            <a:ext cx="3505199" cy="3276600"/>
          </a:xfrm>
          <a:prstGeom prst="rect">
            <a:avLst/>
          </a:prstGeom>
          <a:noFill/>
        </p:spPr>
      </p:pic>
      <p:pic>
        <p:nvPicPr>
          <p:cNvPr id="5" name="Picture 2" descr="C:\Users\Thu-Tao\Desktop\bo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95401"/>
            <a:ext cx="4216599" cy="2743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880754" y="5257800"/>
            <a:ext cx="4772891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テニスと　すいえいです。</a:t>
            </a:r>
            <a:endParaRPr lang="en-US" sz="3600" b="1" dirty="0">
              <a:latin typeface="MS PMincho" pitchFamily="18" charset="-128"/>
              <a:ea typeface="MS PMincho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828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0754" y="5257800"/>
            <a:ext cx="4772891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りょこうと　りょうりです。</a:t>
            </a:r>
            <a:endParaRPr lang="en-US" sz="3600" b="1" dirty="0">
              <a:latin typeface="MS PMincho" pitchFamily="18" charset="-128"/>
              <a:ea typeface="MS PMincho" pitchFamily="18" charset="-128"/>
            </a:endParaRPr>
          </a:p>
        </p:txBody>
      </p:sp>
      <p:pic>
        <p:nvPicPr>
          <p:cNvPr id="7" name="Picture 2" descr="http://kids.wanpug.com/illust/illust339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494" y="1143000"/>
            <a:ext cx="2956649" cy="3733801"/>
          </a:xfrm>
          <a:prstGeom prst="rect">
            <a:avLst/>
          </a:prstGeom>
          <a:noFill/>
        </p:spPr>
      </p:pic>
      <p:pic>
        <p:nvPicPr>
          <p:cNvPr id="8" name="Picture 2" descr="http://kids.wanpug.com/illust/illust359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6417" y="1295400"/>
            <a:ext cx="4068667" cy="2583873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676399" y="304800"/>
            <a:ext cx="6807399" cy="704088"/>
          </a:xfrm>
          <a:prstGeom prst="rect">
            <a:avLst/>
          </a:prstGeom>
          <a:solidFill>
            <a:srgbClr val="00B050"/>
          </a:solidFill>
        </p:spPr>
        <p:txBody>
          <a:bodyPr vert="horz" lIns="0" rIns="0" bIns="0"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しゅみは</a:t>
            </a:r>
            <a:r>
              <a:rPr lang="ja-JP" altLang="vi-VN" b="1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　</a:t>
            </a:r>
            <a:r>
              <a:rPr lang="ja-JP" altLang="en-US" b="1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なんですか。</a:t>
            </a:r>
            <a:endParaRPr lang="en-US" b="1" dirty="0">
              <a:solidFill>
                <a:schemeClr val="bg1"/>
              </a:solidFill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32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êu đề 1">
            <a:extLst>
              <a:ext uri="{FF2B5EF4-FFF2-40B4-BE49-F238E27FC236}">
                <a16:creationId xmlns:a16="http://schemas.microsoft.com/office/drawing/2014/main" id="{FD8CE5CC-430D-47BB-B6B2-661E9A38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27D0057-CAE7-442E-919A-3BC9EC12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Font typeface="Wingdings 2" panose="05020102010507070707" pitchFamily="18" charset="2"/>
              <a:buNone/>
              <a:defRPr/>
            </a:pPr>
            <a:r>
              <a:rPr lang="en-US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2</a:t>
            </a:r>
          </a:p>
          <a:p>
            <a:pPr algn="ctr">
              <a:defRPr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êu đề 1">
            <a:extLst>
              <a:ext uri="{FF2B5EF4-FFF2-40B4-BE49-F238E27FC236}">
                <a16:creationId xmlns:a16="http://schemas.microsoft.com/office/drawing/2014/main" id="{FD8CE5CC-430D-47BB-B6B2-661E9A38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27D0057-CAE7-442E-919A-3BC9EC12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Font typeface="Wingdings 2" panose="05020102010507070707" pitchFamily="18" charset="2"/>
              <a:buNone/>
              <a:defRPr/>
            </a:pPr>
            <a:r>
              <a:rPr lang="en-US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1</a:t>
            </a:r>
          </a:p>
          <a:p>
            <a:pPr algn="ctr">
              <a:defRPr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126639" y="0"/>
            <a:ext cx="3440906" cy="112312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7030A0"/>
                </a:solidFill>
              </a:rPr>
              <a:t>チャレンジ　</a:t>
            </a:r>
            <a:r>
              <a:rPr lang="en-US" altLang="ja-JP" sz="2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4495800"/>
            <a:ext cx="52578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A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：しゅみは　なんですか。</a:t>
            </a:r>
            <a:endParaRPr lang="en-US" sz="36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46" y="5257800"/>
            <a:ext cx="5271654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MS PMincho" pitchFamily="18" charset="-128"/>
                <a:ea typeface="MS PMincho" pitchFamily="18" charset="-128"/>
              </a:rPr>
              <a:t>B</a:t>
            </a:r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：りょうりです。</a:t>
            </a:r>
            <a:endParaRPr lang="en-US" sz="3600" b="1" dirty="0">
              <a:latin typeface="MS PMincho" pitchFamily="18" charset="-128"/>
              <a:ea typeface="MS PMincho" pitchFamily="18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3" y="1123121"/>
            <a:ext cx="4873877" cy="3229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15 Track 15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705600" y="1447800"/>
            <a:ext cx="6096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0436" y="6019800"/>
            <a:ext cx="750916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A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：あ、わたしの　しゅみも　りょうりです。</a:t>
            </a:r>
            <a:endParaRPr lang="en-US" sz="36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5029200" y="6105022"/>
            <a:ext cx="609600" cy="646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778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12" grpId="0" animBg="1"/>
      <p:bldP spid="13" grpId="0" animBg="1"/>
      <p:bldP spid="9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00200"/>
          </a:xfrm>
        </p:spPr>
        <p:txBody>
          <a:bodyPr>
            <a:normAutofit/>
          </a:bodyPr>
          <a:lstStyle/>
          <a:p>
            <a:pPr algn="ctr"/>
            <a:r>
              <a:rPr lang="ja-JP" altLang="en-US">
                <a:latin typeface="MS Reference Sans Serif" panose="020B0604030504040204" pitchFamily="34" charset="0"/>
              </a:rPr>
              <a:t>  </a:t>
            </a:r>
            <a:r>
              <a:rPr lang="en-US" dirty="0">
                <a:latin typeface="MS Reference Sans Serif" panose="020B0604030504040204" pitchFamily="34" charset="0"/>
              </a:rPr>
              <a:t>N1</a:t>
            </a:r>
            <a:r>
              <a:rPr lang="vi-VN" dirty="0">
                <a:latin typeface="MS Reference Sans Serif" panose="020B0604030504040204" pitchFamily="34" charset="0"/>
              </a:rPr>
              <a:t>は</a:t>
            </a:r>
            <a:r>
              <a:rPr lang="ja-JP" altLang="en-US">
                <a:latin typeface="MS Reference Sans Serif" panose="020B0604030504040204" pitchFamily="34" charset="0"/>
              </a:rPr>
              <a:t>　</a:t>
            </a:r>
            <a:r>
              <a:rPr lang="en-US" dirty="0">
                <a:latin typeface="MS Reference Sans Serif" panose="020B0604030504040204" pitchFamily="34" charset="0"/>
              </a:rPr>
              <a:t> N2</a:t>
            </a:r>
            <a:r>
              <a:rPr lang="ja-JP" altLang="en-US">
                <a:latin typeface="MS Reference Sans Serif" panose="020B0604030504040204" pitchFamily="34" charset="0"/>
              </a:rPr>
              <a:t>です。</a:t>
            </a:r>
            <a:br>
              <a:rPr lang="vi-VN" altLang="ja-JP" dirty="0">
                <a:latin typeface="MS Reference Sans Serif" panose="020B0604030504040204" pitchFamily="34" charset="0"/>
              </a:rPr>
            </a:br>
            <a:r>
              <a:rPr lang="ja-JP" altLang="en-US">
                <a:latin typeface="MS Reference Sans Serif" panose="020B0604030504040204" pitchFamily="34" charset="0"/>
              </a:rPr>
              <a:t>　</a:t>
            </a:r>
            <a:r>
              <a:rPr lang="vi-VN" altLang="ja-JP" dirty="0">
                <a:latin typeface="MS Reference Sans Serif" panose="020B0604030504040204" pitchFamily="34" charset="0"/>
              </a:rPr>
              <a:t>N</a:t>
            </a:r>
            <a:r>
              <a:rPr lang="ja-JP" altLang="en-US">
                <a:latin typeface="MS Reference Sans Serif" panose="020B0604030504040204" pitchFamily="34" charset="0"/>
              </a:rPr>
              <a:t>３</a:t>
            </a:r>
            <a:r>
              <a:rPr lang="ja-JP" altLang="en-US">
                <a:solidFill>
                  <a:srgbClr val="C00000"/>
                </a:solidFill>
                <a:latin typeface="MS Reference Sans Serif" panose="020B0604030504040204" pitchFamily="34" charset="0"/>
              </a:rPr>
              <a:t>も</a:t>
            </a:r>
            <a:r>
              <a:rPr lang="ja-JP" altLang="vi-VN">
                <a:latin typeface="MS Reference Sans Serif" panose="020B0604030504040204" pitchFamily="34" charset="0"/>
              </a:rPr>
              <a:t>　</a:t>
            </a:r>
            <a:r>
              <a:rPr lang="ja-JP" altLang="en-US">
                <a:latin typeface="MS Reference Sans Serif" panose="020B0604030504040204" pitchFamily="34" charset="0"/>
              </a:rPr>
              <a:t>　</a:t>
            </a:r>
            <a:r>
              <a:rPr lang="en-US" altLang="ja-JP" dirty="0">
                <a:latin typeface="MS Reference Sans Serif" panose="020B0604030504040204" pitchFamily="34" charset="0"/>
              </a:rPr>
              <a:t>N2</a:t>
            </a:r>
            <a:r>
              <a:rPr lang="ja-JP" altLang="en-US">
                <a:latin typeface="MS Reference Sans Serif" panose="020B0604030504040204" pitchFamily="34" charset="0"/>
              </a:rPr>
              <a:t>です。</a:t>
            </a:r>
            <a:endParaRPr lang="en-US" dirty="0">
              <a:latin typeface="MS Reference Sans Serif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317531"/>
            <a:ext cx="8839200" cy="2057400"/>
          </a:xfrm>
          <a:solidFill>
            <a:srgbClr val="92D050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N1</a:t>
            </a:r>
            <a:r>
              <a:rPr lang="ja-JP" altLang="en-US" sz="3600" b="1">
                <a:latin typeface="MS Mincho" pitchFamily="49" charset="-128"/>
                <a:ea typeface="MS Mincho" pitchFamily="49" charset="-128"/>
              </a:rPr>
              <a:t>、</a:t>
            </a: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N3</a:t>
            </a:r>
            <a:r>
              <a:rPr lang="ja-JP" altLang="en-US" sz="3600" b="1">
                <a:latin typeface="MS Mincho" pitchFamily="49" charset="-128"/>
                <a:ea typeface="MS Mincho" pitchFamily="49" charset="-128"/>
              </a:rPr>
              <a:t>：</a:t>
            </a: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しゅみ</a:t>
            </a:r>
            <a:endParaRPr lang="en-US" altLang="ja-JP" sz="3600" b="1" dirty="0">
              <a:latin typeface="MS Mincho" pitchFamily="49" charset="-128"/>
              <a:ea typeface="MS Mincho" pitchFamily="49" charset="-128"/>
            </a:endParaRPr>
          </a:p>
          <a:p>
            <a:pPr>
              <a:buNone/>
            </a:pP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 N2	  </a:t>
            </a:r>
            <a:r>
              <a:rPr lang="ja-JP" altLang="en-US" sz="3600" b="1">
                <a:latin typeface="MS Mincho" pitchFamily="49" charset="-128"/>
                <a:ea typeface="MS Mincho" pitchFamily="49" charset="-128"/>
              </a:rPr>
              <a:t>：</a:t>
            </a: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サッカー、テニス</a:t>
            </a:r>
            <a:r>
              <a:rPr lang="ja-JP" altLang="en-US" sz="3600" b="1">
                <a:latin typeface="MS Mincho" pitchFamily="49" charset="-128"/>
                <a:ea typeface="MS Mincho" pitchFamily="49" charset="-128"/>
              </a:rPr>
              <a:t>、音楽</a:t>
            </a:r>
            <a:r>
              <a:rPr lang="vi-VN" altLang="ja-JP" sz="3600" b="1" dirty="0">
                <a:latin typeface="MS Mincho" pitchFamily="49" charset="-128"/>
                <a:ea typeface="MS Mincho" pitchFamily="49" charset="-128"/>
              </a:rPr>
              <a:t>...</a:t>
            </a:r>
            <a:endParaRPr lang="en-US" altLang="ja-JP" sz="3600" b="1" dirty="0">
              <a:latin typeface="MS Mincho" pitchFamily="49" charset="-128"/>
              <a:ea typeface="MS Mincho" pitchFamily="49" charset="-128"/>
            </a:endParaRPr>
          </a:p>
          <a:p>
            <a:pPr>
              <a:buNone/>
            </a:pPr>
            <a:r>
              <a:rPr lang="ja-JP" altLang="en-US" sz="3600">
                <a:solidFill>
                  <a:srgbClr val="C00000"/>
                </a:solidFill>
              </a:rPr>
              <a:t>「も」</a:t>
            </a:r>
            <a:r>
              <a:rPr lang="vi-VN" altLang="ja-JP" sz="3600" dirty="0">
                <a:solidFill>
                  <a:srgbClr val="C00000"/>
                </a:solidFill>
              </a:rPr>
              <a:t>	    </a:t>
            </a:r>
            <a:r>
              <a:rPr lang="ja-JP" altLang="en-US" sz="3600" b="1">
                <a:latin typeface="MS Mincho" pitchFamily="49" charset="-128"/>
                <a:ea typeface="MS Mincho" pitchFamily="49" charset="-128"/>
              </a:rPr>
              <a:t>：</a:t>
            </a:r>
            <a:r>
              <a:rPr lang="ja-JP" altLang="en-US" sz="3600">
                <a:solidFill>
                  <a:srgbClr val="C00000"/>
                </a:solidFill>
              </a:rPr>
              <a:t> </a:t>
            </a:r>
            <a:r>
              <a:rPr lang="en-US" altLang="ja-JP" sz="3600" dirty="0" err="1"/>
              <a:t>cũng</a:t>
            </a:r>
            <a:r>
              <a:rPr lang="en-US" altLang="ja-JP" sz="3600" dirty="0"/>
              <a:t> (</a:t>
            </a:r>
            <a:r>
              <a:rPr lang="en-US" altLang="ja-JP" sz="3600" dirty="0" err="1"/>
              <a:t>trợ</a:t>
            </a:r>
            <a:r>
              <a:rPr lang="en-US" altLang="ja-JP" sz="3600" dirty="0"/>
              <a:t> </a:t>
            </a:r>
            <a:r>
              <a:rPr lang="en-US" altLang="ja-JP" sz="3600" dirty="0" err="1"/>
              <a:t>từ</a:t>
            </a:r>
            <a:r>
              <a:rPr lang="en-US" altLang="ja-JP" sz="3600" dirty="0"/>
              <a:t>). 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FBBCA-884F-8A4C-945E-E31ADD075D9C}"/>
              </a:ext>
            </a:extLst>
          </p:cNvPr>
          <p:cNvSpPr txBox="1"/>
          <p:nvPr/>
        </p:nvSpPr>
        <p:spPr>
          <a:xfrm>
            <a:off x="457200" y="4724400"/>
            <a:ext cx="83642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* </a:t>
            </a:r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ja-JP" altLang="en-US">
                <a:solidFill>
                  <a:srgbClr val="C00000"/>
                </a:solidFill>
              </a:rPr>
              <a:t>「も」 </a:t>
            </a:r>
            <a:r>
              <a:rPr lang="en-US" altLang="ja-JP" dirty="0" err="1"/>
              <a:t>khi</a:t>
            </a:r>
            <a:r>
              <a:rPr lang="en-US" altLang="ja-JP" dirty="0"/>
              <a:t> </a:t>
            </a:r>
            <a:r>
              <a:rPr lang="en-US" altLang="ja-JP" dirty="0" err="1"/>
              <a:t>muốn</a:t>
            </a:r>
            <a:r>
              <a:rPr lang="en-US" altLang="ja-JP" dirty="0"/>
              <a:t> </a:t>
            </a:r>
            <a:r>
              <a:rPr lang="en-US" altLang="ja-JP" dirty="0" err="1"/>
              <a:t>nói</a:t>
            </a:r>
            <a:r>
              <a:rPr lang="en-US" altLang="ja-JP" dirty="0"/>
              <a:t> </a:t>
            </a:r>
            <a:r>
              <a:rPr lang="en-US" altLang="ja-JP" dirty="0" err="1"/>
              <a:t>rằng</a:t>
            </a:r>
            <a:r>
              <a:rPr lang="en-US" altLang="ja-JP" dirty="0"/>
              <a:t> </a:t>
            </a:r>
            <a:r>
              <a:rPr lang="en-US" altLang="ja-JP" dirty="0" err="1"/>
              <a:t>một</a:t>
            </a:r>
            <a:r>
              <a:rPr lang="en-US" altLang="ja-JP" dirty="0"/>
              <a:t> </a:t>
            </a:r>
            <a:r>
              <a:rPr lang="en-US" altLang="ja-JP" dirty="0" err="1"/>
              <a:t>chủ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/ </a:t>
            </a:r>
            <a:r>
              <a:rPr lang="en-US" altLang="ja-JP" dirty="0" err="1"/>
              <a:t>đối</a:t>
            </a:r>
            <a:r>
              <a:rPr lang="en-US" altLang="ja-JP" dirty="0"/>
              <a:t> </a:t>
            </a:r>
            <a:r>
              <a:rPr lang="en-US" altLang="ja-JP" dirty="0" err="1"/>
              <a:t>tượng</a:t>
            </a:r>
            <a:r>
              <a:rPr lang="en-US" altLang="ja-JP" dirty="0"/>
              <a:t> (N3) </a:t>
            </a:r>
          </a:p>
          <a:p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nội</a:t>
            </a:r>
            <a:r>
              <a:rPr lang="en-US" altLang="ja-JP" dirty="0"/>
              <a:t> dung/ </a:t>
            </a:r>
            <a:r>
              <a:rPr lang="en-US" altLang="ja-JP" dirty="0" err="1"/>
              <a:t>đặc</a:t>
            </a:r>
            <a:r>
              <a:rPr lang="en-US" altLang="ja-JP" dirty="0"/>
              <a:t> </a:t>
            </a:r>
            <a:r>
              <a:rPr lang="en-US" altLang="ja-JP" dirty="0" err="1"/>
              <a:t>điểm</a:t>
            </a:r>
            <a:r>
              <a:rPr lang="en-US" altLang="ja-JP" dirty="0"/>
              <a:t> (N2) </a:t>
            </a:r>
            <a:r>
              <a:rPr lang="en-US" altLang="ja-JP" dirty="0" err="1"/>
              <a:t>giống</a:t>
            </a:r>
            <a:r>
              <a:rPr lang="en-US" altLang="ja-JP" dirty="0"/>
              <a:t> </a:t>
            </a:r>
            <a:r>
              <a:rPr lang="en-US" altLang="ja-JP" dirty="0" err="1"/>
              <a:t>như</a:t>
            </a:r>
            <a:r>
              <a:rPr lang="en-US" altLang="ja-JP" dirty="0"/>
              <a:t> </a:t>
            </a:r>
            <a:r>
              <a:rPr lang="en-US" altLang="ja-JP" dirty="0" err="1"/>
              <a:t>chủ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/ </a:t>
            </a:r>
            <a:r>
              <a:rPr lang="en-US" altLang="ja-JP" dirty="0" err="1"/>
              <a:t>đối</a:t>
            </a:r>
            <a:r>
              <a:rPr lang="en-US" altLang="ja-JP" dirty="0"/>
              <a:t> </a:t>
            </a:r>
            <a:r>
              <a:rPr lang="en-US" altLang="ja-JP" dirty="0" err="1"/>
              <a:t>tượng</a:t>
            </a:r>
            <a:r>
              <a:rPr lang="en-US" altLang="ja-JP" dirty="0"/>
              <a:t> </a:t>
            </a:r>
            <a:r>
              <a:rPr lang="en-US" altLang="ja-JP" dirty="0" err="1"/>
              <a:t>trước</a:t>
            </a:r>
            <a:r>
              <a:rPr lang="en-US" altLang="ja-JP" dirty="0"/>
              <a:t> </a:t>
            </a:r>
            <a:r>
              <a:rPr lang="en-US" altLang="ja-JP" dirty="0" err="1"/>
              <a:t>đó</a:t>
            </a:r>
            <a:r>
              <a:rPr lang="en-US" altLang="ja-JP" dirty="0"/>
              <a:t> (N1).</a:t>
            </a:r>
          </a:p>
          <a:p>
            <a:endParaRPr lang="en-US" altLang="ja-JP" dirty="0"/>
          </a:p>
          <a:p>
            <a:r>
              <a:rPr lang="en-US" altLang="ja-JP" dirty="0"/>
              <a:t>*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ja-JP" altLang="en-US">
                <a:solidFill>
                  <a:srgbClr val="C00000"/>
                </a:solidFill>
              </a:rPr>
              <a:t>「も」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nhiều</a:t>
            </a:r>
            <a:r>
              <a:rPr lang="en-US" altLang="ja-JP" dirty="0"/>
              <a:t> </a:t>
            </a:r>
            <a:r>
              <a:rPr lang="en-US" altLang="ja-JP" dirty="0" err="1"/>
              <a:t>câu</a:t>
            </a:r>
            <a:r>
              <a:rPr lang="en-US" altLang="ja-JP" dirty="0"/>
              <a:t> </a:t>
            </a:r>
            <a:r>
              <a:rPr lang="en-US" altLang="ja-JP" dirty="0" err="1"/>
              <a:t>với</a:t>
            </a:r>
            <a:r>
              <a:rPr lang="en-US" altLang="ja-JP" dirty="0"/>
              <a:t> </a:t>
            </a:r>
            <a:r>
              <a:rPr lang="en-US" altLang="ja-JP" dirty="0" err="1"/>
              <a:t>nội</a:t>
            </a:r>
            <a:r>
              <a:rPr lang="en-US" altLang="ja-JP" dirty="0"/>
              <a:t> dung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cấu</a:t>
            </a:r>
            <a:r>
              <a:rPr lang="en-US" altLang="ja-JP" dirty="0"/>
              <a:t> </a:t>
            </a:r>
            <a:r>
              <a:rPr lang="en-US" altLang="ja-JP" dirty="0" err="1"/>
              <a:t>trúc</a:t>
            </a:r>
            <a:r>
              <a:rPr lang="en-US" altLang="ja-JP" dirty="0"/>
              <a:t> </a:t>
            </a:r>
            <a:r>
              <a:rPr lang="en-US" altLang="ja-JP" dirty="0" err="1"/>
              <a:t>đa</a:t>
            </a:r>
            <a:r>
              <a:rPr lang="en-US" altLang="ja-JP" dirty="0"/>
              <a:t> </a:t>
            </a:r>
            <a:r>
              <a:rPr lang="en-US" altLang="ja-JP" dirty="0" err="1"/>
              <a:t>dạng</a:t>
            </a:r>
            <a:r>
              <a:rPr lang="en-US" altLang="ja-JP" dirty="0"/>
              <a:t>.</a:t>
            </a:r>
          </a:p>
          <a:p>
            <a:r>
              <a:rPr lang="en-US" altLang="ja-JP" dirty="0" err="1"/>
              <a:t>Ở</a:t>
            </a:r>
            <a:r>
              <a:rPr lang="en-US" altLang="ja-JP" dirty="0"/>
              <a:t> </a:t>
            </a:r>
            <a:r>
              <a:rPr lang="en-US" altLang="ja-JP" dirty="0" err="1"/>
              <a:t>bài</a:t>
            </a:r>
            <a:r>
              <a:rPr lang="en-US" altLang="ja-JP" dirty="0"/>
              <a:t> </a:t>
            </a:r>
            <a:r>
              <a:rPr lang="en-US" altLang="ja-JP" dirty="0" err="1"/>
              <a:t>này</a:t>
            </a:r>
            <a:r>
              <a:rPr lang="en-US" altLang="ja-JP" dirty="0"/>
              <a:t>, </a:t>
            </a:r>
            <a:r>
              <a:rPr lang="ja-JP" altLang="en-US">
                <a:solidFill>
                  <a:srgbClr val="C00000"/>
                </a:solidFill>
              </a:rPr>
              <a:t>「も」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/>
              <a:t>được</a:t>
            </a:r>
            <a:r>
              <a:rPr lang="en-US" altLang="ja-JP" dirty="0"/>
              <a:t> </a:t>
            </a:r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en-US" altLang="ja-JP" dirty="0" err="1"/>
              <a:t>để</a:t>
            </a:r>
            <a:r>
              <a:rPr lang="en-US" altLang="ja-JP" dirty="0"/>
              <a:t> </a:t>
            </a:r>
            <a:r>
              <a:rPr lang="en-US" altLang="ja-JP" dirty="0" err="1"/>
              <a:t>nói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</a:t>
            </a:r>
            <a:r>
              <a:rPr lang="en-US" altLang="ja-JP" dirty="0" err="1"/>
              <a:t>việc</a:t>
            </a:r>
            <a:r>
              <a:rPr lang="en-US" altLang="ja-JP" dirty="0"/>
              <a:t> 2 </a:t>
            </a:r>
            <a:r>
              <a:rPr lang="en-US" altLang="ja-JP" dirty="0" err="1"/>
              <a:t>người</a:t>
            </a:r>
            <a:r>
              <a:rPr lang="en-US" altLang="ja-JP" dirty="0"/>
              <a:t> </a:t>
            </a:r>
            <a:r>
              <a:rPr lang="en-US" altLang="ja-JP" dirty="0" err="1"/>
              <a:t>nào</a:t>
            </a:r>
            <a:r>
              <a:rPr lang="en-US" altLang="ja-JP" dirty="0"/>
              <a:t> </a:t>
            </a:r>
            <a:r>
              <a:rPr lang="en-US" altLang="ja-JP" dirty="0" err="1"/>
              <a:t>đó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sở</a:t>
            </a:r>
            <a:r>
              <a:rPr lang="en-US" altLang="ja-JP" dirty="0"/>
              <a:t> </a:t>
            </a:r>
            <a:r>
              <a:rPr lang="en-US" altLang="ja-JP" dirty="0" err="1"/>
              <a:t>thích</a:t>
            </a:r>
            <a:r>
              <a:rPr lang="en-US" altLang="ja-JP" dirty="0"/>
              <a:t> </a:t>
            </a:r>
            <a:r>
              <a:rPr lang="en-US" altLang="ja-JP" dirty="0" err="1"/>
              <a:t>giống</a:t>
            </a:r>
            <a:r>
              <a:rPr lang="en-US" altLang="ja-JP" dirty="0"/>
              <a:t> </a:t>
            </a:r>
            <a:r>
              <a:rPr lang="en-US" altLang="ja-JP" dirty="0" err="1"/>
              <a:t>nhau</a:t>
            </a:r>
            <a:r>
              <a:rPr lang="en-US" altLang="ja-JP" dirty="0">
                <a:solidFill>
                  <a:srgbClr val="C00000"/>
                </a:solidFill>
              </a:rPr>
              <a:t>.</a:t>
            </a:r>
            <a:endParaRPr lang="en-US" altLang="ja-JP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0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740"/>
            <a:ext cx="9144000" cy="1874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36" y="1923184"/>
            <a:ext cx="9026236" cy="165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7038" y="3588327"/>
            <a:ext cx="7848600" cy="12003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①アンナさんの　しゅみは　どくしょです。マリヤムさんの　しゅみも　どくしょです</a:t>
            </a:r>
            <a:endParaRPr lang="en-US" sz="36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674" y="5105400"/>
            <a:ext cx="8617526" cy="12003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②カルロスさんの　しゅみは　おんがくです。にしかわさんの　しゅみも　おんがくです</a:t>
            </a:r>
            <a:endParaRPr lang="en-US" sz="36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19" y="36871"/>
            <a:ext cx="630381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MS Mincho" pitchFamily="49" charset="-128"/>
                <a:ea typeface="MS Mincho" pitchFamily="49" charset="-128"/>
              </a:rPr>
              <a:t>練習</a:t>
            </a:r>
            <a:endParaRPr lang="en-US" sz="3600" dirty="0"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97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730916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7038" y="2988162"/>
            <a:ext cx="8652162" cy="12003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③ダニエルさんの　しゅみは　サッカーです。マルコさんの　しゅみも　サッカーです</a:t>
            </a:r>
            <a:endParaRPr lang="en-US" sz="36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674" y="5105400"/>
            <a:ext cx="8617526" cy="12003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④パクさんの　しゅみは　えいがです。</a:t>
            </a:r>
            <a:endParaRPr lang="en-US" altLang="ja-JP" sz="3600" b="1" dirty="0">
              <a:latin typeface="MS PMincho" pitchFamily="18" charset="-128"/>
              <a:ea typeface="MS PMincho" pitchFamily="18" charset="-128"/>
            </a:endParaRPr>
          </a:p>
          <a:p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きむらさんの　しゅみも　えいがです。</a:t>
            </a:r>
            <a:endParaRPr lang="en-US" sz="3600" b="1" dirty="0">
              <a:latin typeface="MS PMincho" pitchFamily="18" charset="-128"/>
              <a:ea typeface="MS PMincho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29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hu-Tao\Desktop\bo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1" y="302860"/>
            <a:ext cx="6172200" cy="401545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62000" y="4495800"/>
            <a:ext cx="52578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MS PMincho" pitchFamily="18" charset="-128"/>
                <a:ea typeface="MS PMincho" pitchFamily="18" charset="-128"/>
              </a:rPr>
              <a:t>A</a:t>
            </a:r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：しゅみは　なんですか。</a:t>
            </a:r>
            <a:endParaRPr lang="en-US" sz="36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8146" y="5257800"/>
            <a:ext cx="5271654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MS PMincho" pitchFamily="18" charset="-128"/>
                <a:ea typeface="MS PMincho" pitchFamily="18" charset="-128"/>
              </a:rPr>
              <a:t>B</a:t>
            </a:r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：すいえいです。</a:t>
            </a:r>
            <a:endParaRPr lang="en-US" sz="36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8146" y="6019800"/>
            <a:ext cx="816725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MS PMincho" pitchFamily="18" charset="-128"/>
                <a:ea typeface="MS PMincho" pitchFamily="18" charset="-128"/>
              </a:rPr>
              <a:t>A</a:t>
            </a:r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：あ、</a:t>
            </a:r>
            <a:r>
              <a:rPr lang="ja-JP" altLang="en-US" sz="3600" b="1">
                <a:latin typeface="MS PMincho" pitchFamily="18" charset="-128"/>
                <a:ea typeface="MS PMincho" pitchFamily="18" charset="-128"/>
              </a:rPr>
              <a:t>わたしの</a:t>
            </a:r>
            <a:r>
              <a:rPr lang="en-US" altLang="ja-JP" sz="3600" b="1" dirty="0">
                <a:latin typeface="MS PMincho" pitchFamily="18" charset="-128"/>
                <a:ea typeface="MS PMincho" pitchFamily="18" charset="-128"/>
              </a:rPr>
              <a:t>  </a:t>
            </a:r>
            <a:r>
              <a:rPr lang="ja-JP" altLang="en-US" sz="3600" b="1">
                <a:latin typeface="MS PMincho" pitchFamily="18" charset="-128"/>
                <a:ea typeface="MS PMincho" pitchFamily="18" charset="-128"/>
              </a:rPr>
              <a:t>しゅ</a:t>
            </a:r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みも　すいえいです。</a:t>
            </a:r>
            <a:endParaRPr lang="en-US" sz="36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5456" y="5396299"/>
            <a:ext cx="17951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　　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96263" y="6158299"/>
            <a:ext cx="17951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ja-JP" altLang="en-US" dirty="0"/>
              <a:t>　　　　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419" y="36871"/>
            <a:ext cx="630381" cy="230832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MS Mincho" pitchFamily="49" charset="-128"/>
                <a:ea typeface="MS Mincho" pitchFamily="49" charset="-128"/>
              </a:rPr>
              <a:t>会話練習</a:t>
            </a:r>
            <a:endParaRPr lang="en-US" sz="3600" dirty="0">
              <a:latin typeface="MS Mincho" pitchFamily="49" charset="-128"/>
              <a:ea typeface="MS Mincho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kids.wanpug.com/illust/illust339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5164" y="152400"/>
            <a:ext cx="2956649" cy="373380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48146" y="4172634"/>
            <a:ext cx="52578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MS PMincho" pitchFamily="18" charset="-128"/>
                <a:ea typeface="MS PMincho" pitchFamily="18" charset="-128"/>
              </a:rPr>
              <a:t>A</a:t>
            </a:r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：しゅみは　なんですか。</a:t>
            </a:r>
            <a:endParaRPr lang="en-US" sz="36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4292" y="4934634"/>
            <a:ext cx="5271654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MS PMincho" pitchFamily="18" charset="-128"/>
                <a:ea typeface="MS PMincho" pitchFamily="18" charset="-128"/>
              </a:rPr>
              <a:t>B</a:t>
            </a:r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：り　ょこう　です。</a:t>
            </a:r>
            <a:endParaRPr lang="en-US" sz="36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2" y="5696634"/>
            <a:ext cx="816725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MS PMincho" pitchFamily="18" charset="-128"/>
                <a:ea typeface="MS PMincho" pitchFamily="18" charset="-128"/>
              </a:rPr>
              <a:t>A</a:t>
            </a:r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：あ、</a:t>
            </a:r>
            <a:r>
              <a:rPr lang="ja-JP" altLang="en-US" sz="3600" b="1">
                <a:latin typeface="MS PMincho" pitchFamily="18" charset="-128"/>
                <a:ea typeface="MS PMincho" pitchFamily="18" charset="-128"/>
              </a:rPr>
              <a:t>わたしの</a:t>
            </a:r>
            <a:r>
              <a:rPr lang="en-US" altLang="ja-JP" sz="3600" b="1">
                <a:latin typeface="MS PMincho" pitchFamily="18" charset="-128"/>
                <a:ea typeface="MS PMincho" pitchFamily="18" charset="-128"/>
              </a:rPr>
              <a:t> </a:t>
            </a:r>
            <a:r>
              <a:rPr lang="ja-JP" altLang="en-US" sz="3600" b="1">
                <a:latin typeface="MS PMincho" pitchFamily="18" charset="-128"/>
                <a:ea typeface="MS PMincho" pitchFamily="18" charset="-128"/>
              </a:rPr>
              <a:t>しゅ</a:t>
            </a:r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みも　りょこうです。</a:t>
            </a:r>
            <a:endParaRPr lang="en-US" sz="36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1" y="5112510"/>
            <a:ext cx="14477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　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5835133"/>
            <a:ext cx="14477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ja-JP" altLang="en-US" dirty="0"/>
              <a:t>　　　　　　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0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152400" y="34636"/>
            <a:ext cx="3440906" cy="112312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7030A0"/>
                </a:solidFill>
              </a:rPr>
              <a:t>やってみよう</a:t>
            </a: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3" name="16 Track 16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2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24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4" y="356987"/>
            <a:ext cx="10287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ounded Rectangle 7"/>
          <p:cNvSpPr/>
          <p:nvPr/>
        </p:nvSpPr>
        <p:spPr>
          <a:xfrm>
            <a:off x="3401315" y="349709"/>
            <a:ext cx="3199327" cy="17865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第</a:t>
            </a:r>
            <a:r>
              <a:rPr lang="en-US" altLang="ja-JP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1</a:t>
            </a:r>
            <a:r>
              <a:rPr lang="ja-JP" alt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課</a:t>
            </a:r>
            <a:endParaRPr lang="en-US" sz="7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>
          <a:xfrm rot="20688987">
            <a:off x="1027332" y="282715"/>
            <a:ext cx="2261051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altLang="ja-JP" sz="6000" b="1" dirty="0">
                <a:solidFill>
                  <a:srgbClr val="FFFF00"/>
                </a:solidFill>
              </a:rPr>
              <a:t>ST</a:t>
            </a:r>
            <a:r>
              <a:rPr lang="ja-JP" altLang="en-US" sz="6000" b="1" dirty="0">
                <a:solidFill>
                  <a:srgbClr val="FFFF00"/>
                </a:solidFill>
              </a:rPr>
              <a:t>３</a:t>
            </a:r>
            <a:endParaRPr lang="en-US" sz="6000" dirty="0"/>
          </a:p>
        </p:txBody>
      </p:sp>
      <p:sp>
        <p:nvSpPr>
          <p:cNvPr id="7" name="Rounded Rectangle 6"/>
          <p:cNvSpPr/>
          <p:nvPr/>
        </p:nvSpPr>
        <p:spPr>
          <a:xfrm>
            <a:off x="1337085" y="2307403"/>
            <a:ext cx="7086410" cy="173119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solidFill>
                  <a:srgbClr val="00B050"/>
                </a:solidFill>
                <a:latin typeface="+mj-ea"/>
                <a:ea typeface="+mj-ea"/>
              </a:rPr>
              <a:t>私の趣味</a:t>
            </a:r>
            <a:endParaRPr lang="en-US" sz="60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pic>
        <p:nvPicPr>
          <p:cNvPr id="11" name="Picture 2" descr="Logo_FPT_University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"/>
            <a:ext cx="1444942" cy="85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00199" y="43434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FFFF00"/>
                </a:solidFill>
              </a:rPr>
              <a:t>できること</a:t>
            </a:r>
            <a:endParaRPr 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77559"/>
              </p:ext>
            </p:extLst>
          </p:nvPr>
        </p:nvGraphicFramePr>
        <p:xfrm>
          <a:off x="1344012" y="5029200"/>
          <a:ext cx="7418987" cy="1188720"/>
        </p:xfrm>
        <a:graphic>
          <a:graphicData uri="http://schemas.openxmlformats.org/drawingml/2006/table">
            <a:tbl>
              <a:tblPr/>
              <a:tblGrid>
                <a:gridCol w="7418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ja-JP" altLang="en-US" sz="3600" b="0" i="0" dirty="0">
                          <a:solidFill>
                            <a:srgbClr val="00B050"/>
                          </a:solidFill>
                          <a:effectLst/>
                          <a:latin typeface="RyuminPro-Regular-Identity-H"/>
                        </a:rPr>
                        <a:t>趣味を言ったり 聞いたりするこ と ができる。 </a:t>
                      </a:r>
                      <a:endParaRPr lang="ja-JP" altLang="en-US" sz="3600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12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140494" y="129093"/>
            <a:ext cx="2755106" cy="112312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7030A0"/>
                </a:solidFill>
              </a:rPr>
              <a:t>チャレンジ　</a:t>
            </a: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66838"/>
            <a:ext cx="8641396" cy="4652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74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126639" y="0"/>
            <a:ext cx="3440906" cy="112312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7030A0"/>
                </a:solidFill>
              </a:rPr>
              <a:t>チャレンジ　１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5201334"/>
            <a:ext cx="4953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A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：しゅみは　</a:t>
            </a:r>
            <a:r>
              <a:rPr lang="ja-JP" altLang="en-US" sz="3600" b="1" dirty="0">
                <a:solidFill>
                  <a:srgbClr val="C00000"/>
                </a:solidFill>
                <a:latin typeface="MS PMincho" pitchFamily="18" charset="-128"/>
                <a:ea typeface="MS PMincho" pitchFamily="18" charset="-128"/>
              </a:rPr>
              <a:t>なん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ですか。</a:t>
            </a:r>
            <a:endParaRPr lang="en-US" sz="36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019" y="6039534"/>
            <a:ext cx="4821381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B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：サッカーです。</a:t>
            </a:r>
            <a:endParaRPr lang="en-US" sz="36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6" y="1123121"/>
            <a:ext cx="6010925" cy="4004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13 Track 13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315199" y="1123120"/>
            <a:ext cx="1239079" cy="1239079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389419" y="5353734"/>
            <a:ext cx="228600" cy="381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　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5221068"/>
            <a:ext cx="3276600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Sở</a:t>
            </a:r>
            <a:r>
              <a:rPr lang="en-US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thích</a:t>
            </a:r>
            <a:r>
              <a:rPr lang="en-US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gì</a:t>
            </a:r>
            <a:r>
              <a:rPr lang="en-US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636E2706-8339-F044-8253-594C578C1C65}"/>
              </a:ext>
            </a:extLst>
          </p:cNvPr>
          <p:cNvSpPr/>
          <p:nvPr/>
        </p:nvSpPr>
        <p:spPr>
          <a:xfrm>
            <a:off x="5281448" y="3159435"/>
            <a:ext cx="3505200" cy="1524000"/>
          </a:xfrm>
          <a:prstGeom prst="cloudCallout">
            <a:avLst>
              <a:gd name="adj1" fmla="val -96591"/>
              <a:gd name="adj2" fmla="val 8630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Từ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để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hỏi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cho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vật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sự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việc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9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552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2" grpId="0" animBg="1"/>
      <p:bldP spid="13" grpId="0" animBg="1"/>
      <p:bldP spid="3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3811" y="4495800"/>
            <a:ext cx="4274589" cy="685800"/>
          </a:xfrm>
          <a:solidFill>
            <a:srgbClr val="FFFF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S Mincho" pitchFamily="49" charset="-128"/>
                <a:ea typeface="MS Mincho" pitchFamily="49" charset="-128"/>
              </a:rPr>
              <a:t>サッカー</a:t>
            </a:r>
            <a:endParaRPr lang="en-US" dirty="0">
              <a:solidFill>
                <a:schemeClr val="tx1"/>
              </a:solidFill>
              <a:latin typeface="MS Mincho" pitchFamily="49" charset="-128"/>
              <a:ea typeface="MS Mincho" pitchFamily="49" charset="-128"/>
            </a:endParaRPr>
          </a:p>
        </p:txBody>
      </p:sp>
      <p:pic>
        <p:nvPicPr>
          <p:cNvPr id="2050" name="Picture 2" descr="https://t.pimg.jp/006/298/532/1/629853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"/>
            <a:ext cx="6400800" cy="42245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371600" y="5638800"/>
            <a:ext cx="6781800" cy="76944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しゅみは　サッカーです。</a:t>
            </a:r>
            <a:endParaRPr lang="en-US" sz="4400" b="1" dirty="0">
              <a:solidFill>
                <a:schemeClr val="bg1"/>
              </a:solidFill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8671" y="3730597"/>
            <a:ext cx="517882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しゅみは　なんですか。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833" y="4648200"/>
            <a:ext cx="5037667" cy="609600"/>
          </a:xfrm>
          <a:solidFill>
            <a:srgbClr val="FFFF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S Mincho" pitchFamily="49" charset="-128"/>
                <a:ea typeface="MS Mincho" pitchFamily="49" charset="-128"/>
              </a:rPr>
              <a:t>テニス</a:t>
            </a:r>
            <a:endParaRPr lang="en-US" dirty="0">
              <a:solidFill>
                <a:schemeClr val="tx1"/>
              </a:solidFill>
              <a:latin typeface="MS Mincho" pitchFamily="49" charset="-128"/>
              <a:ea typeface="MS Mincho" pitchFamily="49" charset="-128"/>
            </a:endParaRPr>
          </a:p>
        </p:txBody>
      </p:sp>
      <p:pic>
        <p:nvPicPr>
          <p:cNvPr id="16386" name="Picture 2" descr="http://www2.kobe-c.ed.jp/tbm-ms/?action=common_download_main&amp;upload_id=29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5525" y="6927"/>
            <a:ext cx="5521475" cy="440225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295400" y="5638800"/>
            <a:ext cx="6477000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しゅみは　テニスです。</a:t>
            </a:r>
            <a:endParaRPr lang="en-US" sz="4800" b="1" dirty="0">
              <a:solidFill>
                <a:schemeClr val="bg1"/>
              </a:solidFill>
              <a:latin typeface="MS Mincho" pitchFamily="49" charset="-128"/>
              <a:ea typeface="MS Mincho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4800600"/>
            <a:ext cx="4151168" cy="685800"/>
          </a:xfrm>
          <a:solidFill>
            <a:srgbClr val="FFFF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S Mincho" pitchFamily="49" charset="-128"/>
                <a:ea typeface="MS Mincho" pitchFamily="49" charset="-128"/>
              </a:rPr>
              <a:t>すいえい</a:t>
            </a:r>
            <a:endParaRPr lang="en-US" dirty="0">
              <a:solidFill>
                <a:schemeClr val="tx1"/>
              </a:solidFill>
              <a:latin typeface="MS Mincho" pitchFamily="49" charset="-128"/>
              <a:ea typeface="MS Mincho" pitchFamily="49" charset="-128"/>
            </a:endParaRPr>
          </a:p>
        </p:txBody>
      </p:sp>
      <p:pic>
        <p:nvPicPr>
          <p:cNvPr id="18434" name="Picture 2" descr="C:\Users\Thu-Tao\Desktop\bo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02860"/>
            <a:ext cx="6679263" cy="434534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66800" y="5791200"/>
            <a:ext cx="7162800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しゅみは　すいえいです。</a:t>
            </a:r>
            <a:endParaRPr lang="en-US" sz="4800" b="1" dirty="0">
              <a:solidFill>
                <a:schemeClr val="bg1"/>
              </a:solidFill>
              <a:latin typeface="MS Mincho" pitchFamily="49" charset="-128"/>
              <a:ea typeface="MS Mincho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599" y="4153729"/>
            <a:ext cx="4207267" cy="762000"/>
          </a:xfrm>
          <a:solidFill>
            <a:srgbClr val="FFFF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S Mincho" pitchFamily="49" charset="-128"/>
                <a:ea typeface="MS Mincho" pitchFamily="49" charset="-128"/>
              </a:rPr>
              <a:t>おんがく</a:t>
            </a:r>
            <a:endParaRPr lang="en-US" dirty="0">
              <a:solidFill>
                <a:schemeClr val="tx1"/>
              </a:solidFill>
              <a:latin typeface="MS Mincho" pitchFamily="49" charset="-128"/>
              <a:ea typeface="MS Mincho" pitchFamily="49" charset="-128"/>
            </a:endParaRPr>
          </a:p>
        </p:txBody>
      </p:sp>
      <p:pic>
        <p:nvPicPr>
          <p:cNvPr id="19458" name="Picture 2" descr="http://www.wanpug.com/illust/illust218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"/>
            <a:ext cx="6705600" cy="396669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90600" y="5562600"/>
            <a:ext cx="6934200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しゅみは　おんがくです。</a:t>
            </a:r>
            <a:endParaRPr lang="en-US" sz="4800" b="1" dirty="0">
              <a:solidFill>
                <a:schemeClr val="bg1"/>
              </a:solidFill>
              <a:latin typeface="MS Mincho" pitchFamily="49" charset="-128"/>
              <a:ea typeface="MS Mincho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499</TotalTime>
  <Words>529</Words>
  <Application>Microsoft Office PowerPoint</Application>
  <PresentationFormat>Trình chiếu Trên màn hình (4:3)</PresentationFormat>
  <Paragraphs>94</Paragraphs>
  <Slides>26</Slides>
  <Notes>6</Notes>
  <HiddenSlides>0</HiddenSlides>
  <MMClips>5</MMClips>
  <ScaleCrop>false</ScaleCrop>
  <HeadingPairs>
    <vt:vector size="6" baseType="variant">
      <vt:variant>
        <vt:lpstr>Phông được Dùng</vt:lpstr>
      </vt:variant>
      <vt:variant>
        <vt:i4>11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26</vt:i4>
      </vt:variant>
    </vt:vector>
  </HeadingPairs>
  <TitlesOfParts>
    <vt:vector size="38" baseType="lpstr">
      <vt:lpstr>MS Mincho</vt:lpstr>
      <vt:lpstr>MS PGothic</vt:lpstr>
      <vt:lpstr>MS PMincho</vt:lpstr>
      <vt:lpstr>RyuminPro-Regular-Identity-H</vt:lpstr>
      <vt:lpstr>Arial</vt:lpstr>
      <vt:lpstr>Calibri</vt:lpstr>
      <vt:lpstr>Constantia</vt:lpstr>
      <vt:lpstr>MS Reference Sans Serif</vt:lpstr>
      <vt:lpstr>Tahoma</vt:lpstr>
      <vt:lpstr>Times New Roman</vt:lpstr>
      <vt:lpstr>Wingdings 2</vt:lpstr>
      <vt:lpstr>Flow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サッカー</vt:lpstr>
      <vt:lpstr>テニス</vt:lpstr>
      <vt:lpstr>すいえい</vt:lpstr>
      <vt:lpstr>おんがく</vt:lpstr>
      <vt:lpstr>どくしょ</vt:lpstr>
      <vt:lpstr>りょこう</vt:lpstr>
      <vt:lpstr>りょうり</vt:lpstr>
      <vt:lpstr>Bản trình bày PowerPoint</vt:lpstr>
      <vt:lpstr>Bản trình bày PowerPoint</vt:lpstr>
      <vt:lpstr>N1は　 N2です</vt:lpstr>
      <vt:lpstr>Bản trình bày PowerPoint</vt:lpstr>
      <vt:lpstr>しゅみは　なんですか。</vt:lpstr>
      <vt:lpstr>Bản trình bày PowerPoint</vt:lpstr>
      <vt:lpstr>Bản trình bày PowerPoint</vt:lpstr>
      <vt:lpstr>Bản trình bày PowerPoint</vt:lpstr>
      <vt:lpstr>  N1は　 N2です。 　N３も　　N2です。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3課</dc:title>
  <dc:creator>Thu-Tao</dc:creator>
  <cp:lastModifiedBy>E7240</cp:lastModifiedBy>
  <cp:revision>32</cp:revision>
  <dcterms:created xsi:type="dcterms:W3CDTF">2006-08-16T00:00:00Z</dcterms:created>
  <dcterms:modified xsi:type="dcterms:W3CDTF">2022-07-18T09:02:36Z</dcterms:modified>
</cp:coreProperties>
</file>