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1" r:id="rId4"/>
    <p:sldId id="282" r:id="rId5"/>
    <p:sldId id="283" r:id="rId6"/>
    <p:sldId id="284" r:id="rId7"/>
    <p:sldId id="263" r:id="rId8"/>
    <p:sldId id="272" r:id="rId9"/>
    <p:sldId id="271" r:id="rId10"/>
    <p:sldId id="278" r:id="rId11"/>
    <p:sldId id="275" r:id="rId12"/>
    <p:sldId id="274" r:id="rId13"/>
    <p:sldId id="276" r:id="rId14"/>
    <p:sldId id="279" r:id="rId15"/>
    <p:sldId id="280" r:id="rId16"/>
    <p:sldId id="277" r:id="rId17"/>
    <p:sldId id="261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642" autoAdjust="0"/>
  </p:normalViewPr>
  <p:slideViewPr>
    <p:cSldViewPr snapToGrid="0" showGuides="1">
      <p:cViewPr varScale="1">
        <p:scale>
          <a:sx n="62" d="100"/>
          <a:sy n="62" d="100"/>
        </p:scale>
        <p:origin x="1014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8/1/2022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8/1/2022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（）</a:t>
            </a:r>
            <a:r>
              <a:rPr lang="en-US" altLang="ja-JP" sz="1200" b="1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26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4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420" y="1447800"/>
            <a:ext cx="10569843" cy="3329581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CHỮ HÁN 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CHỮ HÁN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NGUYEN CUONG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204703" y="1366449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54992" y="6168569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(HỌC)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10017966" y="135818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ガク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84394">
            <a:off x="-13789" y="1184741"/>
            <a:ext cx="4874711" cy="178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100" name="Picture 4" descr="å­¦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0FCFFA9-2D32-4C31-9B6D-C935144C7E0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50" y="29079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51E9051-76AA-40F5-8728-B1B4AFADAE00}"/>
              </a:ext>
            </a:extLst>
          </p:cNvPr>
          <p:cNvSpPr txBox="1"/>
          <p:nvPr/>
        </p:nvSpPr>
        <p:spPr>
          <a:xfrm>
            <a:off x="554393" y="5023921"/>
            <a:ext cx="13363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大学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E633D87-E989-4C01-8055-9EFDF2055165}"/>
              </a:ext>
            </a:extLst>
          </p:cNvPr>
          <p:cNvSpPr txBox="1"/>
          <p:nvPr/>
        </p:nvSpPr>
        <p:spPr>
          <a:xfrm>
            <a:off x="1956913" y="5023921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だいがく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357851F-563E-4741-B776-54DC211EC36C}"/>
              </a:ext>
            </a:extLst>
          </p:cNvPr>
          <p:cNvSpPr txBox="1"/>
          <p:nvPr/>
        </p:nvSpPr>
        <p:spPr>
          <a:xfrm>
            <a:off x="4014015" y="4950966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45622" y="14541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37309" y="6256225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(SINH)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968883" y="138918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セイ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14565">
            <a:off x="171269" y="1303982"/>
            <a:ext cx="3574462" cy="1333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ç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A447561-F86B-49A7-84F0-E6431B43A4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16" y="199613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288F4DC6-CD5D-4483-8645-68D0F938B39A}"/>
              </a:ext>
            </a:extLst>
          </p:cNvPr>
          <p:cNvSpPr txBox="1"/>
          <p:nvPr/>
        </p:nvSpPr>
        <p:spPr>
          <a:xfrm>
            <a:off x="554393" y="3908042"/>
            <a:ext cx="13363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6BBDDC3-666E-436A-9316-39DDCEA9485B}"/>
              </a:ext>
            </a:extLst>
          </p:cNvPr>
          <p:cNvSpPr txBox="1"/>
          <p:nvPr/>
        </p:nvSpPr>
        <p:spPr>
          <a:xfrm>
            <a:off x="1956913" y="3908042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がくせい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41E3585-4B1E-4D23-BB36-8316FDDE3122}"/>
              </a:ext>
            </a:extLst>
          </p:cNvPr>
          <p:cNvSpPr txBox="1"/>
          <p:nvPr/>
        </p:nvSpPr>
        <p:spPr>
          <a:xfrm>
            <a:off x="4014015" y="3711103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AAB9C721-3631-466D-8416-5117C5C7D448}"/>
              </a:ext>
            </a:extLst>
          </p:cNvPr>
          <p:cNvSpPr txBox="1"/>
          <p:nvPr/>
        </p:nvSpPr>
        <p:spPr>
          <a:xfrm>
            <a:off x="418455" y="4866355"/>
            <a:ext cx="146975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せん生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EB1CEEEA-0B65-4EF6-A7C6-0CDCDDC8BB4C}"/>
              </a:ext>
            </a:extLst>
          </p:cNvPr>
          <p:cNvSpPr txBox="1"/>
          <p:nvPr/>
        </p:nvSpPr>
        <p:spPr>
          <a:xfrm>
            <a:off x="1954333" y="4866355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せんせい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C86A7F8-DBA9-4BF7-BB3D-5359913EFF71}"/>
              </a:ext>
            </a:extLst>
          </p:cNvPr>
          <p:cNvSpPr txBox="1"/>
          <p:nvPr/>
        </p:nvSpPr>
        <p:spPr>
          <a:xfrm>
            <a:off x="4011435" y="4653918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891795" y="1406924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84546" y="6252156"/>
            <a:ext cx="2770846" cy="52201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(HIỆU: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10111886" y="1266823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89454">
            <a:off x="288711" y="1546429"/>
            <a:ext cx="3752989" cy="2134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6146" name="Picture 2" descr="æ ¡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1B351D6-AC84-4746-9A9F-CCE707545C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15" y="179831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0F71772-6038-4454-B91B-33241CF15C0C}"/>
              </a:ext>
            </a:extLst>
          </p:cNvPr>
          <p:cNvSpPr txBox="1"/>
          <p:nvPr/>
        </p:nvSpPr>
        <p:spPr>
          <a:xfrm>
            <a:off x="554393" y="5023921"/>
            <a:ext cx="13363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42BF53E-1043-4CDE-B70D-A33E08FDAC9A}"/>
              </a:ext>
            </a:extLst>
          </p:cNvPr>
          <p:cNvSpPr txBox="1"/>
          <p:nvPr/>
        </p:nvSpPr>
        <p:spPr>
          <a:xfrm>
            <a:off x="1956913" y="5023921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がっこう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3D406BE-7DD8-492C-8720-F340536DF9FE}"/>
              </a:ext>
            </a:extLst>
          </p:cNvPr>
          <p:cNvSpPr txBox="1"/>
          <p:nvPr/>
        </p:nvSpPr>
        <p:spPr>
          <a:xfrm>
            <a:off x="4014015" y="4950966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87803" y="1623149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76206" y="6169321"/>
            <a:ext cx="3903685" cy="5660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(NHẬT: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612999" y="1485861"/>
            <a:ext cx="271960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ニチ／ジツ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694105" y="5791626"/>
            <a:ext cx="2738931" cy="6829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ひ／び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ngày, mặt trời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38101">
            <a:off x="290051" y="1262835"/>
            <a:ext cx="3141299" cy="1299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æ¥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906CB6B-7760-42A1-8B8C-0008238C8A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5" y="136481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95B272D-D139-4D10-BDA8-BF9364C55251}"/>
              </a:ext>
            </a:extLst>
          </p:cNvPr>
          <p:cNvSpPr txBox="1"/>
          <p:nvPr/>
        </p:nvSpPr>
        <p:spPr>
          <a:xfrm>
            <a:off x="554393" y="2993645"/>
            <a:ext cx="13363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E31CF8B4-0101-4EDC-8C9A-789F261A121C}"/>
              </a:ext>
            </a:extLst>
          </p:cNvPr>
          <p:cNvSpPr txBox="1"/>
          <p:nvPr/>
        </p:nvSpPr>
        <p:spPr>
          <a:xfrm>
            <a:off x="1956913" y="2993645"/>
            <a:ext cx="168518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にほん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3E4DB1A-9785-47ED-8D5D-C4E5D96DE09F}"/>
              </a:ext>
            </a:extLst>
          </p:cNvPr>
          <p:cNvSpPr txBox="1"/>
          <p:nvPr/>
        </p:nvSpPr>
        <p:spPr>
          <a:xfrm>
            <a:off x="3601196" y="2949080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B</a:t>
            </a:r>
            <a:r>
              <a:rPr lang="vi-VN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998F7D0D-0391-4E68-AB6D-88AEFB2E342F}"/>
              </a:ext>
            </a:extLst>
          </p:cNvPr>
          <p:cNvSpPr txBox="1"/>
          <p:nvPr/>
        </p:nvSpPr>
        <p:spPr>
          <a:xfrm>
            <a:off x="418455" y="3765982"/>
            <a:ext cx="146975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１０日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2D0BE65-09AB-4AFE-BD48-FB1EA75AF938}"/>
              </a:ext>
            </a:extLst>
          </p:cNvPr>
          <p:cNvSpPr txBox="1"/>
          <p:nvPr/>
        </p:nvSpPr>
        <p:spPr>
          <a:xfrm>
            <a:off x="1954333" y="3765982"/>
            <a:ext cx="168518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とおか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A858D8C-78C1-4D0A-9879-75A77916B3E9}"/>
              </a:ext>
            </a:extLst>
          </p:cNvPr>
          <p:cNvSpPr txBox="1"/>
          <p:nvPr/>
        </p:nvSpPr>
        <p:spPr>
          <a:xfrm>
            <a:off x="3639522" y="3674545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altLang="ja-JP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vi-VN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altLang="ja-JP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A522DFCB-51C7-41FF-B8E0-C1E2B059FE40}"/>
              </a:ext>
            </a:extLst>
          </p:cNvPr>
          <p:cNvSpPr txBox="1"/>
          <p:nvPr/>
        </p:nvSpPr>
        <p:spPr>
          <a:xfrm>
            <a:off x="215858" y="4527004"/>
            <a:ext cx="1828846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日よう日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255E398-59DC-4673-8A0C-FF9B27FB2B75}"/>
              </a:ext>
            </a:extLst>
          </p:cNvPr>
          <p:cNvSpPr txBox="1"/>
          <p:nvPr/>
        </p:nvSpPr>
        <p:spPr>
          <a:xfrm>
            <a:off x="2160072" y="4527004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にちようび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A91DEB4-487E-4D9A-830D-A4FE0E85D88B}"/>
              </a:ext>
            </a:extLst>
          </p:cNvPr>
          <p:cNvSpPr txBox="1"/>
          <p:nvPr/>
        </p:nvSpPr>
        <p:spPr>
          <a:xfrm>
            <a:off x="4469604" y="4362108"/>
            <a:ext cx="18288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5D7BAC46-B175-4C4B-8BB2-014CB95CF6DE}"/>
              </a:ext>
            </a:extLst>
          </p:cNvPr>
          <p:cNvSpPr txBox="1"/>
          <p:nvPr/>
        </p:nvSpPr>
        <p:spPr>
          <a:xfrm>
            <a:off x="418455" y="5548283"/>
            <a:ext cx="146975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04D66466-8802-4E03-A9C9-54E84B67E4ED}"/>
              </a:ext>
            </a:extLst>
          </p:cNvPr>
          <p:cNvSpPr txBox="1"/>
          <p:nvPr/>
        </p:nvSpPr>
        <p:spPr>
          <a:xfrm>
            <a:off x="1954333" y="554828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きゅうじつ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07F027B7-5ABB-4EA1-A892-B8F83ABFFF9B}"/>
              </a:ext>
            </a:extLst>
          </p:cNvPr>
          <p:cNvSpPr txBox="1"/>
          <p:nvPr/>
        </p:nvSpPr>
        <p:spPr>
          <a:xfrm>
            <a:off x="4206115" y="5458958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4198" y="156602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08170" y="6335486"/>
            <a:ext cx="4419601" cy="5225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(BẢN: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ồ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ホン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64617">
            <a:off x="87035" y="1607434"/>
            <a:ext cx="3426882" cy="1313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æ¬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A7C9876-67D3-4AAA-88AE-C30701C630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81" y="321096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51091C38-2847-4BA7-A875-75D97DBD6B51}"/>
              </a:ext>
            </a:extLst>
          </p:cNvPr>
          <p:cNvSpPr txBox="1"/>
          <p:nvPr/>
        </p:nvSpPr>
        <p:spPr>
          <a:xfrm>
            <a:off x="554393" y="3629076"/>
            <a:ext cx="13363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日本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5E9AFDE6-BA9B-424F-8955-3672B49E687E}"/>
              </a:ext>
            </a:extLst>
          </p:cNvPr>
          <p:cNvSpPr txBox="1"/>
          <p:nvPr/>
        </p:nvSpPr>
        <p:spPr>
          <a:xfrm>
            <a:off x="1956913" y="3629076"/>
            <a:ext cx="168518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にほん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13918D7-E7A7-47F8-8681-4EC515AA63C6}"/>
              </a:ext>
            </a:extLst>
          </p:cNvPr>
          <p:cNvSpPr txBox="1"/>
          <p:nvPr/>
        </p:nvSpPr>
        <p:spPr>
          <a:xfrm>
            <a:off x="3642102" y="3597324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B</a:t>
            </a:r>
            <a:r>
              <a:rPr lang="vi-VN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87A0CC6-1193-4BBA-9BAC-6A5BA59B8861}"/>
              </a:ext>
            </a:extLst>
          </p:cNvPr>
          <p:cNvSpPr txBox="1"/>
          <p:nvPr/>
        </p:nvSpPr>
        <p:spPr>
          <a:xfrm>
            <a:off x="443322" y="4587389"/>
            <a:ext cx="13363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本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31AF20D3-F677-48D4-A23D-CD388DD29BAD}"/>
              </a:ext>
            </a:extLst>
          </p:cNvPr>
          <p:cNvSpPr txBox="1"/>
          <p:nvPr/>
        </p:nvSpPr>
        <p:spPr>
          <a:xfrm>
            <a:off x="1845842" y="4587389"/>
            <a:ext cx="168518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ほん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680EE478-92B5-41C6-8153-3AA5629D0388}"/>
              </a:ext>
            </a:extLst>
          </p:cNvPr>
          <p:cNvSpPr txBox="1"/>
          <p:nvPr/>
        </p:nvSpPr>
        <p:spPr>
          <a:xfrm>
            <a:off x="3490125" y="4542824"/>
            <a:ext cx="203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 s</a:t>
            </a:r>
            <a:r>
              <a:rPr lang="vi-VN" altLang="ja-JP" sz="2800" b="1" dirty="0"/>
              <a:t>á</a:t>
            </a:r>
            <a:r>
              <a:rPr lang="en-US" altLang="ja-JP" sz="2800" b="1" dirty="0" err="1"/>
              <a:t>ch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38981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91206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3010332" cy="5012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(NGỮ: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89175">
            <a:off x="200794" y="1238171"/>
            <a:ext cx="3346733" cy="1273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èª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77A76903-4B67-4124-8831-CBBF80EF49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91" y="114517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FD172E4A-B816-43B5-98EE-AB4848B87BCA}"/>
              </a:ext>
            </a:extLst>
          </p:cNvPr>
          <p:cNvSpPr txBox="1"/>
          <p:nvPr/>
        </p:nvSpPr>
        <p:spPr>
          <a:xfrm>
            <a:off x="215858" y="3426623"/>
            <a:ext cx="1828846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日本語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453C8A8F-6F23-47EC-B1FE-F720575D4500}"/>
              </a:ext>
            </a:extLst>
          </p:cNvPr>
          <p:cNvSpPr txBox="1"/>
          <p:nvPr/>
        </p:nvSpPr>
        <p:spPr>
          <a:xfrm>
            <a:off x="2160072" y="342662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にほんご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5EA8859-E8AF-4CB6-800E-B33C7203062A}"/>
              </a:ext>
            </a:extLst>
          </p:cNvPr>
          <p:cNvSpPr txBox="1"/>
          <p:nvPr/>
        </p:nvSpPr>
        <p:spPr>
          <a:xfrm>
            <a:off x="4206115" y="3261727"/>
            <a:ext cx="2092335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Nh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375DD35-9F2A-443C-806B-BCBEEB3C69B6}"/>
              </a:ext>
            </a:extLst>
          </p:cNvPr>
          <p:cNvSpPr txBox="1"/>
          <p:nvPr/>
        </p:nvSpPr>
        <p:spPr>
          <a:xfrm>
            <a:off x="34551" y="4465024"/>
            <a:ext cx="2274696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ベトナム語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32B1710-E2C0-45AF-881A-A65FB79B9014}"/>
              </a:ext>
            </a:extLst>
          </p:cNvPr>
          <p:cNvSpPr txBox="1"/>
          <p:nvPr/>
        </p:nvSpPr>
        <p:spPr>
          <a:xfrm>
            <a:off x="2324136" y="4528880"/>
            <a:ext cx="2020953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ベトナムご</a:t>
            </a:r>
            <a:endParaRPr lang="en-US" sz="28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76F783C7-06A8-49EF-97E2-6622DB80153B}"/>
              </a:ext>
            </a:extLst>
          </p:cNvPr>
          <p:cNvSpPr txBox="1"/>
          <p:nvPr/>
        </p:nvSpPr>
        <p:spPr>
          <a:xfrm>
            <a:off x="4314601" y="4358577"/>
            <a:ext cx="179468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Vi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370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9115" y="2953061"/>
            <a:ext cx="9953470" cy="227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974" y="1392237"/>
            <a:ext cx="8037995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4974" y="3263900"/>
            <a:ext cx="8037995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974" y="4875439"/>
            <a:ext cx="8037995" cy="172856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 TƯỢNG HÌNH</a:t>
            </a:r>
          </a:p>
        </p:txBody>
      </p:sp>
    </p:spTree>
    <p:extLst>
      <p:ext uri="{BB962C8B-B14F-4D97-AF65-F5344CB8AC3E}">
        <p14:creationId xmlns:p14="http://schemas.microsoft.com/office/powerpoint/2010/main" val="26175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012" y="1489074"/>
            <a:ext cx="11013102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146" y="1801812"/>
            <a:ext cx="11572338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KIỂU FONT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405" y="1778000"/>
            <a:ext cx="989939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40613" y="2857500"/>
            <a:ext cx="1398587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みなみ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6145213"/>
            <a:ext cx="18859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Tahoma" charset="0"/>
                <a:cs typeface="Tahoma" charset="0"/>
              </a:rPr>
              <a:t>(NAM)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2112823"/>
            <a:ext cx="188595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ナン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0837292">
            <a:off x="2184400" y="2981325"/>
            <a:ext cx="2292350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Phía</a:t>
            </a:r>
            <a:r>
              <a:rPr lang="en-US" sz="2400" dirty="0"/>
              <a:t> Nam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138" y="2857500"/>
            <a:ext cx="2819400" cy="3154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19900" dirty="0">
                <a:solidFill>
                  <a:schemeClr val="accent1"/>
                </a:solidFill>
                <a:latin typeface="NtMotoyaKyotai" pitchFamily="18" charset="-128"/>
                <a:ea typeface="NtMotoyaKyotai" pitchFamily="18" charset="-128"/>
              </a:rPr>
              <a:t>南</a:t>
            </a:r>
            <a:endParaRPr lang="en-US" sz="4000" dirty="0">
              <a:solidFill>
                <a:schemeClr val="accent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Cloud Callout 29"/>
          <p:cNvSpPr/>
          <p:nvPr/>
        </p:nvSpPr>
        <p:spPr>
          <a:xfrm rot="370278">
            <a:off x="8197721" y="4736286"/>
            <a:ext cx="2795588" cy="1447800"/>
          </a:xfrm>
          <a:prstGeom prst="cloudCallout">
            <a:avLst>
              <a:gd name="adj1" fmla="val -90552"/>
              <a:gd name="adj2" fmla="val 774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HÁN VIỆT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VN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" name="Cloud Callout 30"/>
          <p:cNvSpPr/>
          <p:nvPr/>
        </p:nvSpPr>
        <p:spPr>
          <a:xfrm rot="21043831">
            <a:off x="1055590" y="4607914"/>
            <a:ext cx="3079750" cy="1670050"/>
          </a:xfrm>
          <a:prstGeom prst="cloudCallout">
            <a:avLst>
              <a:gd name="adj1" fmla="val 34811"/>
              <a:gd name="adj2" fmla="val -964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Trong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Việt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này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Cloud Callout 31"/>
          <p:cNvSpPr/>
          <p:nvPr/>
        </p:nvSpPr>
        <p:spPr>
          <a:xfrm rot="661358">
            <a:off x="7734300" y="350168"/>
            <a:ext cx="3848100" cy="1919288"/>
          </a:xfrm>
          <a:prstGeom prst="cloudCallout">
            <a:avLst>
              <a:gd name="adj1" fmla="val -29783"/>
              <a:gd name="adj2" fmla="val 94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KUN (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Kunyomi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Nhật (do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NB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Cloud Callout 32"/>
          <p:cNvSpPr/>
          <p:nvPr/>
        </p:nvSpPr>
        <p:spPr>
          <a:xfrm rot="21060483">
            <a:off x="545486" y="266498"/>
            <a:ext cx="3573463" cy="2076450"/>
          </a:xfrm>
          <a:prstGeom prst="cloudCallout">
            <a:avLst>
              <a:gd name="adj1" fmla="val 69505"/>
              <a:gd name="adj2" fmla="val 77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ÔN (Onyomi)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Âm Hán (đọc theo phiên âm tiếng TQ)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Dùng khi ghép với chữ Hán #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59262" y="229002"/>
            <a:ext cx="3089276" cy="8758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5065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(TƯ)</a:t>
            </a:r>
          </a:p>
        </p:txBody>
      </p:sp>
      <p:sp>
        <p:nvSpPr>
          <p:cNvPr id="16" name="Rounded Rectangle 15"/>
          <p:cNvSpPr/>
          <p:nvPr/>
        </p:nvSpPr>
        <p:spPr>
          <a:xfrm rot="20870855">
            <a:off x="10291395" y="1530522"/>
            <a:ext cx="165660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わたし</a:t>
            </a:r>
            <a:r>
              <a:rPr lang="en-US" altLang="ja-JP" sz="2800" dirty="0">
                <a:solidFill>
                  <a:schemeClr val="tx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en-US" altLang="ja-JP" sz="2800" dirty="0" err="1">
                <a:solidFill>
                  <a:schemeClr val="tx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tôi</a:t>
            </a:r>
            <a:endParaRPr lang="en-US" sz="2800" dirty="0">
              <a:solidFill>
                <a:schemeClr val="tx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905">
            <a:off x="345250" y="1375662"/>
            <a:ext cx="4312224" cy="1713175"/>
          </a:xfrm>
          <a:prstGeom prst="rect">
            <a:avLst/>
          </a:prstGeom>
        </p:spPr>
      </p:pic>
      <p:pic>
        <p:nvPicPr>
          <p:cNvPr id="1026" name="Picture 2" descr="ç§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F8B969E-A1BE-4E32-A803-4AE12D79A1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697" y="345319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25965FED-726A-45B4-8710-F4E12528870A}"/>
              </a:ext>
            </a:extLst>
          </p:cNvPr>
          <p:cNvSpPr txBox="1"/>
          <p:nvPr/>
        </p:nvSpPr>
        <p:spPr>
          <a:xfrm>
            <a:off x="321918" y="4032027"/>
            <a:ext cx="1262706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私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A3B1BBA-6D70-4891-AB49-7B6B20267B96}"/>
              </a:ext>
            </a:extLst>
          </p:cNvPr>
          <p:cNvSpPr txBox="1"/>
          <p:nvPr/>
        </p:nvSpPr>
        <p:spPr>
          <a:xfrm>
            <a:off x="1711274" y="4032027"/>
            <a:ext cx="181936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わたし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2573EC5-2FDA-452F-A1E7-5AD04E40DC53}"/>
              </a:ext>
            </a:extLst>
          </p:cNvPr>
          <p:cNvSpPr txBox="1"/>
          <p:nvPr/>
        </p:nvSpPr>
        <p:spPr>
          <a:xfrm>
            <a:off x="3805648" y="3906351"/>
            <a:ext cx="267433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/>
              <a:t>tôi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653987" y="1325344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33206" y="6214861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(NHÂN)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10476" y="1325344"/>
            <a:ext cx="277072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ジン／ニン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751153" y="5500885"/>
            <a:ext cx="2167470" cy="108467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</a:t>
            </a:r>
            <a:r>
              <a:rPr lang="vi-VN" altLang="ja-JP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người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äºº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D20DB45E-B421-4404-AC01-5AC799D631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15" y="163014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57693">
            <a:off x="567698" y="1484233"/>
            <a:ext cx="3442496" cy="1359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4F2E7F32-9B47-4464-9723-78799CD142F2}"/>
              </a:ext>
            </a:extLst>
          </p:cNvPr>
          <p:cNvSpPr txBox="1"/>
          <p:nvPr/>
        </p:nvSpPr>
        <p:spPr>
          <a:xfrm>
            <a:off x="197933" y="3443095"/>
            <a:ext cx="165843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日本人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E58297AB-AA4E-442A-8AA9-7A4E014B7D54}"/>
              </a:ext>
            </a:extLst>
          </p:cNvPr>
          <p:cNvSpPr txBox="1"/>
          <p:nvPr/>
        </p:nvSpPr>
        <p:spPr>
          <a:xfrm>
            <a:off x="1956913" y="3443095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にほんじん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8E76700E-F8B3-45FB-80D4-1A0D7860D468}"/>
              </a:ext>
            </a:extLst>
          </p:cNvPr>
          <p:cNvSpPr txBox="1"/>
          <p:nvPr/>
        </p:nvSpPr>
        <p:spPr>
          <a:xfrm>
            <a:off x="4469739" y="3277408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3D148130-4CEC-44BA-AF35-B20BEE0965CC}"/>
              </a:ext>
            </a:extLst>
          </p:cNvPr>
          <p:cNvSpPr txBox="1"/>
          <p:nvPr/>
        </p:nvSpPr>
        <p:spPr>
          <a:xfrm>
            <a:off x="133355" y="4308416"/>
            <a:ext cx="165843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あの人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3A384E41-E569-4C9C-9E39-1BCD2A90BA09}"/>
              </a:ext>
            </a:extLst>
          </p:cNvPr>
          <p:cNvSpPr txBox="1"/>
          <p:nvPr/>
        </p:nvSpPr>
        <p:spPr>
          <a:xfrm>
            <a:off x="1892335" y="4308416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あのひと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123427E1-CE91-4FB0-99CF-9BE878D10D8D}"/>
              </a:ext>
            </a:extLst>
          </p:cNvPr>
          <p:cNvSpPr txBox="1"/>
          <p:nvPr/>
        </p:nvSpPr>
        <p:spPr>
          <a:xfrm>
            <a:off x="4374165" y="4142729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2A41BD18-CC95-4760-B11D-FA4DE05A894F}"/>
              </a:ext>
            </a:extLst>
          </p:cNvPr>
          <p:cNvSpPr txBox="1"/>
          <p:nvPr/>
        </p:nvSpPr>
        <p:spPr>
          <a:xfrm>
            <a:off x="192767" y="5359719"/>
            <a:ext cx="165843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1E892B16-4DA2-4707-AC43-4F899DFD40D0}"/>
              </a:ext>
            </a:extLst>
          </p:cNvPr>
          <p:cNvSpPr txBox="1"/>
          <p:nvPr/>
        </p:nvSpPr>
        <p:spPr>
          <a:xfrm>
            <a:off x="1951747" y="5359719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さんにん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DAABA4F9-BB90-4BB8-840B-B20DC597E855}"/>
              </a:ext>
            </a:extLst>
          </p:cNvPr>
          <p:cNvSpPr txBox="1"/>
          <p:nvPr/>
        </p:nvSpPr>
        <p:spPr>
          <a:xfrm>
            <a:off x="4433577" y="5194032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vi-VN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89734" y="1250015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64591" y="6280735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(TÀI): </a:t>
            </a:r>
            <a:r>
              <a:rPr lang="en-US" sz="28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ổi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014263">
            <a:off x="10263175" y="1460012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サイ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029" y="3192650"/>
            <a:ext cx="6148768" cy="2522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æ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1B0115B2-9CB9-4021-85DF-67E7DB0226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3" y="125001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9BAABEC-71DB-48FC-849C-0788C0A7B6E9}"/>
              </a:ext>
            </a:extLst>
          </p:cNvPr>
          <p:cNvSpPr txBox="1"/>
          <p:nvPr/>
        </p:nvSpPr>
        <p:spPr>
          <a:xfrm>
            <a:off x="197933" y="3443095"/>
            <a:ext cx="165843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２才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A7D9B6AC-696D-4207-B768-C0F1D1C54209}"/>
              </a:ext>
            </a:extLst>
          </p:cNvPr>
          <p:cNvSpPr txBox="1"/>
          <p:nvPr/>
        </p:nvSpPr>
        <p:spPr>
          <a:xfrm>
            <a:off x="1956913" y="3443095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にさい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FADBA04-716C-40E4-90CE-8D5BCCA9A899}"/>
              </a:ext>
            </a:extLst>
          </p:cNvPr>
          <p:cNvSpPr txBox="1"/>
          <p:nvPr/>
        </p:nvSpPr>
        <p:spPr>
          <a:xfrm>
            <a:off x="4469739" y="3277408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BF855B06-C9F6-442E-93C5-27070AA72F4B}"/>
              </a:ext>
            </a:extLst>
          </p:cNvPr>
          <p:cNvSpPr txBox="1"/>
          <p:nvPr/>
        </p:nvSpPr>
        <p:spPr>
          <a:xfrm>
            <a:off x="133355" y="4308416"/>
            <a:ext cx="165843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８才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FBC25191-59A6-4249-94B7-506810D4D304}"/>
              </a:ext>
            </a:extLst>
          </p:cNvPr>
          <p:cNvSpPr txBox="1"/>
          <p:nvPr/>
        </p:nvSpPr>
        <p:spPr>
          <a:xfrm>
            <a:off x="1892335" y="4308416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はっさい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90C891B8-08D5-48D4-9C23-401C3D1B84D5}"/>
              </a:ext>
            </a:extLst>
          </p:cNvPr>
          <p:cNvSpPr txBox="1"/>
          <p:nvPr/>
        </p:nvSpPr>
        <p:spPr>
          <a:xfrm>
            <a:off x="4374165" y="4142729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4FDE9359-1420-4104-BF57-A3678CB9BD9F}"/>
              </a:ext>
            </a:extLst>
          </p:cNvPr>
          <p:cNvSpPr txBox="1"/>
          <p:nvPr/>
        </p:nvSpPr>
        <p:spPr>
          <a:xfrm>
            <a:off x="192767" y="5359719"/>
            <a:ext cx="1658437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何才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181DD6FA-7165-490A-BF10-32B24FC33A65}"/>
              </a:ext>
            </a:extLst>
          </p:cNvPr>
          <p:cNvSpPr txBox="1"/>
          <p:nvPr/>
        </p:nvSpPr>
        <p:spPr>
          <a:xfrm>
            <a:off x="1951747" y="5359719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なんさい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6CEC421-43A4-452A-B21A-A72862BD4EC7}"/>
              </a:ext>
            </a:extLst>
          </p:cNvPr>
          <p:cNvSpPr txBox="1"/>
          <p:nvPr/>
        </p:nvSpPr>
        <p:spPr>
          <a:xfrm>
            <a:off x="4433577" y="5194032"/>
            <a:ext cx="203721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88&quot;&gt;&lt;/object&gt;&lt;object type=&quot;2&quot; unique_id=&quot;10089&quot;&gt;&lt;object type=&quot;3&quot; unique_id=&quot;10090&quot;&gt;&lt;property id=&quot;20148&quot; value=&quot;5&quot;/&gt;&lt;property id=&quot;20300&quot; value=&quot;Slide 1&quot;/&gt;&lt;property id=&quot;20307&quot; value=&quot;256&quot;/&gt;&lt;/object&gt;&lt;object type=&quot;3&quot; unique_id=&quot;10093&quot;&gt;&lt;property id=&quot;20148&quot; value=&quot;5&quot;/&gt;&lt;property id=&quot;20300&quot; value=&quot;Slide 16&quot;/&gt;&lt;property id=&quot;20307&quot; value=&quot;261&quot;/&gt;&lt;/object&gt;&lt;object type=&quot;3&quot; unique_id=&quot;10247&quot;&gt;&lt;property id=&quot;20148&quot; value=&quot;5&quot;/&gt;&lt;property id=&quot;20300&quot; value=&quot;Slide 6&quot;/&gt;&lt;property id=&quot;20307&quot; value=&quot;263&quot;/&gt;&lt;/object&gt;&lt;object type=&quot;3&quot; unique_id=&quot;19605&quot;&gt;&lt;property id=&quot;20148&quot; value=&quot;5&quot;/&gt;&lt;property id=&quot;20300&quot; value=&quot;Slide 8&quot;/&gt;&lt;property id=&quot;20307&quot; value=&quot;271&quot;/&gt;&lt;/object&gt;&lt;object type=&quot;3&quot; unique_id=&quot;21345&quot;&gt;&lt;property id=&quot;20148&quot; value=&quot;5&quot;/&gt;&lt;property id=&quot;20300&quot; value=&quot;Slide 7&quot;/&gt;&lt;property id=&quot;20307&quot; value=&quot;272&quot;/&gt;&lt;/object&gt;&lt;object type=&quot;3&quot; unique_id=&quot;21346&quot;&gt;&lt;property id=&quot;20148&quot; value=&quot;5&quot;/&gt;&lt;property id=&quot;20300&quot; value=&quot;Slide 9&quot;/&gt;&lt;property id=&quot;20307&quot; value=&quot;278&quot;/&gt;&lt;/object&gt;&lt;object type=&quot;3&quot; unique_id=&quot;21348&quot;&gt;&lt;property id=&quot;20148&quot; value=&quot;5&quot;/&gt;&lt;property id=&quot;20300&quot; value=&quot;Slide 10&quot;/&gt;&lt;property id=&quot;20307&quot; value=&quot;275&quot;/&gt;&lt;/object&gt;&lt;object type=&quot;3&quot; unique_id=&quot;21349&quot;&gt;&lt;property id=&quot;20148&quot; value=&quot;5&quot;/&gt;&lt;property id=&quot;20300&quot; value=&quot;Slide 11&quot;/&gt;&lt;property id=&quot;20307&quot; value=&quot;274&quot;/&gt;&lt;/object&gt;&lt;object type=&quot;3&quot; unique_id=&quot;21350&quot;&gt;&lt;property id=&quot;20148&quot; value=&quot;5&quot;/&gt;&lt;property id=&quot;20300&quot; value=&quot;Slide 12&quot;/&gt;&lt;property id=&quot;20307&quot; value=&quot;276&quot;/&gt;&lt;/object&gt;&lt;object type=&quot;3&quot; unique_id=&quot;21351&quot;&gt;&lt;property id=&quot;20148&quot; value=&quot;5&quot;/&gt;&lt;property id=&quot;20300&quot; value=&quot;Slide 13&quot;/&gt;&lt;property id=&quot;20307&quot; value=&quot;279&quot;/&gt;&lt;/object&gt;&lt;object type=&quot;3&quot; unique_id=&quot;21352&quot;&gt;&lt;property id=&quot;20148&quot; value=&quot;5&quot;/&gt;&lt;property id=&quot;20300&quot; value=&quot;Slide 14&quot;/&gt;&lt;property id=&quot;20307&quot; value=&quot;280&quot;/&gt;&lt;/object&gt;&lt;object type=&quot;3&quot; unique_id=&quot;21353&quot;&gt;&lt;property id=&quot;20148&quot; value=&quot;5&quot;/&gt;&lt;property id=&quot;20300&quot; value=&quot;Slide 15&quot;/&gt;&lt;property id=&quot;20307&quot; value=&quot;277&quot;/&gt;&lt;/object&gt;&lt;object type=&quot;3&quot; unique_id=&quot;21444&quot;&gt;&lt;property id=&quot;20148&quot; value=&quot;5&quot;/&gt;&lt;property id=&quot;20300&quot; value=&quot;Slide 2&quot;/&gt;&lt;property id=&quot;20307&quot; value=&quot;281&quot;/&gt;&lt;/object&gt;&lt;object type=&quot;3&quot; unique_id=&quot;21445&quot;&gt;&lt;property id=&quot;20148&quot; value=&quot;5&quot;/&gt;&lt;property id=&quot;20300&quot; value=&quot;Slide 3&quot;/&gt;&lt;property id=&quot;20307&quot; value=&quot;282&quot;/&gt;&lt;/object&gt;&lt;object type=&quot;3&quot; unique_id=&quot;21446&quot;&gt;&lt;property id=&quot;20148&quot; value=&quot;5&quot;/&gt;&lt;property id=&quot;20300&quot; value=&quot;Slide 4&quot;/&gt;&lt;property id=&quot;20307&quot; value=&quot;283&quot;/&gt;&lt;/object&gt;&lt;object type=&quot;3&quot; unique_id=&quot;21447&quot;&gt;&lt;property id=&quot;20148&quot; value=&quot;5&quot;/&gt;&lt;property id=&quot;20300&quot; value=&quot;Slide 5&quot;/&gt;&lt;property id=&quot;20307&quot; value=&quot;28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477</Words>
  <Application>Microsoft Office PowerPoint</Application>
  <PresentationFormat>Màn hình rộng</PresentationFormat>
  <Paragraphs>200</Paragraphs>
  <Slides>16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5" baseType="lpstr">
      <vt:lpstr>HGMaruGothicMPRO</vt:lpstr>
      <vt:lpstr>NtMotoyaKyotai</vt:lpstr>
      <vt:lpstr>Arial</vt:lpstr>
      <vt:lpstr>Century Gothic</vt:lpstr>
      <vt:lpstr>Euphemia</vt:lpstr>
      <vt:lpstr>Tahoma</vt:lpstr>
      <vt:lpstr>Times New Roman</vt:lpstr>
      <vt:lpstr>Wingdings 3</vt:lpstr>
      <vt:lpstr>Ion</vt:lpstr>
      <vt:lpstr>TỔNG QUAN VỀ CHỮ HÁN    CHỮ HÁN Bài 1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2014-08-27T07:24:43Z</dcterms:created>
  <dcterms:modified xsi:type="dcterms:W3CDTF">2022-08-01T22:05:14Z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