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sldIdLst>
    <p:sldId id="328" r:id="rId2"/>
    <p:sldId id="357" r:id="rId3"/>
    <p:sldId id="329" r:id="rId4"/>
    <p:sldId id="330" r:id="rId5"/>
    <p:sldId id="298" r:id="rId6"/>
    <p:sldId id="299" r:id="rId7"/>
    <p:sldId id="300" r:id="rId8"/>
    <p:sldId id="301" r:id="rId9"/>
    <p:sldId id="297" r:id="rId10"/>
    <p:sldId id="319" r:id="rId11"/>
    <p:sldId id="320" r:id="rId12"/>
    <p:sldId id="321" r:id="rId13"/>
    <p:sldId id="331" r:id="rId14"/>
    <p:sldId id="355" r:id="rId15"/>
    <p:sldId id="356" r:id="rId16"/>
    <p:sldId id="33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9" r:id="rId26"/>
    <p:sldId id="354" r:id="rId27"/>
    <p:sldId id="358" r:id="rId2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90391" autoAdjust="0"/>
  </p:normalViewPr>
  <p:slideViewPr>
    <p:cSldViewPr snapToGrid="0">
      <p:cViewPr varScale="1">
        <p:scale>
          <a:sx n="77" d="100"/>
          <a:sy n="77" d="100"/>
        </p:scale>
        <p:origin x="10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D3D5E71-0CDD-0B4F-960D-CD5EDDE4B3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F53AA41-46B2-A04C-889F-D92DA5B14F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80AB480-3698-E141-9682-68856FB3AC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43DE3C37-37A4-FC46-95E4-6245F15B0A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7543DF9B-B904-5B42-9FD9-446EBF8E3B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BF80B416-7978-7242-9D9D-22BB9486E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DA67F1CF-AEE1-0442-87BE-2B42C968D1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267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179C8BA9-8E13-4543-AA5C-B211BAFBE9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F2D36D21-68A2-3647-B3AF-DE632ED6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C9317D43-8813-7148-BC6B-F1B30DC77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93CD9D-C49D-9E48-B99F-BE7D7CBA6DF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Cho </a:t>
            </a:r>
            <a:r>
              <a:rPr lang="en-US" altLang="en-US" dirty="0" err="1"/>
              <a:t>sv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thành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đoạn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hội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thoại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theo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gợi</a:t>
            </a:r>
            <a:r>
              <a:rPr lang="en-US" altLang="en-US" baseline="0" dirty="0"/>
              <a:t> ý ở </a:t>
            </a:r>
            <a:r>
              <a:rPr lang="en-US" altLang="en-US" baseline="0" dirty="0" err="1"/>
              <a:t>bức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tranh</a:t>
            </a:r>
            <a:endParaRPr lang="en-US" alt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F1CF-AEE1-0442-87BE-2B42C968D14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7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Theem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am</a:t>
            </a:r>
            <a:r>
              <a:rPr lang="ja-JP" altLang="en-US" dirty="0"/>
              <a:t> </a:t>
            </a:r>
            <a:r>
              <a:rPr lang="en-US" altLang="ja-JP" dirty="0" err="1"/>
              <a:t>thanh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7F1CF-AEE1-0442-87BE-2B42C968D14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82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39EF82CE-E584-9941-8FD3-48473E96A4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1B340806-7E6D-0E40-BA12-A63512A4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9657476-015D-324F-A3F7-FB7B56BEC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D4953E-897C-DB4A-8D86-C7A21F03CB0A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A2F46887-DA83-B44D-90CA-0BCDD9AB6F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C90A5EB-03D1-D84F-9870-C7DC4AFD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GV cho sinh viên đặt câu với ĐT cho sẵn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8E2356E2-5790-6848-B34B-1AC32C4F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E704B4-E230-4A48-A9C3-E315BC877D0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8C1EBF9-0A77-A14A-B26F-3884DC9407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B4DABC02-03F8-5146-A8F6-3CC163BE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2F820392-25BF-FF47-BFB5-44894344C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359F0D-3357-8D43-A08D-19D223F4DA16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Cho </a:t>
            </a:r>
            <a:r>
              <a:rPr lang="en-US" altLang="en-US" dirty="0" err="1"/>
              <a:t>sv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thành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đoạn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hội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thoại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theo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gợi</a:t>
            </a:r>
            <a:r>
              <a:rPr lang="en-US" altLang="en-US" baseline="0" dirty="0"/>
              <a:t> ý ở </a:t>
            </a:r>
            <a:r>
              <a:rPr lang="en-US" altLang="en-US" baseline="0" dirty="0" err="1"/>
              <a:t>bức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tranh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F1CF-AEE1-0442-87BE-2B42C968D14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66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Cho </a:t>
            </a:r>
            <a:r>
              <a:rPr lang="en-US" altLang="en-US" dirty="0" err="1"/>
              <a:t>sv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thành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đoạn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hội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thoại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theo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gợi</a:t>
            </a:r>
            <a:r>
              <a:rPr lang="en-US" altLang="en-US" baseline="0" dirty="0"/>
              <a:t> ý ở </a:t>
            </a:r>
            <a:r>
              <a:rPr lang="en-US" altLang="en-US" baseline="0" dirty="0" err="1"/>
              <a:t>bức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tranh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F1CF-AEE1-0442-87BE-2B42C968D14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93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32E5CF21-7AF1-094C-AD26-3A490F1466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33F1272-6E22-1C42-A7C5-56D817E5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F647D7D-18B6-E04C-90A4-4BC52F8A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866890-799B-DC46-A1E7-151C83B7F76D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Cho </a:t>
            </a:r>
            <a:r>
              <a:rPr lang="en-US" altLang="en-US" dirty="0" err="1"/>
              <a:t>sv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thành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đoạn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hội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thoại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theo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gợi</a:t>
            </a:r>
            <a:r>
              <a:rPr lang="en-US" altLang="en-US" baseline="0" dirty="0"/>
              <a:t> ý ở </a:t>
            </a:r>
            <a:r>
              <a:rPr lang="en-US" altLang="en-US" baseline="0" dirty="0" err="1"/>
              <a:t>bức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tranh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F1CF-AEE1-0442-87BE-2B42C968D14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18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Cho </a:t>
            </a:r>
            <a:r>
              <a:rPr lang="en-US" altLang="en-US" dirty="0" err="1"/>
              <a:t>sv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thành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đoạn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hội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thoại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theo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gợi</a:t>
            </a:r>
            <a:r>
              <a:rPr lang="en-US" altLang="en-US" baseline="0" dirty="0"/>
              <a:t> ý ở </a:t>
            </a:r>
            <a:r>
              <a:rPr lang="en-US" altLang="en-US" baseline="0" dirty="0" err="1"/>
              <a:t>bức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tranh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F1CF-AEE1-0442-87BE-2B42C968D14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366255-AA9F-8E43-931C-DDFBDDD7DF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58871F-FB38-E24A-856F-90276205B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9E49A7-ECE8-9B48-A4B6-977DE3901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B9AF89-3FF1-624D-A14E-C6D0EE67A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17770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82A8E1-FB40-594A-9A88-5A223E693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226AEE-A721-9E4D-86A4-C1998763C4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637DC3-C765-E14D-8079-37BCBA239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98A3B-A454-3443-AC34-EE664F003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562230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06A6A1-F3C9-C34D-83CE-C42222BB3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D8C507-3A62-3E43-9459-292758599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1C3C30-B0ED-E243-A9E3-A867BAAA1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E7F68-D7BC-6348-8870-E35D677E4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24247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F3A88-E1FB-2C4B-94EA-0AC35E4AD5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E1D9C0-F12D-C541-A0AB-1844A37C6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3A87F4-1152-2D4E-9887-1D0B5607C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1A108-7CE3-4F42-96C9-DD362B50C3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43642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3E7045-5782-3648-B60F-F549E3CF4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7431CF-0CD1-3C46-9EC2-68650DDFB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D011C4-5124-B442-9D4D-13601A459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00873-FB52-9947-B3E6-99C844D43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05805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A4083-91E6-754E-9169-3FB7DA0FB2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32DE5-8B6C-D640-B66D-3A6947175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E328B-00E0-CD47-BED0-6B5B15A3B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349DD-898A-C543-952B-5B2F9E1FC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52061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5D0F25-DEFD-314E-9D16-B3DAD85D46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30EC67-C75E-0242-8F40-A6275C09E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00D78E-3A15-D84C-9E59-9EAB54C5D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1BDAB-762E-244A-8327-F50D46CA9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9138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D8F0BB-3D7B-184E-899B-CD39D1A4D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CE6785-4595-1541-B55D-3A0685E34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7CB2C4-3185-E046-A777-54C8435E8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6AA65-7165-9945-91FB-E9861B7649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103249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BCBC9F-F730-ED42-AE00-E4559C489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C0F2C2-015A-B34D-9ADC-418692738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8FDE31-B3B0-5C4E-B30B-F299999CA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7E9C5-E2CE-C243-9D54-FEAFA3917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61882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14943-DAAB-6D4F-B7B3-36B33F649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D23EA-9B97-AA42-8CB0-A94D00AC00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FD31F-9C01-374F-AB5C-8F14CA9F7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7FE40-309A-064F-A00C-1A39BCF0D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4414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AD2EB-C7E9-8640-B804-EE6BF7481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69201-B4F0-C14B-A86E-E17800389D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3D196-833C-FC40-B435-A0DF80361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2847F-BE7C-9648-A43C-6D7F3FF82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53174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829387-7749-8D45-A114-F41634B9A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162A35-22D9-3449-90A8-21A44E93D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EB79DB4-B02E-E048-A5E4-666F9DBCE9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6A58B18-F841-8D49-8447-07B182F75D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463E6DD-F814-8445-986E-FCC50858A3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EE1DEEA3-E1B4-5949-8909-E0CD399F42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E:/Giang%20day/FPT/DEKIRU%20NIHONGO/Shokyu/Audio%20Files/&#12391;&#12365;&#12427;&#26085;&#26412;&#35486;%20-%20Shokyu/Lesson%203/46%20Track%2046.wma" TargetMode="External"/><Relationship Id="rId1" Type="http://schemas.microsoft.com/office/2007/relationships/media" Target="file:///E:/Giang%20day/FPT/DEKIRU%20NIHONGO/Shokyu/Audio%20Files/&#12391;&#12365;&#12427;&#26085;&#26412;&#35486;%20-%20Shokyu/Lesson%203/46%20Track%2046.wma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E:/Giang%20day/FPT/DEKIRU%20NIHONGO/Shokyu/Audio%20Files/&#12391;&#12365;&#12427;&#26085;&#26412;&#35486;%20-%20Shokyu/Lesson%203/47%20Track%2047.wma" TargetMode="External"/><Relationship Id="rId1" Type="http://schemas.microsoft.com/office/2007/relationships/media" Target="file:///E:/Giang%20day/FPT/DEKIRU%20NIHONGO/Shokyu/Audio%20Files/&#12391;&#12365;&#12427;&#26085;&#26412;&#35486;%20-%20Shokyu/Lesson%203/47%20Track%2047.wma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E:/Giang%20day/FPT/DEKIRU%20NIHONGO/Shokyu/Audio%20Files/&#12391;&#12365;&#12427;&#26085;&#26412;&#35486;%20-%20Shokyu/Lesson%203/48%20Track%2048.wma" TargetMode="External"/><Relationship Id="rId1" Type="http://schemas.microsoft.com/office/2007/relationships/media" Target="file:///E:/Giang%20day/FPT/DEKIRU%20NIHONGO/Shokyu/Audio%20Files/&#12391;&#12365;&#12427;&#26085;&#26412;&#35486;%20-%20Shokyu/Lesson%203/48%20Track%2048.wma" TargetMode="Externa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3F431E-6ED6-D646-A34A-A16A82AE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0ABE87-324D-D442-B27A-8A74BF3DCCFC}"/>
              </a:ext>
            </a:extLst>
          </p:cNvPr>
          <p:cNvSpPr/>
          <p:nvPr/>
        </p:nvSpPr>
        <p:spPr>
          <a:xfrm>
            <a:off x="2932532" y="773773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3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13CBF3-04DD-F649-B81C-4DD6FDAE4DDC}"/>
              </a:ext>
            </a:extLst>
          </p:cNvPr>
          <p:cNvSpPr/>
          <p:nvPr/>
        </p:nvSpPr>
        <p:spPr>
          <a:xfrm>
            <a:off x="1593850" y="2819400"/>
            <a:ext cx="7086600" cy="25050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8000" b="1">
                <a:solidFill>
                  <a:srgbClr val="00B050"/>
                </a:solidFill>
                <a:ea typeface="MS PGothic" pitchFamily="34" charset="-128"/>
              </a:rPr>
              <a:t>スケジュール</a:t>
            </a:r>
            <a:endParaRPr lang="en-US" sz="8000" b="1">
              <a:solidFill>
                <a:srgbClr val="00B050"/>
              </a:solidFill>
            </a:endParaRPr>
          </a:p>
        </p:txBody>
      </p:sp>
      <p:pic>
        <p:nvPicPr>
          <p:cNvPr id="3077" name="Picture 2" descr="Logo_FPT_University_doc">
            <a:extLst>
              <a:ext uri="{FF2B5EF4-FFF2-40B4-BE49-F238E27FC236}">
                <a16:creationId xmlns:a16="http://schemas.microsoft.com/office/drawing/2014/main" id="{16639415-9EC9-6F43-B07C-7BE4A0E61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322263"/>
            <a:ext cx="144462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BEA74D-357C-2B4D-BE30-6D2C6B57A324}"/>
              </a:ext>
            </a:extLst>
          </p:cNvPr>
          <p:cNvSpPr/>
          <p:nvPr/>
        </p:nvSpPr>
        <p:spPr>
          <a:xfrm>
            <a:off x="5186382" y="5596149"/>
            <a:ext cx="3199327" cy="114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THULX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F9BCFA-5B84-9B4C-AE53-52ABD00AEE31}"/>
              </a:ext>
            </a:extLst>
          </p:cNvPr>
          <p:cNvSpPr txBox="1">
            <a:spLocks/>
          </p:cNvSpPr>
          <p:nvPr/>
        </p:nvSpPr>
        <p:spPr bwMode="auto">
          <a:xfrm>
            <a:off x="3240741" y="5909796"/>
            <a:ext cx="32412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ja-JP" altLang="en-US" sz="5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ねます</a:t>
            </a:r>
            <a:endParaRPr lang="en-US" altLang="en-US" sz="54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1269" name="Picture 2" descr="C:\Users\Thu-Tao\Desktop\Tranh quyen dekiru\Ｎｇｕ.JPG">
            <a:extLst>
              <a:ext uri="{FF2B5EF4-FFF2-40B4-BE49-F238E27FC236}">
                <a16:creationId xmlns:a16="http://schemas.microsoft.com/office/drawing/2014/main" id="{E1096ED5-5BAE-A045-92DE-1ED47BA2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627063"/>
            <a:ext cx="5526088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08E1C2-62E6-F449-9682-CE7B44E8D3A4}"/>
              </a:ext>
            </a:extLst>
          </p:cNvPr>
          <p:cNvSpPr txBox="1">
            <a:spLocks/>
          </p:cNvSpPr>
          <p:nvPr/>
        </p:nvSpPr>
        <p:spPr bwMode="auto">
          <a:xfrm>
            <a:off x="228600" y="5924550"/>
            <a:ext cx="3415553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ja-JP" altLang="en-US" sz="5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くじに</a:t>
            </a:r>
            <a:endParaRPr lang="en-US" altLang="en-US" sz="54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CFCC47A-EA11-7947-9E7D-B8C0B763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C6C5E5-E284-C445-B62A-3CA09C6ABC3F}"/>
              </a:ext>
            </a:extLst>
          </p:cNvPr>
          <p:cNvSpPr txBox="1">
            <a:spLocks/>
          </p:cNvSpPr>
          <p:nvPr/>
        </p:nvSpPr>
        <p:spPr bwMode="auto">
          <a:xfrm>
            <a:off x="2857500" y="5824538"/>
            <a:ext cx="5775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べんきょうします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2292" name="Picture 2" descr="C:\Users\Thu-Tao\Desktop\Tranh quyen dekiru\Ｈｏｃ.jpg">
            <a:extLst>
              <a:ext uri="{FF2B5EF4-FFF2-40B4-BE49-F238E27FC236}">
                <a16:creationId xmlns:a16="http://schemas.microsoft.com/office/drawing/2014/main" id="{9DA30598-168C-EC4D-8965-01E35C0AA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8525" y="196850"/>
            <a:ext cx="4924425" cy="5389563"/>
          </a:xfr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F80DDC-EA2E-2444-83B5-35629DACC828}"/>
              </a:ext>
            </a:extLst>
          </p:cNvPr>
          <p:cNvSpPr txBox="1">
            <a:spLocks/>
          </p:cNvSpPr>
          <p:nvPr/>
        </p:nvSpPr>
        <p:spPr bwMode="auto">
          <a:xfrm>
            <a:off x="0" y="5886450"/>
            <a:ext cx="30099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日本語を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5873FE8-7BFF-3742-9CC8-91CF37B9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5" name="Picture 2" descr="C:\Users\Thu-Tao\Desktop\Tranh quyen dekiru\Ｄｅｎ.png">
            <a:extLst>
              <a:ext uri="{FF2B5EF4-FFF2-40B4-BE49-F238E27FC236}">
                <a16:creationId xmlns:a16="http://schemas.microsoft.com/office/drawing/2014/main" id="{DF462941-0A35-E349-BBD4-C1C5D8EF4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7525" y="417513"/>
            <a:ext cx="5640388" cy="4219575"/>
          </a:xfr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B59203-6C0E-C747-8500-C2B9A14AF48F}"/>
              </a:ext>
            </a:extLst>
          </p:cNvPr>
          <p:cNvSpPr txBox="1">
            <a:spLocks/>
          </p:cNvSpPr>
          <p:nvPr/>
        </p:nvSpPr>
        <p:spPr bwMode="auto">
          <a:xfrm>
            <a:off x="1647825" y="5275263"/>
            <a:ext cx="701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きます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>
            <a:extLst>
              <a:ext uri="{FF2B5EF4-FFF2-40B4-BE49-F238E27FC236}">
                <a16:creationId xmlns:a16="http://schemas.microsoft.com/office/drawing/2014/main" id="{AB11BD01-86CE-CB45-B176-53002800A5E1}"/>
              </a:ext>
            </a:extLst>
          </p:cNvPr>
          <p:cNvSpPr/>
          <p:nvPr/>
        </p:nvSpPr>
        <p:spPr>
          <a:xfrm>
            <a:off x="228600" y="0"/>
            <a:ext cx="3059113" cy="762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solidFill>
                  <a:srgbClr val="7030A0"/>
                </a:solidFill>
                <a:ea typeface="MS PGothic" pitchFamily="34" charset="-128"/>
              </a:rPr>
              <a:t>チャレンジ　５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8D01D-40D5-3442-A868-E6A9394C4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3250"/>
            <a:ext cx="7986713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40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：なんじから　なんじまで　しますか。</a:t>
            </a:r>
            <a:endParaRPr lang="en-US" altLang="en-US" sz="4000" b="1" dirty="0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1B17D-1625-4548-9839-375832936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73688"/>
            <a:ext cx="7986713" cy="584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40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40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：１０じから　１２じまで　します。</a:t>
            </a:r>
            <a:endParaRPr lang="en-US" altLang="en-US" sz="40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901C58-1846-8E49-891B-C4422CAC78A6}"/>
              </a:ext>
            </a:extLst>
          </p:cNvPr>
          <p:cNvSpPr/>
          <p:nvPr/>
        </p:nvSpPr>
        <p:spPr>
          <a:xfrm>
            <a:off x="2176463" y="4413250"/>
            <a:ext cx="1111250" cy="542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FEBF5-B14B-DA40-9D41-F5191BDCEFB1}"/>
              </a:ext>
            </a:extLst>
          </p:cNvPr>
          <p:cNvSpPr/>
          <p:nvPr/>
        </p:nvSpPr>
        <p:spPr>
          <a:xfrm>
            <a:off x="4857750" y="4413250"/>
            <a:ext cx="846138" cy="58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343" name="Picture 9">
            <a:extLst>
              <a:ext uri="{FF2B5EF4-FFF2-40B4-BE49-F238E27FC236}">
                <a16:creationId xmlns:a16="http://schemas.microsoft.com/office/drawing/2014/main" id="{B84AD458-FFEA-5F43-9576-51D97834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762000"/>
            <a:ext cx="5181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46 Track 46.wma">
            <a:hlinkClick r:id="" action="ppaction://media"/>
            <a:extLst>
              <a:ext uri="{FF2B5EF4-FFF2-40B4-BE49-F238E27FC236}">
                <a16:creationId xmlns:a16="http://schemas.microsoft.com/office/drawing/2014/main" id="{81AE4A90-F0A9-AE42-93FA-8F285F3DBDD0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625600"/>
            <a:ext cx="94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63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 autoUpdateAnimBg="0"/>
      <p:bldP spid="7" grpId="0" animBg="1" autoUpdateAnimBg="0"/>
      <p:bldP spid="3" grpId="0" animBg="1" autoUpdateAnimBg="0"/>
      <p:bldP spid="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6" y="67235"/>
            <a:ext cx="8869987" cy="32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1705" y="3827876"/>
            <a:ext cx="8773898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ja-JP" altLang="en-US" sz="40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①　ごぜん　９時から　ごご１２時はんまで　べんきょうします。</a:t>
            </a:r>
            <a:endParaRPr lang="en-US" altLang="en-US" sz="40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7409" y="5282134"/>
            <a:ext cx="8788193" cy="5601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ja-JP" altLang="en-US" sz="3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②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ごご　１時から　５時はんまで　はたらきます</a:t>
            </a:r>
            <a:r>
              <a:rPr lang="ja-JP" altLang="en-US" sz="3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。</a:t>
            </a:r>
            <a:endParaRPr lang="en-US" altLang="en-US" sz="3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49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" y="188259"/>
            <a:ext cx="8684558" cy="335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1705" y="3827876"/>
            <a:ext cx="8773898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ja-JP" altLang="en-US" sz="40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③　よる　９時から　</a:t>
            </a:r>
            <a:r>
              <a:rPr lang="en-US" altLang="ja-JP" sz="40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10</a:t>
            </a:r>
            <a:r>
              <a:rPr lang="ja-JP" altLang="en-US" sz="40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時まで　テレビを　みます。</a:t>
            </a:r>
            <a:endParaRPr lang="en-US" altLang="en-US" sz="40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7409" y="5282134"/>
            <a:ext cx="8788193" cy="1027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ja-JP" altLang="en-US" sz="3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④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よる　１０時から　１０時はんまで　本を　　　よみます</a:t>
            </a:r>
            <a:r>
              <a:rPr lang="ja-JP" altLang="en-US" sz="38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。</a:t>
            </a:r>
            <a:endParaRPr lang="en-US" altLang="en-US" sz="3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19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05638-68A9-7E43-855F-72EB43C05DE2}"/>
              </a:ext>
            </a:extLst>
          </p:cNvPr>
          <p:cNvSpPr txBox="1"/>
          <p:nvPr/>
        </p:nvSpPr>
        <p:spPr>
          <a:xfrm>
            <a:off x="474663" y="338138"/>
            <a:ext cx="8081962" cy="53498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N1</a:t>
            </a:r>
            <a:r>
              <a:rPr lang="ja-JP" altLang="en-US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から</a:t>
            </a:r>
            <a:r>
              <a:rPr lang="en-US" altLang="ja-JP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N2</a:t>
            </a:r>
            <a:r>
              <a:rPr lang="ja-JP" altLang="en-US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まで：</a:t>
            </a:r>
            <a:r>
              <a:rPr lang="en-US" altLang="ja-JP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Từ N1 đến N2.</a:t>
            </a:r>
            <a:endParaRPr lang="en-US" sz="3600" b="1">
              <a:solidFill>
                <a:srgbClr val="000000"/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DB3E2-FAE4-024F-9161-61057175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5563" y="5368925"/>
            <a:ext cx="91995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0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3000" b="1">
                <a:latin typeface="MS PMincho" panose="02020600040205080304" pitchFamily="18" charset="-128"/>
                <a:ea typeface="MS PMincho" panose="02020600040205080304" pitchFamily="18" charset="-128"/>
              </a:rPr>
              <a:t>：まいにち、なんじから　なんじまで　べんきょうしますか。</a:t>
            </a:r>
            <a:endParaRPr lang="en-US" altLang="en-US" sz="30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B6687-E5A9-6545-AC0E-E066F24E2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6003925"/>
            <a:ext cx="7986713" cy="4857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：９じから　１２じまで　べんきょうします。</a:t>
            </a:r>
            <a:endParaRPr lang="en-US" altLang="en-US" sz="32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83A4C65C-AA89-6448-B70F-36F19F306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022350"/>
            <a:ext cx="72294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Oval 1">
            <a:extLst>
              <a:ext uri="{FF2B5EF4-FFF2-40B4-BE49-F238E27FC236}">
                <a16:creationId xmlns:a16="http://schemas.microsoft.com/office/drawing/2014/main" id="{37C75C30-9EED-9D4F-9EB0-CD604F77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968375"/>
            <a:ext cx="2457450" cy="16319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E682F-84D5-5149-9B72-BD457ACAD2E7}"/>
              </a:ext>
            </a:extLst>
          </p:cNvPr>
          <p:cNvSpPr txBox="1"/>
          <p:nvPr/>
        </p:nvSpPr>
        <p:spPr>
          <a:xfrm>
            <a:off x="474663" y="338138"/>
            <a:ext cx="8081962" cy="53498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N1</a:t>
            </a:r>
            <a:r>
              <a:rPr lang="ja-JP" altLang="en-US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から</a:t>
            </a:r>
            <a:r>
              <a:rPr lang="en-US" altLang="ja-JP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N2</a:t>
            </a:r>
            <a:r>
              <a:rPr lang="ja-JP" altLang="en-US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まで：</a:t>
            </a:r>
            <a:r>
              <a:rPr lang="en-US" altLang="ja-JP" sz="3600" b="1">
                <a:solidFill>
                  <a:srgbClr val="000000"/>
                </a:solidFill>
                <a:latin typeface="Tahoma" pitchFamily="34" charset="0"/>
                <a:ea typeface="MS Mincho" pitchFamily="49" charset="-128"/>
              </a:rPr>
              <a:t>Từ N1 đến N2.</a:t>
            </a:r>
            <a:endParaRPr lang="en-US" sz="3600" b="1">
              <a:solidFill>
                <a:srgbClr val="000000"/>
              </a:solidFill>
              <a:latin typeface="Tahoma" pitchFamily="34" charset="0"/>
              <a:ea typeface="MS Mincho" pitchFamily="49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63207-D0A7-5941-8181-8EA027129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5563" y="5368925"/>
            <a:ext cx="8612188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0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3000" b="1">
                <a:latin typeface="MS PMincho" panose="02020600040205080304" pitchFamily="18" charset="-128"/>
                <a:ea typeface="MS PMincho" panose="02020600040205080304" pitchFamily="18" charset="-128"/>
              </a:rPr>
              <a:t>：まいにち、なんじから　なんじまで　はたらきますか。</a:t>
            </a:r>
            <a:endParaRPr lang="en-US" altLang="en-US" sz="30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5941F-6F63-F840-87B8-17D9F356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6003925"/>
            <a:ext cx="7986713" cy="4857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：ごぜん９じから　ごご６じまで　はたらきます。</a:t>
            </a:r>
            <a:endParaRPr lang="en-US" altLang="en-US" sz="32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16389" name="Picture 7">
            <a:extLst>
              <a:ext uri="{FF2B5EF4-FFF2-40B4-BE49-F238E27FC236}">
                <a16:creationId xmlns:a16="http://schemas.microsoft.com/office/drawing/2014/main" id="{4C99AD47-DA45-5441-B952-9F34C3BA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022350"/>
            <a:ext cx="72294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Oval 1">
            <a:extLst>
              <a:ext uri="{FF2B5EF4-FFF2-40B4-BE49-F238E27FC236}">
                <a16:creationId xmlns:a16="http://schemas.microsoft.com/office/drawing/2014/main" id="{8701720A-E3A3-894B-9F91-DBE54B789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3343275"/>
            <a:ext cx="2455863" cy="16319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>
            <a:extLst>
              <a:ext uri="{FF2B5EF4-FFF2-40B4-BE49-F238E27FC236}">
                <a16:creationId xmlns:a16="http://schemas.microsoft.com/office/drawing/2014/main" id="{8D030E44-8100-CC44-A4B6-60BB7E020F35}"/>
              </a:ext>
            </a:extLst>
          </p:cNvPr>
          <p:cNvSpPr/>
          <p:nvPr/>
        </p:nvSpPr>
        <p:spPr>
          <a:xfrm>
            <a:off x="228600" y="0"/>
            <a:ext cx="3059113" cy="762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solidFill>
                  <a:srgbClr val="7030A0"/>
                </a:solidFill>
                <a:ea typeface="MS PGothic" pitchFamily="34" charset="-128"/>
              </a:rPr>
              <a:t>チャレンジ　６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00377-F4F3-064D-B2EF-0B6D60C7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3250"/>
            <a:ext cx="7986713" cy="6334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44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44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　いきますか。</a:t>
            </a:r>
            <a:endParaRPr lang="en-US" altLang="en-US" sz="44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14E1E-D42E-B44B-B34B-872894B10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73688"/>
            <a:ext cx="7986713" cy="633412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44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44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：どこへも　いきません。</a:t>
            </a:r>
            <a:endParaRPr lang="en-US" altLang="en-US" sz="44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4DE094-D3DA-A64E-B3D1-6D805D10ABAB}"/>
              </a:ext>
            </a:extLst>
          </p:cNvPr>
          <p:cNvSpPr/>
          <p:nvPr/>
        </p:nvSpPr>
        <p:spPr>
          <a:xfrm>
            <a:off x="998538" y="5389563"/>
            <a:ext cx="1947862" cy="542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B9D7E827-0A05-8F40-A762-CC9276D9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5334000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47 Track 47.wma">
            <a:hlinkClick r:id="" action="ppaction://media"/>
            <a:extLst>
              <a:ext uri="{FF2B5EF4-FFF2-40B4-BE49-F238E27FC236}">
                <a16:creationId xmlns:a16="http://schemas.microsoft.com/office/drawing/2014/main" id="{CB4F03C8-9892-4748-9C45-049328E3B8DB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303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47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 autoUpdateAnimBg="0"/>
      <p:bldP spid="7" grpId="0" animBg="1" autoUpdateAnimBg="0"/>
      <p:bldP spid="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F6CD0D1-FC66-E949-9F47-D6D4E3AB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04800"/>
            <a:ext cx="8293100" cy="838200"/>
          </a:xfrm>
          <a:solidFill>
            <a:srgbClr val="FFFF00"/>
          </a:solidFill>
        </p:spPr>
        <p:txBody>
          <a:bodyPr/>
          <a:lstStyle/>
          <a:p>
            <a:r>
              <a:rPr lang="ja-JP" altLang="en-US" dirty="0">
                <a:latin typeface="MS Mincho" pitchFamily="49" charset="-128"/>
                <a:ea typeface="MS Mincho" pitchFamily="49" charset="-128"/>
              </a:rPr>
              <a:t>どこへも　いきません</a:t>
            </a:r>
            <a:r>
              <a:rPr lang="ja-JP" altLang="en-US" dirty="0">
                <a:ea typeface="MS PGothic" panose="020B0600070205080204" pitchFamily="34" charset="-128"/>
              </a:rPr>
              <a:t>：</a:t>
            </a:r>
            <a:r>
              <a:rPr lang="en-US" altLang="ja-JP" dirty="0" err="1">
                <a:ea typeface="MS PGothic" panose="020B0600070205080204" pitchFamily="34" charset="-128"/>
              </a:rPr>
              <a:t>Không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 err="1">
                <a:ea typeface="MS PGothic" panose="020B0600070205080204" pitchFamily="34" charset="-128"/>
              </a:rPr>
              <a:t>đi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 err="1">
                <a:ea typeface="MS PGothic" panose="020B0600070205080204" pitchFamily="34" charset="-128"/>
              </a:rPr>
              <a:t>đâu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 err="1">
                <a:ea typeface="MS PGothic" panose="020B0600070205080204" pitchFamily="34" charset="-128"/>
              </a:rPr>
              <a:t>cả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  <a:endParaRPr lang="en-US" altLang="en-US" dirty="0"/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3CB7DEE1-0474-A04B-A434-BEBD441E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179513"/>
            <a:ext cx="8139113" cy="245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04435-B680-1C48-BEDB-BC929FD41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170363"/>
            <a:ext cx="7986713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6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36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　いきますか。</a:t>
            </a:r>
            <a:endParaRPr lang="en-US" altLang="en-US" sz="36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823F2-FDD6-F240-87BF-0248F9D9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889500"/>
            <a:ext cx="7986713" cy="10890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600" b="1" dirty="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：どこへも　いきません。</a:t>
            </a:r>
            <a:endParaRPr lang="en-US" altLang="ja-JP" sz="3600" b="1" dirty="0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eaLnBrk="1" hangingPunct="1"/>
            <a:r>
              <a:rPr lang="ja-JP" altLang="en-US" sz="3600" b="1" dirty="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　　うちで　インターネットを　します。</a:t>
            </a:r>
            <a:endParaRPr lang="en-US" altLang="en-US" sz="3600" b="1" dirty="0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</a:t>
            </a:r>
          </a:p>
          <a:p>
            <a:pPr algn="ctr">
              <a:defRPr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398F28-B359-4A44-BEF0-E9A63657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170363"/>
            <a:ext cx="7986713" cy="485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　いきますか。　</a:t>
            </a:r>
            <a:endParaRPr lang="en-US" altLang="en-US" sz="32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F6A83-776D-8041-A375-59B50E6D2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889500"/>
            <a:ext cx="7986713" cy="8794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：どこへも　いきません。＿＿＿＿＿で　＿＿＿＿＿＿を　＿＿＿＿＿ます。</a:t>
            </a:r>
            <a:endParaRPr lang="en-US" altLang="en-US" sz="32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4FDAF146-77AB-3143-80FF-7EE3745C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263650"/>
            <a:ext cx="822325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BE581-1C14-E840-B4A0-D96E50C8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170363"/>
            <a:ext cx="7986713" cy="485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　いきますか。</a:t>
            </a:r>
            <a:endParaRPr lang="en-US" altLang="en-US" sz="32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DCC26-70EB-B440-A058-C67DF435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889500"/>
            <a:ext cx="7986713" cy="8794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：どこへも　いきません。＿＿＿＿＿を　＿＿＿＿ます。</a:t>
            </a:r>
            <a:endParaRPr lang="en-US" altLang="en-US" sz="32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8C90E2C6-888B-1647-A607-02BB25D41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222375"/>
            <a:ext cx="70389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itle 1">
            <a:extLst>
              <a:ext uri="{FF2B5EF4-FFF2-40B4-BE49-F238E27FC236}">
                <a16:creationId xmlns:a16="http://schemas.microsoft.com/office/drawing/2014/main" id="{27F0EFB5-E4C9-B54A-960E-1585E3F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D38ED-742A-4948-91BC-7CC446EB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82963"/>
            <a:ext cx="83185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40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40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　いきますか。</a:t>
            </a:r>
            <a:endParaRPr lang="en-US" altLang="en-US" sz="40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C3820-7E6E-F94E-9018-FC730134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279900"/>
            <a:ext cx="8318500" cy="1200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40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40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：としょかんへ　いきます。</a:t>
            </a:r>
            <a:endParaRPr lang="en-US" altLang="ja-JP" sz="40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eaLnBrk="1" hangingPunct="1"/>
            <a:r>
              <a:rPr lang="ja-JP" altLang="en-US" sz="40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　　としょかんで　べんきょうします。</a:t>
            </a:r>
            <a:endParaRPr lang="en-US" altLang="en-US" sz="40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6384C28A-7C31-054B-A4FA-74A8A1A8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15925"/>
            <a:ext cx="8829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ECF140-7508-204E-BA9F-33D6A4998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82963"/>
            <a:ext cx="7986713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6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36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　いきますか。</a:t>
            </a:r>
            <a:endParaRPr lang="en-US" altLang="en-US" sz="36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9B90-0BB2-1940-8EED-BC9A74AC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279900"/>
            <a:ext cx="7986713" cy="97948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6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36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：＿＿＿＿＿へいきます。＿＿＿＿＿を＿＿＿＿＿ます。</a:t>
            </a:r>
            <a:endParaRPr lang="en-US" altLang="en-US" sz="36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46FF6CB0-7EAB-D842-B2AD-17D81218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85763"/>
            <a:ext cx="8278813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912D6-2443-7B4C-BBE5-639EB3B9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82963"/>
            <a:ext cx="7986713" cy="485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A</a:t>
            </a:r>
            <a:r>
              <a:rPr lang="ja-JP" altLang="en-US" sz="3200" b="1">
                <a:latin typeface="MS PMincho" panose="02020600040205080304" pitchFamily="18" charset="-128"/>
                <a:ea typeface="MS PMincho" panose="02020600040205080304" pitchFamily="18" charset="-128"/>
              </a:rPr>
              <a:t>：どこへ　いきますか。</a:t>
            </a:r>
            <a:endParaRPr lang="en-US" altLang="en-US" sz="3200" b="1"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6A430-B9E6-9846-B2BF-F5F659653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279900"/>
            <a:ext cx="7986713" cy="8794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B</a:t>
            </a:r>
            <a:r>
              <a:rPr lang="ja-JP" altLang="en-US" sz="32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：＿＿＿＿＿へいきます。＿＿＿＿＿＿を＿＿＿＿＿ます。</a:t>
            </a:r>
            <a:endParaRPr lang="en-US" altLang="en-US" sz="32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7122DBAD-F201-494F-99D1-977DC1E4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01650"/>
            <a:ext cx="88106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êu đề 1">
            <a:extLst>
              <a:ext uri="{FF2B5EF4-FFF2-40B4-BE49-F238E27FC236}">
                <a16:creationId xmlns:a16="http://schemas.microsoft.com/office/drawing/2014/main" id="{FD8CE5CC-430D-47BB-B6B2-661E9A38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Wingdings 2" panose="05020102010507070707" pitchFamily="18" charset="2"/>
              <a:buNone/>
              <a:defRPr/>
            </a:pPr>
            <a:r>
              <a:rPr lang="en-US" sz="13800">
                <a:latin typeface="Times New Roman" panose="02020603050405020304" pitchFamily="18" charset="0"/>
                <a:cs typeface="Times New Roman" panose="02020603050405020304" pitchFamily="18" charset="0"/>
              </a:rPr>
              <a:t>TIẾT 2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476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30438AD2-9F3D-374C-90B1-1C7808F605CF}"/>
              </a:ext>
            </a:extLst>
          </p:cNvPr>
          <p:cNvSpPr/>
          <p:nvPr/>
        </p:nvSpPr>
        <p:spPr>
          <a:xfrm>
            <a:off x="228600" y="0"/>
            <a:ext cx="3059113" cy="762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solidFill>
                  <a:srgbClr val="7030A0"/>
                </a:solidFill>
                <a:ea typeface="MS PGothic" pitchFamily="34" charset="-128"/>
              </a:rPr>
              <a:t>やってみよう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5" name="48 Track 48.wma">
            <a:hlinkClick r:id="" action="ppaction://media"/>
            <a:extLst>
              <a:ext uri="{FF2B5EF4-FFF2-40B4-BE49-F238E27FC236}">
                <a16:creationId xmlns:a16="http://schemas.microsoft.com/office/drawing/2014/main" id="{3ABE08AC-0EB3-FC4A-9703-8A0CBED3BD67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2733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30438AD2-9F3D-374C-90B1-1C7808F605CF}"/>
              </a:ext>
            </a:extLst>
          </p:cNvPr>
          <p:cNvSpPr/>
          <p:nvPr/>
        </p:nvSpPr>
        <p:spPr>
          <a:xfrm>
            <a:off x="228600" y="0"/>
            <a:ext cx="3059113" cy="762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solidFill>
                  <a:srgbClr val="7030A0"/>
                </a:solidFill>
                <a:ea typeface="MS PGothic" pitchFamily="34" charset="-128"/>
              </a:rPr>
              <a:t>もう一度聞こう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552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21FA0B-2922-694F-9D5C-C3DB24F5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E59166-5A95-6F44-AD5D-88981CB09FC3}"/>
              </a:ext>
            </a:extLst>
          </p:cNvPr>
          <p:cNvSpPr/>
          <p:nvPr/>
        </p:nvSpPr>
        <p:spPr>
          <a:xfrm>
            <a:off x="3287555" y="246999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第３課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180FD2-E218-4E48-80F2-EE39271813D6}"/>
              </a:ext>
            </a:extLst>
          </p:cNvPr>
          <p:cNvSpPr/>
          <p:nvPr/>
        </p:nvSpPr>
        <p:spPr>
          <a:xfrm rot="20688987">
            <a:off x="912813" y="657225"/>
            <a:ext cx="2262187" cy="11636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vi-VN" altLang="ja-JP" sz="6000" b="1" dirty="0">
                <a:solidFill>
                  <a:srgbClr val="FFFF00"/>
                </a:solidFill>
              </a:rPr>
              <a:t>ST</a:t>
            </a:r>
            <a:r>
              <a:rPr lang="ja-JP" altLang="en-US" sz="6000" b="1" dirty="0">
                <a:solidFill>
                  <a:srgbClr val="FFFF00"/>
                </a:solidFill>
                <a:ea typeface="MS PGothic" pitchFamily="34" charset="-128"/>
              </a:rPr>
              <a:t>３</a:t>
            </a:r>
            <a:endParaRPr lang="en-US" altLang="ja-JP" sz="6000" b="1" dirty="0">
              <a:solidFill>
                <a:srgbClr val="FFFF00"/>
              </a:solidFill>
              <a:ea typeface="MS PGothic" pitchFamily="34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D89169-A2C3-0C42-8353-5E080533054F}"/>
              </a:ext>
            </a:extLst>
          </p:cNvPr>
          <p:cNvSpPr/>
          <p:nvPr/>
        </p:nvSpPr>
        <p:spPr>
          <a:xfrm>
            <a:off x="1344613" y="2306638"/>
            <a:ext cx="7086600" cy="20193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b="1" dirty="0">
                <a:solidFill>
                  <a:srgbClr val="00B050"/>
                </a:solidFill>
                <a:ea typeface="MS PGothic" pitchFamily="34" charset="-128"/>
              </a:rPr>
              <a:t>どんな毎日？</a:t>
            </a:r>
            <a:endParaRPr lang="en-US" sz="6000" b="1" dirty="0">
              <a:solidFill>
                <a:srgbClr val="00B050"/>
              </a:solidFill>
            </a:endParaRPr>
          </a:p>
        </p:txBody>
      </p:sp>
      <p:pic>
        <p:nvPicPr>
          <p:cNvPr id="4102" name="Picture 2" descr="Logo_FPT_University_doc">
            <a:extLst>
              <a:ext uri="{FF2B5EF4-FFF2-40B4-BE49-F238E27FC236}">
                <a16:creationId xmlns:a16="http://schemas.microsoft.com/office/drawing/2014/main" id="{77C35AB7-9D83-5443-BEB8-F3ADC08E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285750"/>
            <a:ext cx="14446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>
            <a:extLst>
              <a:ext uri="{FF2B5EF4-FFF2-40B4-BE49-F238E27FC236}">
                <a16:creationId xmlns:a16="http://schemas.microsoft.com/office/drawing/2014/main" id="{3EF45537-5CBE-944B-9334-A8D9BC6B5C2F}"/>
              </a:ext>
            </a:extLst>
          </p:cNvPr>
          <p:cNvSpPr/>
          <p:nvPr/>
        </p:nvSpPr>
        <p:spPr>
          <a:xfrm>
            <a:off x="228600" y="0"/>
            <a:ext cx="5410200" cy="762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solidFill>
                  <a:srgbClr val="7030A0"/>
                </a:solidFill>
                <a:ea typeface="MS PGothic" pitchFamily="34" charset="-128"/>
              </a:rPr>
              <a:t>チャレンジ５，６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B4F9FF5F-BBBB-E342-A263-57F7D074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22338"/>
            <a:ext cx="4792663" cy="585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F51F-7240-2F4A-81A0-33C63FE7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5027613"/>
            <a:ext cx="3533775" cy="838200"/>
          </a:xfrm>
        </p:spPr>
        <p:txBody>
          <a:bodyPr/>
          <a:lstStyle/>
          <a:p>
            <a:pPr algn="ctr"/>
            <a:r>
              <a:rPr lang="ja-JP" altLang="en-US" sz="54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かいます</a:t>
            </a:r>
            <a:endParaRPr lang="en-US" altLang="en-US" sz="54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6147" name="Picture 4" descr="C:\Users\Thu-Tao\Desktop\Tranh quyen dekiru\Ｍｕａ.png">
            <a:extLst>
              <a:ext uri="{FF2B5EF4-FFF2-40B4-BE49-F238E27FC236}">
                <a16:creationId xmlns:a16="http://schemas.microsoft.com/office/drawing/2014/main" id="{360311ED-9623-D845-8C67-77A93468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704850"/>
            <a:ext cx="3563938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30B33-B76C-FD47-8AFF-CE890C64137A}"/>
              </a:ext>
            </a:extLst>
          </p:cNvPr>
          <p:cNvSpPr txBox="1">
            <a:spLocks/>
          </p:cNvSpPr>
          <p:nvPr/>
        </p:nvSpPr>
        <p:spPr bwMode="auto">
          <a:xfrm>
            <a:off x="1371600" y="5180013"/>
            <a:ext cx="3533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くつを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654C-D4B2-4340-B988-A85AF46F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5510213"/>
            <a:ext cx="4321175" cy="838200"/>
          </a:xfrm>
        </p:spPr>
        <p:txBody>
          <a:bodyPr/>
          <a:lstStyle/>
          <a:p>
            <a:pPr algn="ctr"/>
            <a:r>
              <a:rPr lang="ja-JP" altLang="en-US" sz="54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ききます</a:t>
            </a:r>
            <a:endParaRPr lang="en-US" altLang="en-US" sz="54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7171" name="Picture 4" descr="C:\Users\Thu-Tao\Desktop\Tranh quyen dekiru\Ｎｇｈｅ.jpg">
            <a:extLst>
              <a:ext uri="{FF2B5EF4-FFF2-40B4-BE49-F238E27FC236}">
                <a16:creationId xmlns:a16="http://schemas.microsoft.com/office/drawing/2014/main" id="{EE2E3AFC-DF06-AB41-94CC-06FF8767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534988"/>
            <a:ext cx="3895725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69262A-D028-E147-89AF-BD5D72E4F8C3}"/>
              </a:ext>
            </a:extLst>
          </p:cNvPr>
          <p:cNvSpPr txBox="1">
            <a:spLocks/>
          </p:cNvSpPr>
          <p:nvPr/>
        </p:nvSpPr>
        <p:spPr bwMode="auto">
          <a:xfrm>
            <a:off x="228600" y="5599113"/>
            <a:ext cx="45085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おんがくを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62F0-E51F-7849-A4F4-E90C135B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400" y="5353050"/>
            <a:ext cx="5108575" cy="838200"/>
          </a:xfrm>
        </p:spPr>
        <p:txBody>
          <a:bodyPr/>
          <a:lstStyle/>
          <a:p>
            <a:pPr algn="ctr"/>
            <a:r>
              <a:rPr lang="ja-JP" altLang="en-US" sz="54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はたらきます</a:t>
            </a:r>
            <a:endParaRPr lang="en-US" altLang="en-US" sz="54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195" name="Picture 4" descr="C:\Users\Thu-Tao\Desktop\Tranh quyen dekiru\Ｌａｍ　ｖｉｅｃ.jpg">
            <a:extLst>
              <a:ext uri="{FF2B5EF4-FFF2-40B4-BE49-F238E27FC236}">
                <a16:creationId xmlns:a16="http://schemas.microsoft.com/office/drawing/2014/main" id="{6F37C9CA-6C8F-8F4F-9762-F01E2BC1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90538"/>
            <a:ext cx="4367213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5E7021-D9CA-0E4E-8EC1-13E0C5199057}"/>
              </a:ext>
            </a:extLst>
          </p:cNvPr>
          <p:cNvSpPr txBox="1">
            <a:spLocks/>
          </p:cNvSpPr>
          <p:nvPr/>
        </p:nvSpPr>
        <p:spPr bwMode="auto">
          <a:xfrm>
            <a:off x="0" y="5484813"/>
            <a:ext cx="365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かいしゃで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A5C-6477-1A47-9FCB-332577E1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0" y="5353050"/>
            <a:ext cx="4676775" cy="838200"/>
          </a:xfrm>
        </p:spPr>
        <p:txBody>
          <a:bodyPr/>
          <a:lstStyle/>
          <a:p>
            <a:pPr algn="ctr"/>
            <a:r>
              <a:rPr lang="ja-JP" altLang="en-US" sz="540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よみます</a:t>
            </a:r>
            <a:endParaRPr lang="en-US" altLang="en-US" sz="54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9219" name="Picture 4" descr="C:\Users\Thu-Tao\Desktop\Tranh quyen dekiru\Ｄｏｃ.jpg">
            <a:extLst>
              <a:ext uri="{FF2B5EF4-FFF2-40B4-BE49-F238E27FC236}">
                <a16:creationId xmlns:a16="http://schemas.microsoft.com/office/drawing/2014/main" id="{A9EBED16-8786-4642-9E31-8930F173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509588"/>
            <a:ext cx="4373563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E9F200-7340-D94E-9F42-C2FEFA7F5A85}"/>
              </a:ext>
            </a:extLst>
          </p:cNvPr>
          <p:cNvSpPr txBox="1">
            <a:spLocks/>
          </p:cNvSpPr>
          <p:nvPr/>
        </p:nvSpPr>
        <p:spPr bwMode="auto">
          <a:xfrm>
            <a:off x="1309688" y="5446713"/>
            <a:ext cx="3505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本を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B9A28B2-5B21-4240-981C-43487BE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8FFE21-3DEA-CB42-A60A-6FB5ED3B00DF}"/>
              </a:ext>
            </a:extLst>
          </p:cNvPr>
          <p:cNvSpPr txBox="1">
            <a:spLocks/>
          </p:cNvSpPr>
          <p:nvPr/>
        </p:nvSpPr>
        <p:spPr bwMode="auto">
          <a:xfrm>
            <a:off x="4381500" y="5570538"/>
            <a:ext cx="4251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おきます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44" name="Picture 5" descr="C:\Users\Thu-Tao\Desktop\Tranh quyen dekiru\Ｔｈｕｃ　ｄａｙ.JPG">
            <a:extLst>
              <a:ext uri="{FF2B5EF4-FFF2-40B4-BE49-F238E27FC236}">
                <a16:creationId xmlns:a16="http://schemas.microsoft.com/office/drawing/2014/main" id="{B66D3F7B-429F-7A4E-919A-F9775F1F2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8638" y="522288"/>
            <a:ext cx="5283200" cy="4951412"/>
          </a:xfr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51D548-4804-8541-A1C8-CBB9FDE6FB04}"/>
              </a:ext>
            </a:extLst>
          </p:cNvPr>
          <p:cNvSpPr txBox="1">
            <a:spLocks/>
          </p:cNvSpPr>
          <p:nvPr/>
        </p:nvSpPr>
        <p:spPr bwMode="auto">
          <a:xfrm>
            <a:off x="228600" y="5688013"/>
            <a:ext cx="45085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ja-JP" altLang="en-US" sz="5400" b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しちじに</a:t>
            </a:r>
            <a:endParaRPr lang="en-US" altLang="en-US" sz="5400" b="1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Classroom expectations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expectations</Template>
  <TotalTime>3810</TotalTime>
  <Words>419</Words>
  <Application>Microsoft Office PowerPoint</Application>
  <PresentationFormat>Trình chiếu Trên màn hình (4:3)</PresentationFormat>
  <Paragraphs>75</Paragraphs>
  <Slides>27</Slides>
  <Notes>11</Notes>
  <HiddenSlides>0</HiddenSlides>
  <MMClips>3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6" baseType="lpstr">
      <vt:lpstr>MS Mincho</vt:lpstr>
      <vt:lpstr>MS PMincho</vt:lpstr>
      <vt:lpstr>Arial</vt:lpstr>
      <vt:lpstr>Calibri</vt:lpstr>
      <vt:lpstr>Tahoma</vt:lpstr>
      <vt:lpstr>Times New Roman</vt:lpstr>
      <vt:lpstr>Wingdings</vt:lpstr>
      <vt:lpstr>Wingdings 2</vt:lpstr>
      <vt:lpstr>Classroom expectations</vt:lpstr>
      <vt:lpstr>Bản trình bày PowerPoint</vt:lpstr>
      <vt:lpstr>Bản trình bày PowerPoint</vt:lpstr>
      <vt:lpstr>Bản trình bày PowerPoint</vt:lpstr>
      <vt:lpstr>Bản trình bày PowerPoint</vt:lpstr>
      <vt:lpstr>かいます</vt:lpstr>
      <vt:lpstr>ききます</vt:lpstr>
      <vt:lpstr>はたらきます</vt:lpstr>
      <vt:lpstr>よみます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どこへも　いきません：Không đi đâu cả.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DAI HOC 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9th time lesson</dc:title>
  <dc:creator>CuongN</dc:creator>
  <cp:lastModifiedBy>E7240</cp:lastModifiedBy>
  <cp:revision>181</cp:revision>
  <dcterms:created xsi:type="dcterms:W3CDTF">2008-01-24T02:13:54Z</dcterms:created>
  <dcterms:modified xsi:type="dcterms:W3CDTF">2022-07-13T01:55:55Z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