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30"/>
  </p:notesMasterIdLst>
  <p:sldIdLst>
    <p:sldId id="256" r:id="rId2"/>
    <p:sldId id="366" r:id="rId3"/>
    <p:sldId id="368" r:id="rId4"/>
    <p:sldId id="383" r:id="rId5"/>
    <p:sldId id="369" r:id="rId6"/>
    <p:sldId id="294" r:id="rId7"/>
    <p:sldId id="295" r:id="rId8"/>
    <p:sldId id="296" r:id="rId9"/>
    <p:sldId id="297" r:id="rId10"/>
    <p:sldId id="298" r:id="rId11"/>
    <p:sldId id="299" r:id="rId12"/>
    <p:sldId id="300" r:id="rId13"/>
    <p:sldId id="301" r:id="rId14"/>
    <p:sldId id="302" r:id="rId15"/>
    <p:sldId id="303" r:id="rId16"/>
    <p:sldId id="384" r:id="rId17"/>
    <p:sldId id="385" r:id="rId18"/>
    <p:sldId id="386" r:id="rId19"/>
    <p:sldId id="387" r:id="rId20"/>
    <p:sldId id="388" r:id="rId21"/>
    <p:sldId id="389" r:id="rId22"/>
    <p:sldId id="390" r:id="rId23"/>
    <p:sldId id="391" r:id="rId24"/>
    <p:sldId id="392" r:id="rId25"/>
    <p:sldId id="393" r:id="rId26"/>
    <p:sldId id="394" r:id="rId27"/>
    <p:sldId id="382" r:id="rId28"/>
    <p:sldId id="279" r:id="rId29"/>
  </p:sldIdLst>
  <p:sldSz cx="9144000" cy="5143500" type="screen16x9"/>
  <p:notesSz cx="6858000" cy="9144000"/>
  <p:embeddedFontLst>
    <p:embeddedFont>
      <p:font typeface="Open Sans" panose="020B0604020202020204" charset="0"/>
      <p:regular r:id="rId31"/>
      <p:bold r:id="rId32"/>
      <p:italic r:id="rId33"/>
      <p:boldItalic r:id="rId34"/>
    </p:embeddedFont>
    <p:embeddedFont>
      <p:font typeface="Dosis" panose="020B0604020202020204" charset="0"/>
      <p:regular r:id="rId35"/>
      <p:bold r:id="rId36"/>
    </p:embeddedFont>
    <p:embeddedFont>
      <p:font typeface="Sniglet" panose="020B0604020202020204" charset="0"/>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78D8"/>
    <a:srgbClr val="1C4587"/>
    <a:srgbClr val="EA4A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05E0FE-D782-4A1A-986F-B7B9CD512967}">
  <a:tblStyle styleId="{BE05E0FE-D782-4A1A-986F-B7B9CD512967}"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80749" autoAdjust="0"/>
  </p:normalViewPr>
  <p:slideViewPr>
    <p:cSldViewPr snapToGrid="0">
      <p:cViewPr varScale="1">
        <p:scale>
          <a:sx n="78" d="100"/>
          <a:sy n="78" d="100"/>
        </p:scale>
        <p:origin x="1188" y="54"/>
      </p:cViewPr>
      <p:guideLst>
        <p:guide orient="horz" pos="162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32457578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Shape 5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4" name="Shape 5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85388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Shape 6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77" name="Shape 6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422859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Shape 6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85" name="Shape 6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664903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Shape 6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93" name="Shape 6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281475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879735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5852692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017471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Shape 7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1" name="Shape 7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87537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96213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07573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12529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Cả</a:t>
            </a:r>
            <a:r>
              <a:rPr lang="en-US" dirty="0"/>
              <a:t> 3 </a:t>
            </a:r>
            <a:r>
              <a:rPr lang="en-US" dirty="0" err="1"/>
              <a:t>dân</a:t>
            </a:r>
            <a:r>
              <a:rPr lang="en-US" dirty="0"/>
              <a:t> </a:t>
            </a:r>
            <a:r>
              <a:rPr lang="en-US" dirty="0" err="1"/>
              <a:t>tộc</a:t>
            </a:r>
            <a:r>
              <a:rPr lang="en-US" dirty="0"/>
              <a:t> </a:t>
            </a:r>
            <a:r>
              <a:rPr lang="en-US" dirty="0" err="1"/>
              <a:t>đều</a:t>
            </a:r>
            <a:r>
              <a:rPr lang="en-US" dirty="0"/>
              <a:t> </a:t>
            </a:r>
            <a:r>
              <a:rPr lang="en-US" dirty="0" err="1"/>
              <a:t>là</a:t>
            </a:r>
            <a:r>
              <a:rPr lang="en-US" dirty="0"/>
              <a:t> </a:t>
            </a:r>
            <a:r>
              <a:rPr lang="en-US" dirty="0" err="1"/>
              <a:t>láng</a:t>
            </a:r>
            <a:r>
              <a:rPr lang="en-US" dirty="0"/>
              <a:t> </a:t>
            </a:r>
            <a:r>
              <a:rPr lang="en-US" dirty="0" err="1"/>
              <a:t>giềng</a:t>
            </a:r>
            <a:r>
              <a:rPr lang="en-US" dirty="0"/>
              <a:t> </a:t>
            </a:r>
            <a:r>
              <a:rPr lang="en-US" dirty="0" err="1"/>
              <a:t>gần</a:t>
            </a:r>
            <a:r>
              <a:rPr lang="en-US" dirty="0"/>
              <a:t> </a:t>
            </a:r>
            <a:r>
              <a:rPr lang="en-US" dirty="0" err="1"/>
              <a:t>gũi</a:t>
            </a:r>
            <a:r>
              <a:rPr lang="en-US" dirty="0"/>
              <a:t> </a:t>
            </a:r>
            <a:r>
              <a:rPr lang="en-US" dirty="0" err="1"/>
              <a:t>của</a:t>
            </a:r>
            <a:r>
              <a:rPr lang="en-US" dirty="0"/>
              <a:t> </a:t>
            </a:r>
            <a:r>
              <a:rPr lang="en-US" dirty="0" err="1"/>
              <a:t>nhau</a:t>
            </a:r>
            <a:r>
              <a:rPr lang="en-US" dirty="0"/>
              <a:t>, </a:t>
            </a:r>
            <a:r>
              <a:rPr lang="en-US" dirty="0" err="1"/>
              <a:t>có</a:t>
            </a:r>
            <a:r>
              <a:rPr lang="en-US" dirty="0"/>
              <a:t> </a:t>
            </a:r>
            <a:r>
              <a:rPr lang="en-US" dirty="0" err="1"/>
              <a:t>nhiều</a:t>
            </a:r>
            <a:r>
              <a:rPr lang="en-US" dirty="0"/>
              <a:t> </a:t>
            </a:r>
            <a:r>
              <a:rPr lang="en-US" dirty="0" err="1"/>
              <a:t>điểm</a:t>
            </a:r>
            <a:r>
              <a:rPr lang="en-US" dirty="0"/>
              <a:t> t</a:t>
            </a:r>
            <a:r>
              <a:rPr lang="vi-VN" dirty="0"/>
              <a:t>ư</a:t>
            </a:r>
            <a:r>
              <a:rPr lang="en-US" dirty="0" err="1"/>
              <a:t>ơng</a:t>
            </a:r>
            <a:r>
              <a:rPr lang="en-US" dirty="0"/>
              <a:t> </a:t>
            </a:r>
            <a:r>
              <a:rPr lang="en-US" dirty="0" err="1"/>
              <a:t>đồng</a:t>
            </a:r>
            <a:r>
              <a:rPr lang="en-US" dirty="0"/>
              <a:t> </a:t>
            </a:r>
            <a:r>
              <a:rPr lang="en-US" dirty="0" err="1"/>
              <a:t>về</a:t>
            </a:r>
            <a:r>
              <a:rPr lang="en-US" dirty="0"/>
              <a:t> </a:t>
            </a:r>
            <a:r>
              <a:rPr lang="en-US" dirty="0" err="1"/>
              <a:t>lịch</a:t>
            </a:r>
            <a:r>
              <a:rPr lang="en-US" dirty="0"/>
              <a:t> </a:t>
            </a:r>
            <a:r>
              <a:rPr lang="en-US" dirty="0" err="1"/>
              <a:t>sử</a:t>
            </a:r>
            <a:r>
              <a:rPr lang="en-US" dirty="0"/>
              <a:t> , </a:t>
            </a:r>
            <a:r>
              <a:rPr lang="en-US" dirty="0" err="1"/>
              <a:t>văn</a:t>
            </a:r>
            <a:r>
              <a:rPr lang="en-US" dirty="0"/>
              <a:t> </a:t>
            </a:r>
            <a:r>
              <a:rPr lang="en-US" dirty="0" err="1"/>
              <a:t>hóa</a:t>
            </a:r>
            <a:r>
              <a:rPr lang="en-US" dirty="0"/>
              <a:t> </a:t>
            </a:r>
            <a:r>
              <a:rPr lang="en-US" dirty="0" err="1"/>
              <a:t>và</a:t>
            </a:r>
            <a:r>
              <a:rPr lang="en-US" dirty="0"/>
              <a:t> </a:t>
            </a:r>
            <a:r>
              <a:rPr lang="en-US" dirty="0" err="1"/>
              <a:t>cùng</a:t>
            </a:r>
            <a:r>
              <a:rPr lang="en-US" dirty="0"/>
              <a:t> </a:t>
            </a:r>
            <a:r>
              <a:rPr lang="en-US" dirty="0" err="1"/>
              <a:t>chung</a:t>
            </a:r>
            <a:r>
              <a:rPr lang="en-US" dirty="0"/>
              <a:t> 1 </a:t>
            </a:r>
            <a:r>
              <a:rPr lang="en-US" dirty="0" err="1"/>
              <a:t>kẻ</a:t>
            </a:r>
            <a:r>
              <a:rPr lang="en-US" dirty="0"/>
              <a:t> </a:t>
            </a:r>
            <a:r>
              <a:rPr lang="en-US" dirty="0" err="1"/>
              <a:t>thù</a:t>
            </a:r>
            <a:endParaRPr lang="en-US" dirty="0"/>
          </a:p>
        </p:txBody>
      </p:sp>
    </p:spTree>
    <p:extLst>
      <p:ext uri="{BB962C8B-B14F-4D97-AF65-F5344CB8AC3E}">
        <p14:creationId xmlns:p14="http://schemas.microsoft.com/office/powerpoint/2010/main" val="2548334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Tree>
    <p:extLst>
      <p:ext uri="{BB962C8B-B14F-4D97-AF65-F5344CB8AC3E}">
        <p14:creationId xmlns:p14="http://schemas.microsoft.com/office/powerpoint/2010/main" val="58604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0053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087239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Shape 6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69" name="Shape 6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937102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160"/>
        <p:cNvGrpSpPr/>
        <p:nvPr/>
      </p:nvGrpSpPr>
      <p:grpSpPr>
        <a:xfrm>
          <a:off x="0" y="0"/>
          <a:ext cx="0" cy="0"/>
          <a:chOff x="0" y="0"/>
          <a:chExt cx="0" cy="0"/>
        </a:xfrm>
      </p:grpSpPr>
      <p:sp>
        <p:nvSpPr>
          <p:cNvPr id="161" name="Shape 161"/>
          <p:cNvSpPr txBox="1">
            <a:spLocks noGrp="1"/>
          </p:cNvSpPr>
          <p:nvPr>
            <p:ph type="ctrTitle"/>
          </p:nvPr>
        </p:nvSpPr>
        <p:spPr>
          <a:xfrm>
            <a:off x="2305100" y="1161050"/>
            <a:ext cx="6153000" cy="1159799"/>
          </a:xfrm>
          <a:prstGeom prst="rect">
            <a:avLst/>
          </a:prstGeom>
        </p:spPr>
        <p:txBody>
          <a:bodyPr lIns="91425" tIns="91425" rIns="91425" bIns="91425" anchor="ctr" anchorCtr="0"/>
          <a:lstStyle>
            <a:lvl1pPr lvl="0" algn="r">
              <a:spcBef>
                <a:spcPts val="0"/>
              </a:spcBef>
              <a:buClr>
                <a:srgbClr val="1C4587"/>
              </a:buClr>
              <a:buSzPct val="100000"/>
              <a:defRPr sz="4800" b="0">
                <a:solidFill>
                  <a:srgbClr val="1C4587"/>
                </a:solidFill>
              </a:defRPr>
            </a:lvl1pPr>
            <a:lvl2pPr lvl="1" algn="r">
              <a:spcBef>
                <a:spcPts val="0"/>
              </a:spcBef>
              <a:buClr>
                <a:srgbClr val="1C4587"/>
              </a:buClr>
              <a:buSzPct val="100000"/>
              <a:defRPr sz="4800" b="0">
                <a:solidFill>
                  <a:srgbClr val="1C4587"/>
                </a:solidFill>
              </a:defRPr>
            </a:lvl2pPr>
            <a:lvl3pPr lvl="2" algn="r">
              <a:spcBef>
                <a:spcPts val="0"/>
              </a:spcBef>
              <a:buClr>
                <a:srgbClr val="1C4587"/>
              </a:buClr>
              <a:buSzPct val="100000"/>
              <a:defRPr sz="4800" b="0">
                <a:solidFill>
                  <a:srgbClr val="1C4587"/>
                </a:solidFill>
              </a:defRPr>
            </a:lvl3pPr>
            <a:lvl4pPr lvl="3" algn="r">
              <a:spcBef>
                <a:spcPts val="0"/>
              </a:spcBef>
              <a:buClr>
                <a:srgbClr val="1C4587"/>
              </a:buClr>
              <a:buSzPct val="100000"/>
              <a:defRPr sz="4800" b="0">
                <a:solidFill>
                  <a:srgbClr val="1C4587"/>
                </a:solidFill>
              </a:defRPr>
            </a:lvl4pPr>
            <a:lvl5pPr lvl="4" algn="r">
              <a:spcBef>
                <a:spcPts val="0"/>
              </a:spcBef>
              <a:buClr>
                <a:srgbClr val="1C4587"/>
              </a:buClr>
              <a:buSzPct val="100000"/>
              <a:defRPr sz="4800" b="0">
                <a:solidFill>
                  <a:srgbClr val="1C4587"/>
                </a:solidFill>
              </a:defRPr>
            </a:lvl5pPr>
            <a:lvl6pPr lvl="5" algn="r">
              <a:spcBef>
                <a:spcPts val="0"/>
              </a:spcBef>
              <a:buClr>
                <a:srgbClr val="1C4587"/>
              </a:buClr>
              <a:buSzPct val="100000"/>
              <a:defRPr sz="4800" b="0">
                <a:solidFill>
                  <a:srgbClr val="1C4587"/>
                </a:solidFill>
              </a:defRPr>
            </a:lvl6pPr>
            <a:lvl7pPr lvl="6" algn="r">
              <a:spcBef>
                <a:spcPts val="0"/>
              </a:spcBef>
              <a:buClr>
                <a:srgbClr val="1C4587"/>
              </a:buClr>
              <a:buSzPct val="100000"/>
              <a:defRPr sz="4800" b="0">
                <a:solidFill>
                  <a:srgbClr val="1C4587"/>
                </a:solidFill>
              </a:defRPr>
            </a:lvl7pPr>
            <a:lvl8pPr lvl="7" algn="r">
              <a:spcBef>
                <a:spcPts val="0"/>
              </a:spcBef>
              <a:buClr>
                <a:srgbClr val="1C4587"/>
              </a:buClr>
              <a:buSzPct val="100000"/>
              <a:defRPr sz="4800" b="0">
                <a:solidFill>
                  <a:srgbClr val="1C4587"/>
                </a:solidFill>
              </a:defRPr>
            </a:lvl8pPr>
            <a:lvl9pPr lvl="8" algn="r">
              <a:spcBef>
                <a:spcPts val="0"/>
              </a:spcBef>
              <a:buClr>
                <a:srgbClr val="1C4587"/>
              </a:buClr>
              <a:buSzPct val="100000"/>
              <a:defRPr sz="4800" b="0">
                <a:solidFill>
                  <a:srgbClr val="1C4587"/>
                </a:solidFill>
              </a:defRPr>
            </a:lvl9pPr>
          </a:lstStyle>
          <a:p>
            <a:endParaRPr/>
          </a:p>
        </p:txBody>
      </p:sp>
      <p:sp>
        <p:nvSpPr>
          <p:cNvPr id="162" name="Shape 162"/>
          <p:cNvSpPr/>
          <p:nvPr/>
        </p:nvSpPr>
        <p:spPr>
          <a:xfrm>
            <a:off x="723692" y="4220090"/>
            <a:ext cx="794875" cy="985737"/>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3" name="Shape 163"/>
          <p:cNvSpPr/>
          <p:nvPr/>
        </p:nvSpPr>
        <p:spPr>
          <a:xfrm>
            <a:off x="-58318" y="3053286"/>
            <a:ext cx="782014" cy="890356"/>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4" name="Shape 164"/>
          <p:cNvSpPr/>
          <p:nvPr/>
        </p:nvSpPr>
        <p:spPr>
          <a:xfrm>
            <a:off x="4025101" y="3422420"/>
            <a:ext cx="370864" cy="809587"/>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5" name="Shape 165"/>
          <p:cNvSpPr/>
          <p:nvPr/>
        </p:nvSpPr>
        <p:spPr>
          <a:xfrm>
            <a:off x="3078045" y="3128353"/>
            <a:ext cx="730670" cy="895810"/>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6" name="Shape 166"/>
          <p:cNvSpPr/>
          <p:nvPr/>
        </p:nvSpPr>
        <p:spPr>
          <a:xfrm>
            <a:off x="5401647" y="3285712"/>
            <a:ext cx="805934" cy="750837"/>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7" name="Shape 167"/>
          <p:cNvSpPr/>
          <p:nvPr/>
        </p:nvSpPr>
        <p:spPr>
          <a:xfrm>
            <a:off x="8364459" y="3346842"/>
            <a:ext cx="873792" cy="600259"/>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8" name="Shape 168"/>
          <p:cNvSpPr/>
          <p:nvPr/>
        </p:nvSpPr>
        <p:spPr>
          <a:xfrm>
            <a:off x="4551116" y="3125540"/>
            <a:ext cx="657208" cy="679226"/>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9" name="Shape 169"/>
          <p:cNvSpPr/>
          <p:nvPr/>
        </p:nvSpPr>
        <p:spPr>
          <a:xfrm>
            <a:off x="4419881" y="3994834"/>
            <a:ext cx="919681" cy="950907"/>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0" name="Shape 170"/>
          <p:cNvSpPr/>
          <p:nvPr/>
        </p:nvSpPr>
        <p:spPr>
          <a:xfrm>
            <a:off x="2644911" y="4036537"/>
            <a:ext cx="890356" cy="7068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1" name="Shape 171"/>
          <p:cNvSpPr/>
          <p:nvPr/>
        </p:nvSpPr>
        <p:spPr>
          <a:xfrm>
            <a:off x="2116541" y="3186156"/>
            <a:ext cx="829754" cy="780162"/>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2" name="Shape 172"/>
          <p:cNvSpPr/>
          <p:nvPr/>
        </p:nvSpPr>
        <p:spPr>
          <a:xfrm>
            <a:off x="1347360" y="3186146"/>
            <a:ext cx="599145" cy="706812"/>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3" name="Shape 173"/>
          <p:cNvSpPr/>
          <p:nvPr/>
        </p:nvSpPr>
        <p:spPr>
          <a:xfrm>
            <a:off x="2681614" y="4813558"/>
            <a:ext cx="816943" cy="313966"/>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4" name="Shape 174"/>
          <p:cNvSpPr/>
          <p:nvPr/>
        </p:nvSpPr>
        <p:spPr>
          <a:xfrm>
            <a:off x="7146421" y="4508764"/>
            <a:ext cx="1040883" cy="73062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5" name="Shape 175"/>
          <p:cNvSpPr/>
          <p:nvPr/>
        </p:nvSpPr>
        <p:spPr>
          <a:xfrm>
            <a:off x="7146430" y="3104431"/>
            <a:ext cx="684731" cy="721462"/>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6" name="Shape 176"/>
          <p:cNvSpPr/>
          <p:nvPr/>
        </p:nvSpPr>
        <p:spPr>
          <a:xfrm>
            <a:off x="5262207" y="4729516"/>
            <a:ext cx="525045" cy="372666"/>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7" name="Shape 177"/>
          <p:cNvSpPr/>
          <p:nvPr/>
        </p:nvSpPr>
        <p:spPr>
          <a:xfrm>
            <a:off x="8376371" y="4729061"/>
            <a:ext cx="508531" cy="324975"/>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8" name="Shape 178"/>
          <p:cNvSpPr/>
          <p:nvPr/>
        </p:nvSpPr>
        <p:spPr>
          <a:xfrm>
            <a:off x="3808716" y="4429326"/>
            <a:ext cx="570934" cy="567281"/>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9" name="Shape 179"/>
          <p:cNvSpPr/>
          <p:nvPr/>
        </p:nvSpPr>
        <p:spPr>
          <a:xfrm>
            <a:off x="7975390" y="3053271"/>
            <a:ext cx="541559" cy="67927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0" name="Shape 180"/>
          <p:cNvSpPr/>
          <p:nvPr/>
        </p:nvSpPr>
        <p:spPr>
          <a:xfrm>
            <a:off x="1570784" y="4028294"/>
            <a:ext cx="734323" cy="723314"/>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1" name="Shape 181"/>
          <p:cNvSpPr/>
          <p:nvPr/>
        </p:nvSpPr>
        <p:spPr>
          <a:xfrm>
            <a:off x="247060" y="4094875"/>
            <a:ext cx="275433" cy="244207"/>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2" name="Shape 182"/>
          <p:cNvSpPr/>
          <p:nvPr/>
        </p:nvSpPr>
        <p:spPr>
          <a:xfrm>
            <a:off x="8516943" y="4082883"/>
            <a:ext cx="690236" cy="510383"/>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3" name="Shape 183"/>
          <p:cNvSpPr/>
          <p:nvPr/>
        </p:nvSpPr>
        <p:spPr>
          <a:xfrm>
            <a:off x="859713" y="3417442"/>
            <a:ext cx="317619" cy="659009"/>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4" name="Shape 184"/>
          <p:cNvSpPr/>
          <p:nvPr/>
        </p:nvSpPr>
        <p:spPr>
          <a:xfrm rot="1920742">
            <a:off x="5707037" y="4213989"/>
            <a:ext cx="884796" cy="750833"/>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5" name="Shape 185"/>
          <p:cNvSpPr/>
          <p:nvPr/>
        </p:nvSpPr>
        <p:spPr>
          <a:xfrm rot="-3496844">
            <a:off x="115838" y="4509560"/>
            <a:ext cx="537852" cy="464440"/>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6" name="Shape 186"/>
          <p:cNvSpPr/>
          <p:nvPr/>
        </p:nvSpPr>
        <p:spPr>
          <a:xfrm>
            <a:off x="7518183" y="3966329"/>
            <a:ext cx="846268" cy="598458"/>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7" name="Shape 187"/>
          <p:cNvSpPr/>
          <p:nvPr/>
        </p:nvSpPr>
        <p:spPr>
          <a:xfrm rot="-5400000">
            <a:off x="6496794" y="3021440"/>
            <a:ext cx="493819" cy="63153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8" name="Shape 188"/>
          <p:cNvSpPr/>
          <p:nvPr/>
        </p:nvSpPr>
        <p:spPr>
          <a:xfrm>
            <a:off x="6453205" y="3705906"/>
            <a:ext cx="666365" cy="752689"/>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9" name="Shape 189"/>
          <p:cNvSpPr/>
          <p:nvPr/>
        </p:nvSpPr>
        <p:spPr>
          <a:xfrm>
            <a:off x="1866011" y="4742878"/>
            <a:ext cx="681078" cy="455286"/>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0" name="Shape 190"/>
          <p:cNvSpPr/>
          <p:nvPr/>
        </p:nvSpPr>
        <p:spPr>
          <a:xfrm>
            <a:off x="6669805" y="4614394"/>
            <a:ext cx="308461" cy="33048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pic>
        <p:nvPicPr>
          <p:cNvPr id="32" name="Picture 31">
            <a:extLst>
              <a:ext uri="{FF2B5EF4-FFF2-40B4-BE49-F238E27FC236}">
                <a16:creationId xmlns:a16="http://schemas.microsoft.com/office/drawing/2014/main" id="{15D75569-C98B-4533-93E3-ABBEF0AC5E4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3005" y="144471"/>
            <a:ext cx="1566929" cy="423137"/>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91"/>
        <p:cNvGrpSpPr/>
        <p:nvPr/>
      </p:nvGrpSpPr>
      <p:grpSpPr>
        <a:xfrm>
          <a:off x="0" y="0"/>
          <a:ext cx="0" cy="0"/>
          <a:chOff x="0" y="0"/>
          <a:chExt cx="0" cy="0"/>
        </a:xfrm>
      </p:grpSpPr>
      <p:sp>
        <p:nvSpPr>
          <p:cNvPr id="192" name="Shape 192"/>
          <p:cNvSpPr txBox="1">
            <a:spLocks noGrp="1"/>
          </p:cNvSpPr>
          <p:nvPr>
            <p:ph type="ctrTitle"/>
          </p:nvPr>
        </p:nvSpPr>
        <p:spPr>
          <a:xfrm>
            <a:off x="3210934" y="1661761"/>
            <a:ext cx="5301599" cy="1159799"/>
          </a:xfrm>
          <a:prstGeom prst="rect">
            <a:avLst/>
          </a:prstGeom>
        </p:spPr>
        <p:txBody>
          <a:bodyPr lIns="91425" tIns="91425" rIns="91425" bIns="91425" anchor="b" anchorCtr="0"/>
          <a:lstStyle>
            <a:lvl1pPr lvl="0" algn="r" rtl="0">
              <a:spcBef>
                <a:spcPts val="0"/>
              </a:spcBef>
              <a:buSzPct val="100000"/>
              <a:defRPr sz="3700" b="0"/>
            </a:lvl1pPr>
            <a:lvl2pPr lvl="1" algn="r" rtl="0">
              <a:spcBef>
                <a:spcPts val="0"/>
              </a:spcBef>
              <a:buSzPct val="100000"/>
              <a:defRPr sz="3700" b="0"/>
            </a:lvl2pPr>
            <a:lvl3pPr lvl="2" algn="r" rtl="0">
              <a:spcBef>
                <a:spcPts val="0"/>
              </a:spcBef>
              <a:buSzPct val="100000"/>
              <a:defRPr sz="3700" b="0"/>
            </a:lvl3pPr>
            <a:lvl4pPr lvl="3" algn="r" rtl="0">
              <a:spcBef>
                <a:spcPts val="0"/>
              </a:spcBef>
              <a:buSzPct val="100000"/>
              <a:defRPr sz="3700" b="0"/>
            </a:lvl4pPr>
            <a:lvl5pPr lvl="4" algn="r" rtl="0">
              <a:spcBef>
                <a:spcPts val="0"/>
              </a:spcBef>
              <a:buSzPct val="100000"/>
              <a:defRPr sz="3700" b="0"/>
            </a:lvl5pPr>
            <a:lvl6pPr lvl="5" algn="r" rtl="0">
              <a:spcBef>
                <a:spcPts val="0"/>
              </a:spcBef>
              <a:buSzPct val="100000"/>
              <a:defRPr sz="3700" b="0"/>
            </a:lvl6pPr>
            <a:lvl7pPr lvl="6" algn="r" rtl="0">
              <a:spcBef>
                <a:spcPts val="0"/>
              </a:spcBef>
              <a:buSzPct val="100000"/>
              <a:defRPr sz="3700" b="0"/>
            </a:lvl7pPr>
            <a:lvl8pPr lvl="7" algn="r" rtl="0">
              <a:spcBef>
                <a:spcPts val="0"/>
              </a:spcBef>
              <a:buSzPct val="100000"/>
              <a:defRPr sz="3700" b="0"/>
            </a:lvl8pPr>
            <a:lvl9pPr lvl="8" algn="r" rtl="0">
              <a:spcBef>
                <a:spcPts val="0"/>
              </a:spcBef>
              <a:buSzPct val="100000"/>
              <a:defRPr sz="3700" b="0"/>
            </a:lvl9pPr>
          </a:lstStyle>
          <a:p>
            <a:endParaRPr/>
          </a:p>
        </p:txBody>
      </p:sp>
      <p:sp>
        <p:nvSpPr>
          <p:cNvPr id="193" name="Shape 193"/>
          <p:cNvSpPr txBox="1">
            <a:spLocks noGrp="1"/>
          </p:cNvSpPr>
          <p:nvPr>
            <p:ph type="subTitle" idx="1"/>
          </p:nvPr>
        </p:nvSpPr>
        <p:spPr>
          <a:xfrm>
            <a:off x="3210884" y="2864176"/>
            <a:ext cx="5301599" cy="784799"/>
          </a:xfrm>
          <a:prstGeom prst="rect">
            <a:avLst/>
          </a:prstGeom>
        </p:spPr>
        <p:txBody>
          <a:bodyPr lIns="91425" tIns="91425" rIns="91425" bIns="91425" anchor="t" anchorCtr="0"/>
          <a:lstStyle>
            <a:lvl1pPr lvl="0" algn="r" rtl="0">
              <a:spcBef>
                <a:spcPts val="0"/>
              </a:spcBef>
              <a:buClr>
                <a:srgbClr val="1C4587"/>
              </a:buClr>
              <a:buNone/>
              <a:defRPr>
                <a:solidFill>
                  <a:srgbClr val="1C4587"/>
                </a:solidFill>
              </a:defRPr>
            </a:lvl1pPr>
            <a:lvl2pPr lvl="1" algn="r" rtl="0">
              <a:spcBef>
                <a:spcPts val="0"/>
              </a:spcBef>
              <a:buClr>
                <a:srgbClr val="1C4587"/>
              </a:buClr>
              <a:buSzPct val="100000"/>
              <a:buNone/>
              <a:defRPr sz="3000">
                <a:solidFill>
                  <a:srgbClr val="1C4587"/>
                </a:solidFill>
              </a:defRPr>
            </a:lvl2pPr>
            <a:lvl3pPr lvl="2" algn="r" rtl="0">
              <a:spcBef>
                <a:spcPts val="0"/>
              </a:spcBef>
              <a:buClr>
                <a:srgbClr val="1C4587"/>
              </a:buClr>
              <a:buSzPct val="100000"/>
              <a:buNone/>
              <a:defRPr sz="3000">
                <a:solidFill>
                  <a:srgbClr val="1C4587"/>
                </a:solidFill>
              </a:defRPr>
            </a:lvl3pPr>
            <a:lvl4pPr lvl="3" algn="r" rtl="0">
              <a:spcBef>
                <a:spcPts val="0"/>
              </a:spcBef>
              <a:buClr>
                <a:srgbClr val="1C4587"/>
              </a:buClr>
              <a:buSzPct val="100000"/>
              <a:buNone/>
              <a:defRPr sz="3000">
                <a:solidFill>
                  <a:srgbClr val="1C4587"/>
                </a:solidFill>
              </a:defRPr>
            </a:lvl4pPr>
            <a:lvl5pPr lvl="4" algn="r" rtl="0">
              <a:spcBef>
                <a:spcPts val="0"/>
              </a:spcBef>
              <a:buClr>
                <a:srgbClr val="1C4587"/>
              </a:buClr>
              <a:buSzPct val="100000"/>
              <a:buNone/>
              <a:defRPr sz="3000">
                <a:solidFill>
                  <a:srgbClr val="1C4587"/>
                </a:solidFill>
              </a:defRPr>
            </a:lvl5pPr>
            <a:lvl6pPr lvl="5" algn="r" rtl="0">
              <a:spcBef>
                <a:spcPts val="0"/>
              </a:spcBef>
              <a:buClr>
                <a:srgbClr val="1C4587"/>
              </a:buClr>
              <a:buSzPct val="100000"/>
              <a:buNone/>
              <a:defRPr sz="3000">
                <a:solidFill>
                  <a:srgbClr val="1C4587"/>
                </a:solidFill>
              </a:defRPr>
            </a:lvl6pPr>
            <a:lvl7pPr lvl="6" algn="r" rtl="0">
              <a:spcBef>
                <a:spcPts val="0"/>
              </a:spcBef>
              <a:buClr>
                <a:srgbClr val="1C4587"/>
              </a:buClr>
              <a:buSzPct val="100000"/>
              <a:buNone/>
              <a:defRPr sz="3000">
                <a:solidFill>
                  <a:srgbClr val="1C4587"/>
                </a:solidFill>
              </a:defRPr>
            </a:lvl7pPr>
            <a:lvl8pPr lvl="7" algn="r" rtl="0">
              <a:spcBef>
                <a:spcPts val="0"/>
              </a:spcBef>
              <a:buClr>
                <a:srgbClr val="1C4587"/>
              </a:buClr>
              <a:buSzPct val="100000"/>
              <a:buNone/>
              <a:defRPr sz="3000">
                <a:solidFill>
                  <a:srgbClr val="1C4587"/>
                </a:solidFill>
              </a:defRPr>
            </a:lvl8pPr>
            <a:lvl9pPr lvl="8" algn="r" rtl="0">
              <a:spcBef>
                <a:spcPts val="0"/>
              </a:spcBef>
              <a:buClr>
                <a:srgbClr val="1C4587"/>
              </a:buClr>
              <a:buSzPct val="100000"/>
              <a:buNone/>
              <a:defRPr sz="3000">
                <a:solidFill>
                  <a:srgbClr val="1C4587"/>
                </a:solidFill>
              </a:defRPr>
            </a:lvl9pPr>
          </a:lstStyle>
          <a:p>
            <a:endParaRPr/>
          </a:p>
        </p:txBody>
      </p:sp>
      <p:sp>
        <p:nvSpPr>
          <p:cNvPr id="194" name="Shape 194"/>
          <p:cNvSpPr/>
          <p:nvPr/>
        </p:nvSpPr>
        <p:spPr>
          <a:xfrm>
            <a:off x="4412080" y="4661638"/>
            <a:ext cx="450549" cy="558733"/>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5" name="Shape 195"/>
          <p:cNvSpPr/>
          <p:nvPr/>
        </p:nvSpPr>
        <p:spPr>
          <a:xfrm>
            <a:off x="3968825" y="4000287"/>
            <a:ext cx="443259" cy="50467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6" name="Shape 196"/>
          <p:cNvSpPr/>
          <p:nvPr/>
        </p:nvSpPr>
        <p:spPr>
          <a:xfrm>
            <a:off x="6283364" y="4209514"/>
            <a:ext cx="210213"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7" name="Shape 197"/>
          <p:cNvSpPr/>
          <p:nvPr/>
        </p:nvSpPr>
        <p:spPr>
          <a:xfrm>
            <a:off x="5746560" y="4042835"/>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8" name="Shape 198"/>
          <p:cNvSpPr/>
          <p:nvPr/>
        </p:nvSpPr>
        <p:spPr>
          <a:xfrm>
            <a:off x="7063610" y="4132027"/>
            <a:ext cx="456818"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9" name="Shape 199"/>
          <p:cNvSpPr/>
          <p:nvPr/>
        </p:nvSpPr>
        <p:spPr>
          <a:xfrm>
            <a:off x="8742973" y="4166676"/>
            <a:ext cx="495281" cy="340238"/>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0" name="Shape 200"/>
          <p:cNvSpPr/>
          <p:nvPr/>
        </p:nvSpPr>
        <p:spPr>
          <a:xfrm>
            <a:off x="6581517" y="4041241"/>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1" name="Shape 201"/>
          <p:cNvSpPr/>
          <p:nvPr/>
        </p:nvSpPr>
        <p:spPr>
          <a:xfrm>
            <a:off x="6507131" y="4533961"/>
            <a:ext cx="521291"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2" name="Shape 202"/>
          <p:cNvSpPr/>
          <p:nvPr/>
        </p:nvSpPr>
        <p:spPr>
          <a:xfrm>
            <a:off x="5501053" y="4557599"/>
            <a:ext cx="504670"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3" name="Shape 203"/>
          <p:cNvSpPr/>
          <p:nvPr/>
        </p:nvSpPr>
        <p:spPr>
          <a:xfrm>
            <a:off x="5201566" y="4075598"/>
            <a:ext cx="47032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4" name="Shape 204"/>
          <p:cNvSpPr/>
          <p:nvPr/>
        </p:nvSpPr>
        <p:spPr>
          <a:xfrm>
            <a:off x="4765584" y="4075593"/>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5" name="Shape 205"/>
          <p:cNvSpPr/>
          <p:nvPr/>
        </p:nvSpPr>
        <p:spPr>
          <a:xfrm>
            <a:off x="5521857" y="4998018"/>
            <a:ext cx="463058"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6" name="Shape 206"/>
          <p:cNvSpPr/>
          <p:nvPr/>
        </p:nvSpPr>
        <p:spPr>
          <a:xfrm>
            <a:off x="8052571" y="482525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7" name="Shape 207"/>
          <p:cNvSpPr/>
          <p:nvPr/>
        </p:nvSpPr>
        <p:spPr>
          <a:xfrm>
            <a:off x="8052577" y="4029276"/>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8" name="Shape 208"/>
          <p:cNvSpPr/>
          <p:nvPr/>
        </p:nvSpPr>
        <p:spPr>
          <a:xfrm>
            <a:off x="6984573" y="4950383"/>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9" name="Shape 209"/>
          <p:cNvSpPr/>
          <p:nvPr/>
        </p:nvSpPr>
        <p:spPr>
          <a:xfrm>
            <a:off x="8749725" y="4950125"/>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0" name="Shape 210"/>
          <p:cNvSpPr/>
          <p:nvPr/>
        </p:nvSpPr>
        <p:spPr>
          <a:xfrm>
            <a:off x="6160714" y="4780233"/>
            <a:ext cx="323616"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1" name="Shape 211"/>
          <p:cNvSpPr/>
          <p:nvPr/>
        </p:nvSpPr>
        <p:spPr>
          <a:xfrm>
            <a:off x="8522443" y="4000279"/>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2" name="Shape 212"/>
          <p:cNvSpPr/>
          <p:nvPr/>
        </p:nvSpPr>
        <p:spPr>
          <a:xfrm>
            <a:off x="4892224" y="4552927"/>
            <a:ext cx="416228"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3" name="Shape 213"/>
          <p:cNvSpPr/>
          <p:nvPr/>
        </p:nvSpPr>
        <p:spPr>
          <a:xfrm>
            <a:off x="8829403" y="4583868"/>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4" name="Shape 214"/>
          <p:cNvSpPr/>
          <p:nvPr/>
        </p:nvSpPr>
        <p:spPr>
          <a:xfrm>
            <a:off x="4489178" y="4206693"/>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5" name="Shape 215"/>
          <p:cNvSpPr/>
          <p:nvPr/>
        </p:nvSpPr>
        <p:spPr>
          <a:xfrm rot="1920548">
            <a:off x="7236725" y="4658174"/>
            <a:ext cx="50152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6" name="Shape 216"/>
          <p:cNvSpPr/>
          <p:nvPr/>
        </p:nvSpPr>
        <p:spPr>
          <a:xfrm>
            <a:off x="8263292" y="4517804"/>
            <a:ext cx="47968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7" name="Shape 217"/>
          <p:cNvSpPr/>
          <p:nvPr/>
        </p:nvSpPr>
        <p:spPr>
          <a:xfrm rot="-5400000">
            <a:off x="7684355" y="3982229"/>
            <a:ext cx="279905" cy="35796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8" name="Shape 218"/>
          <p:cNvSpPr/>
          <p:nvPr/>
        </p:nvSpPr>
        <p:spPr>
          <a:xfrm>
            <a:off x="7659647" y="4370196"/>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9" name="Shape 219"/>
          <p:cNvSpPr/>
          <p:nvPr/>
        </p:nvSpPr>
        <p:spPr>
          <a:xfrm>
            <a:off x="5059562" y="4957957"/>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0" name="Shape 220"/>
          <p:cNvSpPr/>
          <p:nvPr/>
        </p:nvSpPr>
        <p:spPr>
          <a:xfrm>
            <a:off x="7782420" y="4885132"/>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1" name="Shape 221"/>
          <p:cNvSpPr/>
          <p:nvPr/>
        </p:nvSpPr>
        <p:spPr>
          <a:xfrm>
            <a:off x="1482764" y="4209514"/>
            <a:ext cx="210213"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2" name="Shape 222"/>
          <p:cNvSpPr/>
          <p:nvPr/>
        </p:nvSpPr>
        <p:spPr>
          <a:xfrm>
            <a:off x="945960" y="4042835"/>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3" name="Shape 223"/>
          <p:cNvSpPr/>
          <p:nvPr/>
        </p:nvSpPr>
        <p:spPr>
          <a:xfrm>
            <a:off x="2263010" y="4132027"/>
            <a:ext cx="456818"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4" name="Shape 224"/>
          <p:cNvSpPr/>
          <p:nvPr/>
        </p:nvSpPr>
        <p:spPr>
          <a:xfrm>
            <a:off x="1780917" y="4041241"/>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5" name="Shape 225"/>
          <p:cNvSpPr/>
          <p:nvPr/>
        </p:nvSpPr>
        <p:spPr>
          <a:xfrm>
            <a:off x="1706531" y="4533961"/>
            <a:ext cx="521291"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6" name="Shape 226"/>
          <p:cNvSpPr/>
          <p:nvPr/>
        </p:nvSpPr>
        <p:spPr>
          <a:xfrm>
            <a:off x="700454" y="4557599"/>
            <a:ext cx="504670"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7" name="Shape 227"/>
          <p:cNvSpPr/>
          <p:nvPr/>
        </p:nvSpPr>
        <p:spPr>
          <a:xfrm>
            <a:off x="400966" y="4075598"/>
            <a:ext cx="47032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8" name="Shape 228"/>
          <p:cNvSpPr/>
          <p:nvPr/>
        </p:nvSpPr>
        <p:spPr>
          <a:xfrm>
            <a:off x="-35015" y="4075593"/>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9" name="Shape 229"/>
          <p:cNvSpPr/>
          <p:nvPr/>
        </p:nvSpPr>
        <p:spPr>
          <a:xfrm>
            <a:off x="721257" y="4998018"/>
            <a:ext cx="463058"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0" name="Shape 230"/>
          <p:cNvSpPr/>
          <p:nvPr/>
        </p:nvSpPr>
        <p:spPr>
          <a:xfrm>
            <a:off x="3251972" y="482525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1" name="Shape 231"/>
          <p:cNvSpPr/>
          <p:nvPr/>
        </p:nvSpPr>
        <p:spPr>
          <a:xfrm>
            <a:off x="3251977" y="4029276"/>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2" name="Shape 232"/>
          <p:cNvSpPr/>
          <p:nvPr/>
        </p:nvSpPr>
        <p:spPr>
          <a:xfrm>
            <a:off x="2183973" y="4950383"/>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3" name="Shape 233"/>
          <p:cNvSpPr/>
          <p:nvPr/>
        </p:nvSpPr>
        <p:spPr>
          <a:xfrm>
            <a:off x="3949125" y="4950125"/>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4" name="Shape 234"/>
          <p:cNvSpPr/>
          <p:nvPr/>
        </p:nvSpPr>
        <p:spPr>
          <a:xfrm>
            <a:off x="1360114" y="4780233"/>
            <a:ext cx="323616"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5" name="Shape 235"/>
          <p:cNvSpPr/>
          <p:nvPr/>
        </p:nvSpPr>
        <p:spPr>
          <a:xfrm>
            <a:off x="3721843" y="4000279"/>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6" name="Shape 236"/>
          <p:cNvSpPr/>
          <p:nvPr/>
        </p:nvSpPr>
        <p:spPr>
          <a:xfrm>
            <a:off x="91624" y="4552927"/>
            <a:ext cx="416228"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7" name="Shape 237"/>
          <p:cNvSpPr/>
          <p:nvPr/>
        </p:nvSpPr>
        <p:spPr>
          <a:xfrm>
            <a:off x="4028803" y="4583868"/>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8" name="Shape 238"/>
          <p:cNvSpPr/>
          <p:nvPr/>
        </p:nvSpPr>
        <p:spPr>
          <a:xfrm>
            <a:off x="2703" y="4900230"/>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9" name="Shape 239"/>
          <p:cNvSpPr/>
          <p:nvPr/>
        </p:nvSpPr>
        <p:spPr>
          <a:xfrm rot="1920548">
            <a:off x="2436125" y="4658174"/>
            <a:ext cx="50152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0" name="Shape 240"/>
          <p:cNvSpPr/>
          <p:nvPr/>
        </p:nvSpPr>
        <p:spPr>
          <a:xfrm>
            <a:off x="3462692" y="4517804"/>
            <a:ext cx="47968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1" name="Shape 241"/>
          <p:cNvSpPr/>
          <p:nvPr/>
        </p:nvSpPr>
        <p:spPr>
          <a:xfrm rot="-5400000">
            <a:off x="2883754" y="3982229"/>
            <a:ext cx="279905" cy="35796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2" name="Shape 242"/>
          <p:cNvSpPr/>
          <p:nvPr/>
        </p:nvSpPr>
        <p:spPr>
          <a:xfrm>
            <a:off x="2859047" y="4370196"/>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3" name="Shape 243"/>
          <p:cNvSpPr/>
          <p:nvPr/>
        </p:nvSpPr>
        <p:spPr>
          <a:xfrm>
            <a:off x="258962" y="4957957"/>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4" name="Shape 244"/>
          <p:cNvSpPr/>
          <p:nvPr/>
        </p:nvSpPr>
        <p:spPr>
          <a:xfrm>
            <a:off x="2981819" y="4885132"/>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747925" y="225025"/>
            <a:ext cx="6140399"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0" name="Shape 290"/>
          <p:cNvSpPr txBox="1">
            <a:spLocks noGrp="1"/>
          </p:cNvSpPr>
          <p:nvPr>
            <p:ph type="body" idx="1"/>
          </p:nvPr>
        </p:nvSpPr>
        <p:spPr>
          <a:xfrm>
            <a:off x="747925" y="1302836"/>
            <a:ext cx="6140399" cy="3610800"/>
          </a:xfrm>
          <a:prstGeom prst="rect">
            <a:avLst/>
          </a:prstGeom>
        </p:spPr>
        <p:txBody>
          <a:bodyPr lIns="91425" tIns="91425" rIns="91425" bIns="91425" anchor="t" anchorCtr="0"/>
          <a:lstStyle>
            <a:lvl1pPr lvl="0">
              <a:spcBef>
                <a:spcPts val="0"/>
              </a:spcBef>
              <a:buSzPct val="100000"/>
              <a:defRPr sz="25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grpSp>
        <p:nvGrpSpPr>
          <p:cNvPr id="291" name="Shape 291"/>
          <p:cNvGrpSpPr/>
          <p:nvPr/>
        </p:nvGrpSpPr>
        <p:grpSpPr>
          <a:xfrm>
            <a:off x="7442902" y="-91153"/>
            <a:ext cx="1796289" cy="5330574"/>
            <a:chOff x="6023725" y="842300"/>
            <a:chExt cx="1358150" cy="4030375"/>
          </a:xfrm>
        </p:grpSpPr>
        <p:sp>
          <p:nvSpPr>
            <p:cNvPr id="292" name="Shape 292"/>
            <p:cNvSpPr/>
            <p:nvPr/>
          </p:nvSpPr>
          <p:spPr>
            <a:xfrm>
              <a:off x="6371275" y="842300"/>
              <a:ext cx="397100" cy="492450"/>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3" name="Shape 293"/>
            <p:cNvSpPr/>
            <p:nvPr/>
          </p:nvSpPr>
          <p:spPr>
            <a:xfrm>
              <a:off x="6991200" y="2879025"/>
              <a:ext cx="390675" cy="44480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4" name="Shape 294"/>
            <p:cNvSpPr/>
            <p:nvPr/>
          </p:nvSpPr>
          <p:spPr>
            <a:xfrm>
              <a:off x="6244725" y="2547975"/>
              <a:ext cx="185275" cy="404450"/>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5" name="Shape 295"/>
            <p:cNvSpPr/>
            <p:nvPr/>
          </p:nvSpPr>
          <p:spPr>
            <a:xfrm>
              <a:off x="6823375" y="1978500"/>
              <a:ext cx="365025" cy="447525"/>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6" name="Shape 296"/>
            <p:cNvSpPr/>
            <p:nvPr/>
          </p:nvSpPr>
          <p:spPr>
            <a:xfrm>
              <a:off x="6071400" y="1791425"/>
              <a:ext cx="402625" cy="375100"/>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7" name="Shape 297"/>
            <p:cNvSpPr/>
            <p:nvPr/>
          </p:nvSpPr>
          <p:spPr>
            <a:xfrm>
              <a:off x="6902250" y="3951050"/>
              <a:ext cx="436525" cy="299875"/>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8" name="Shape 298"/>
            <p:cNvSpPr/>
            <p:nvPr/>
          </p:nvSpPr>
          <p:spPr>
            <a:xfrm>
              <a:off x="6405225" y="2154575"/>
              <a:ext cx="328325" cy="339325"/>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9" name="Shape 299"/>
            <p:cNvSpPr/>
            <p:nvPr/>
          </p:nvSpPr>
          <p:spPr>
            <a:xfrm>
              <a:off x="6537275" y="2750650"/>
              <a:ext cx="459450" cy="475050"/>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0" name="Shape 300"/>
            <p:cNvSpPr/>
            <p:nvPr/>
          </p:nvSpPr>
          <p:spPr>
            <a:xfrm>
              <a:off x="6855475" y="1544725"/>
              <a:ext cx="444800" cy="3531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1" name="Shape 301"/>
            <p:cNvSpPr/>
            <p:nvPr/>
          </p:nvSpPr>
          <p:spPr>
            <a:xfrm>
              <a:off x="6844475" y="1037625"/>
              <a:ext cx="414525" cy="38975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2" name="Shape 302"/>
            <p:cNvSpPr/>
            <p:nvPr/>
          </p:nvSpPr>
          <p:spPr>
            <a:xfrm>
              <a:off x="6553775" y="1840025"/>
              <a:ext cx="234775" cy="276975"/>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3" name="Shape 303"/>
            <p:cNvSpPr/>
            <p:nvPr/>
          </p:nvSpPr>
          <p:spPr>
            <a:xfrm>
              <a:off x="6618875" y="2550725"/>
              <a:ext cx="408125" cy="156850"/>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4" name="Shape 304"/>
            <p:cNvSpPr/>
            <p:nvPr/>
          </p:nvSpPr>
          <p:spPr>
            <a:xfrm>
              <a:off x="6336425" y="4507675"/>
              <a:ext cx="520000" cy="36500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5" name="Shape 305"/>
            <p:cNvSpPr/>
            <p:nvPr/>
          </p:nvSpPr>
          <p:spPr>
            <a:xfrm>
              <a:off x="6425400" y="3728200"/>
              <a:ext cx="342075" cy="360425"/>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6" name="Shape 306"/>
            <p:cNvSpPr/>
            <p:nvPr/>
          </p:nvSpPr>
          <p:spPr>
            <a:xfrm>
              <a:off x="6789450" y="3384325"/>
              <a:ext cx="262300" cy="186175"/>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7" name="Shape 307"/>
            <p:cNvSpPr/>
            <p:nvPr/>
          </p:nvSpPr>
          <p:spPr>
            <a:xfrm>
              <a:off x="6950850" y="4617725"/>
              <a:ext cx="254050" cy="162350"/>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8" name="Shape 308"/>
            <p:cNvSpPr/>
            <p:nvPr/>
          </p:nvSpPr>
          <p:spPr>
            <a:xfrm>
              <a:off x="6051225" y="1090800"/>
              <a:ext cx="285225" cy="283400"/>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9" name="Shape 309"/>
            <p:cNvSpPr/>
            <p:nvPr/>
          </p:nvSpPr>
          <p:spPr>
            <a:xfrm>
              <a:off x="6849975" y="3631900"/>
              <a:ext cx="270550" cy="339350"/>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0" name="Shape 310"/>
            <p:cNvSpPr/>
            <p:nvPr/>
          </p:nvSpPr>
          <p:spPr>
            <a:xfrm>
              <a:off x="6351100" y="3281600"/>
              <a:ext cx="366850" cy="361350"/>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1" name="Shape 311"/>
            <p:cNvSpPr/>
            <p:nvPr/>
          </p:nvSpPr>
          <p:spPr>
            <a:xfrm>
              <a:off x="6316250" y="3040425"/>
              <a:ext cx="137600" cy="122000"/>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2" name="Shape 312"/>
            <p:cNvSpPr/>
            <p:nvPr/>
          </p:nvSpPr>
          <p:spPr>
            <a:xfrm>
              <a:off x="6879325" y="4294925"/>
              <a:ext cx="344825" cy="254975"/>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3" name="Shape 313"/>
            <p:cNvSpPr/>
            <p:nvPr/>
          </p:nvSpPr>
          <p:spPr>
            <a:xfrm>
              <a:off x="6114500" y="2324225"/>
              <a:ext cx="158675" cy="329225"/>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4" name="Shape 314"/>
            <p:cNvSpPr/>
            <p:nvPr/>
          </p:nvSpPr>
          <p:spPr>
            <a:xfrm>
              <a:off x="6335525" y="1405350"/>
              <a:ext cx="442025" cy="375100"/>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5" name="Shape 315"/>
            <p:cNvSpPr/>
            <p:nvPr/>
          </p:nvSpPr>
          <p:spPr>
            <a:xfrm>
              <a:off x="6059500" y="3516375"/>
              <a:ext cx="268700" cy="232025"/>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6" name="Shape 316"/>
            <p:cNvSpPr/>
            <p:nvPr/>
          </p:nvSpPr>
          <p:spPr>
            <a:xfrm>
              <a:off x="6385050" y="4208725"/>
              <a:ext cx="422775" cy="298975"/>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7" name="Shape 317"/>
            <p:cNvSpPr/>
            <p:nvPr/>
          </p:nvSpPr>
          <p:spPr>
            <a:xfrm>
              <a:off x="7121425" y="2437925"/>
              <a:ext cx="246700" cy="315500"/>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8" name="Shape 318"/>
            <p:cNvSpPr/>
            <p:nvPr/>
          </p:nvSpPr>
          <p:spPr>
            <a:xfrm>
              <a:off x="6062250" y="3853825"/>
              <a:ext cx="332900" cy="376025"/>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9" name="Shape 319"/>
            <p:cNvSpPr/>
            <p:nvPr/>
          </p:nvSpPr>
          <p:spPr>
            <a:xfrm>
              <a:off x="6023725" y="3167900"/>
              <a:ext cx="340250" cy="227450"/>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20" name="Shape 320"/>
            <p:cNvSpPr/>
            <p:nvPr/>
          </p:nvSpPr>
          <p:spPr>
            <a:xfrm>
              <a:off x="7109500" y="3449425"/>
              <a:ext cx="154100" cy="16510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grpSp>
      <p:cxnSp>
        <p:nvCxnSpPr>
          <p:cNvPr id="321" name="Shape 321"/>
          <p:cNvCxnSpPr/>
          <p:nvPr/>
        </p:nvCxnSpPr>
        <p:spPr>
          <a:xfrm>
            <a:off x="850475" y="1031425"/>
            <a:ext cx="6037799" cy="0"/>
          </a:xfrm>
          <a:prstGeom prst="straightConnector1">
            <a:avLst/>
          </a:prstGeom>
          <a:noFill/>
          <a:ln w="19050" cap="rnd" cmpd="sng">
            <a:solidFill>
              <a:srgbClr val="A4C2F4"/>
            </a:solidFill>
            <a:prstDash val="dash"/>
            <a:round/>
            <a:headEnd type="none" w="lg" len="lg"/>
            <a:tailEnd type="none" w="lg" len="lg"/>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69"/>
        <p:cNvGrpSpPr/>
        <p:nvPr/>
      </p:nvGrpSpPr>
      <p:grpSpPr>
        <a:xfrm>
          <a:off x="0" y="0"/>
          <a:ext cx="0" cy="0"/>
          <a:chOff x="0" y="0"/>
          <a:chExt cx="0" cy="0"/>
        </a:xfrm>
      </p:grpSpPr>
      <p:sp>
        <p:nvSpPr>
          <p:cNvPr id="470" name="Shape 470"/>
          <p:cNvSpPr/>
          <p:nvPr/>
        </p:nvSpPr>
        <p:spPr>
          <a:xfrm>
            <a:off x="7302880" y="-294361"/>
            <a:ext cx="450549" cy="558733"/>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1" name="Shape 471"/>
          <p:cNvSpPr/>
          <p:nvPr/>
        </p:nvSpPr>
        <p:spPr>
          <a:xfrm>
            <a:off x="-35374" y="3366962"/>
            <a:ext cx="443259" cy="50467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2" name="Shape 472"/>
          <p:cNvSpPr/>
          <p:nvPr/>
        </p:nvSpPr>
        <p:spPr>
          <a:xfrm>
            <a:off x="8817947" y="3439660"/>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3" name="Shape 473"/>
          <p:cNvSpPr/>
          <p:nvPr/>
        </p:nvSpPr>
        <p:spPr>
          <a:xfrm>
            <a:off x="8742973" y="4166676"/>
            <a:ext cx="495281" cy="340238"/>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4" name="Shape 474"/>
          <p:cNvSpPr/>
          <p:nvPr/>
        </p:nvSpPr>
        <p:spPr>
          <a:xfrm>
            <a:off x="8360954" y="4506916"/>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5" name="Shape 475"/>
          <p:cNvSpPr/>
          <p:nvPr/>
        </p:nvSpPr>
        <p:spPr>
          <a:xfrm>
            <a:off x="-77078" y="1488018"/>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6" name="Shape 476"/>
          <p:cNvSpPr/>
          <p:nvPr/>
        </p:nvSpPr>
        <p:spPr>
          <a:xfrm>
            <a:off x="8052571" y="482525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7" name="Shape 477"/>
          <p:cNvSpPr/>
          <p:nvPr/>
        </p:nvSpPr>
        <p:spPr>
          <a:xfrm>
            <a:off x="8052577" y="4132326"/>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8" name="Shape 478"/>
          <p:cNvSpPr/>
          <p:nvPr/>
        </p:nvSpPr>
        <p:spPr>
          <a:xfrm>
            <a:off x="7430898" y="4873170"/>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9" name="Shape 479"/>
          <p:cNvSpPr/>
          <p:nvPr/>
        </p:nvSpPr>
        <p:spPr>
          <a:xfrm>
            <a:off x="8749725" y="4950125"/>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0" name="Shape 480"/>
          <p:cNvSpPr/>
          <p:nvPr/>
        </p:nvSpPr>
        <p:spPr>
          <a:xfrm>
            <a:off x="8522443" y="4000279"/>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1" name="Shape 481"/>
          <p:cNvSpPr/>
          <p:nvPr/>
        </p:nvSpPr>
        <p:spPr>
          <a:xfrm>
            <a:off x="8829403" y="4583868"/>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2" name="Shape 482"/>
          <p:cNvSpPr/>
          <p:nvPr/>
        </p:nvSpPr>
        <p:spPr>
          <a:xfrm>
            <a:off x="8963978" y="1338718"/>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3" name="Shape 483"/>
          <p:cNvSpPr/>
          <p:nvPr/>
        </p:nvSpPr>
        <p:spPr>
          <a:xfrm rot="-2426120">
            <a:off x="7110131" y="4877011"/>
            <a:ext cx="279909" cy="357971"/>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4" name="Shape 484"/>
          <p:cNvSpPr/>
          <p:nvPr/>
        </p:nvSpPr>
        <p:spPr>
          <a:xfrm>
            <a:off x="7659647" y="4370196"/>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5" name="Shape 485"/>
          <p:cNvSpPr/>
          <p:nvPr/>
        </p:nvSpPr>
        <p:spPr>
          <a:xfrm>
            <a:off x="8797587" y="3078732"/>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6" name="Shape 486"/>
          <p:cNvSpPr/>
          <p:nvPr/>
        </p:nvSpPr>
        <p:spPr>
          <a:xfrm>
            <a:off x="7782420" y="4885132"/>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7" name="Shape 487"/>
          <p:cNvSpPr/>
          <p:nvPr/>
        </p:nvSpPr>
        <p:spPr>
          <a:xfrm>
            <a:off x="346877" y="608614"/>
            <a:ext cx="210213"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8" name="Shape 488"/>
          <p:cNvSpPr/>
          <p:nvPr/>
        </p:nvSpPr>
        <p:spPr>
          <a:xfrm>
            <a:off x="645010" y="355961"/>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9" name="Shape 489"/>
          <p:cNvSpPr/>
          <p:nvPr/>
        </p:nvSpPr>
        <p:spPr>
          <a:xfrm>
            <a:off x="8318810" y="-29822"/>
            <a:ext cx="456818"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0" name="Shape 490"/>
          <p:cNvSpPr/>
          <p:nvPr/>
        </p:nvSpPr>
        <p:spPr>
          <a:xfrm>
            <a:off x="-7" y="1013366"/>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1" name="Shape 491"/>
          <p:cNvSpPr/>
          <p:nvPr/>
        </p:nvSpPr>
        <p:spPr>
          <a:xfrm>
            <a:off x="8699356" y="179111"/>
            <a:ext cx="521291"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2" name="Shape 492"/>
          <p:cNvSpPr/>
          <p:nvPr/>
        </p:nvSpPr>
        <p:spPr>
          <a:xfrm>
            <a:off x="700454" y="4557599"/>
            <a:ext cx="504670"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3" name="Shape 493"/>
          <p:cNvSpPr/>
          <p:nvPr/>
        </p:nvSpPr>
        <p:spPr>
          <a:xfrm>
            <a:off x="258966" y="-86251"/>
            <a:ext cx="47032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4" name="Shape 494"/>
          <p:cNvSpPr/>
          <p:nvPr/>
        </p:nvSpPr>
        <p:spPr>
          <a:xfrm>
            <a:off x="-35015" y="4075593"/>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5" name="Shape 495"/>
          <p:cNvSpPr/>
          <p:nvPr/>
        </p:nvSpPr>
        <p:spPr>
          <a:xfrm>
            <a:off x="721257" y="4998018"/>
            <a:ext cx="463058"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6" name="Shape 496"/>
          <p:cNvSpPr/>
          <p:nvPr/>
        </p:nvSpPr>
        <p:spPr>
          <a:xfrm>
            <a:off x="-243127" y="5420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7" name="Shape 497"/>
          <p:cNvSpPr/>
          <p:nvPr/>
        </p:nvSpPr>
        <p:spPr>
          <a:xfrm>
            <a:off x="7842052" y="-100873"/>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8" name="Shape 498"/>
          <p:cNvSpPr/>
          <p:nvPr/>
        </p:nvSpPr>
        <p:spPr>
          <a:xfrm>
            <a:off x="-38626" y="579045"/>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9" name="Shape 499"/>
          <p:cNvSpPr/>
          <p:nvPr/>
        </p:nvSpPr>
        <p:spPr>
          <a:xfrm>
            <a:off x="1403775" y="11500"/>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0" name="Shape 500"/>
          <p:cNvSpPr/>
          <p:nvPr/>
        </p:nvSpPr>
        <p:spPr>
          <a:xfrm>
            <a:off x="955989" y="-57166"/>
            <a:ext cx="323616"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1" name="Shape 501"/>
          <p:cNvSpPr/>
          <p:nvPr/>
        </p:nvSpPr>
        <p:spPr>
          <a:xfrm>
            <a:off x="1333293" y="4678454"/>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2" name="Shape 502"/>
          <p:cNvSpPr/>
          <p:nvPr/>
        </p:nvSpPr>
        <p:spPr>
          <a:xfrm>
            <a:off x="91624" y="4552927"/>
            <a:ext cx="416228"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3" name="Shape 503"/>
          <p:cNvSpPr/>
          <p:nvPr/>
        </p:nvSpPr>
        <p:spPr>
          <a:xfrm>
            <a:off x="1525678" y="4911343"/>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4" name="Shape 504"/>
          <p:cNvSpPr/>
          <p:nvPr/>
        </p:nvSpPr>
        <p:spPr>
          <a:xfrm>
            <a:off x="2703" y="4900230"/>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5" name="Shape 505"/>
          <p:cNvSpPr/>
          <p:nvPr/>
        </p:nvSpPr>
        <p:spPr>
          <a:xfrm rot="1920548">
            <a:off x="8225550" y="625274"/>
            <a:ext cx="50152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6" name="Shape 506"/>
          <p:cNvSpPr/>
          <p:nvPr/>
        </p:nvSpPr>
        <p:spPr>
          <a:xfrm>
            <a:off x="346867" y="4064142"/>
            <a:ext cx="47968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7" name="Shape 507"/>
          <p:cNvSpPr/>
          <p:nvPr/>
        </p:nvSpPr>
        <p:spPr>
          <a:xfrm rot="-5400000">
            <a:off x="7996280" y="316929"/>
            <a:ext cx="279905" cy="35796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8" name="Shape 508"/>
          <p:cNvSpPr/>
          <p:nvPr/>
        </p:nvSpPr>
        <p:spPr>
          <a:xfrm>
            <a:off x="8801760" y="790270"/>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9" name="Shape 509"/>
          <p:cNvSpPr/>
          <p:nvPr/>
        </p:nvSpPr>
        <p:spPr>
          <a:xfrm>
            <a:off x="258962" y="4957957"/>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10" name="Shape 510"/>
          <p:cNvSpPr/>
          <p:nvPr/>
        </p:nvSpPr>
        <p:spPr>
          <a:xfrm>
            <a:off x="8699345" y="1151406"/>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6" y="-23"/>
            <a:ext cx="9143797" cy="5143377"/>
            <a:chOff x="239950" y="872550"/>
            <a:chExt cx="7042900" cy="3961625"/>
          </a:xfrm>
        </p:grpSpPr>
        <p:sp>
          <p:nvSpPr>
            <p:cNvPr id="7" name="Shape 7"/>
            <p:cNvSpPr/>
            <p:nvPr/>
          </p:nvSpPr>
          <p:spPr>
            <a:xfrm>
              <a:off x="239950" y="872550"/>
              <a:ext cx="7042900" cy="3961625"/>
            </a:xfrm>
            <a:custGeom>
              <a:avLst/>
              <a:gdLst/>
              <a:ahLst/>
              <a:cxnLst/>
              <a:rect l="0" t="0" r="0" b="0"/>
              <a:pathLst>
                <a:path w="281716" h="158465" fill="none" extrusionOk="0">
                  <a:moveTo>
                    <a:pt x="0" y="0"/>
                  </a:moveTo>
                  <a:lnTo>
                    <a:pt x="281715" y="0"/>
                  </a:lnTo>
                  <a:lnTo>
                    <a:pt x="281715" y="158464"/>
                  </a:lnTo>
                  <a:lnTo>
                    <a:pt x="0" y="158464"/>
                  </a:lnTo>
                  <a:lnTo>
                    <a:pt x="0" y="0"/>
                  </a:lnTo>
                  <a:close/>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 name="Shape 8"/>
            <p:cNvSpPr/>
            <p:nvPr/>
          </p:nvSpPr>
          <p:spPr>
            <a:xfrm>
              <a:off x="239950" y="47617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 name="Shape 9"/>
            <p:cNvSpPr/>
            <p:nvPr/>
          </p:nvSpPr>
          <p:spPr>
            <a:xfrm>
              <a:off x="239950" y="46901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 name="Shape 10"/>
            <p:cNvSpPr/>
            <p:nvPr/>
          </p:nvSpPr>
          <p:spPr>
            <a:xfrm>
              <a:off x="239950" y="46177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 name="Shape 11"/>
            <p:cNvSpPr/>
            <p:nvPr/>
          </p:nvSpPr>
          <p:spPr>
            <a:xfrm>
              <a:off x="239950" y="45462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12"/>
            <p:cNvSpPr/>
            <p:nvPr/>
          </p:nvSpPr>
          <p:spPr>
            <a:xfrm>
              <a:off x="239950" y="44737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Shape 13"/>
            <p:cNvSpPr/>
            <p:nvPr/>
          </p:nvSpPr>
          <p:spPr>
            <a:xfrm>
              <a:off x="239950" y="44022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14"/>
            <p:cNvSpPr/>
            <p:nvPr/>
          </p:nvSpPr>
          <p:spPr>
            <a:xfrm>
              <a:off x="239950" y="43297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 name="Shape 15"/>
            <p:cNvSpPr/>
            <p:nvPr/>
          </p:nvSpPr>
          <p:spPr>
            <a:xfrm>
              <a:off x="239950" y="42582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 name="Shape 16"/>
            <p:cNvSpPr/>
            <p:nvPr/>
          </p:nvSpPr>
          <p:spPr>
            <a:xfrm>
              <a:off x="239950" y="41858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 name="Shape 17"/>
            <p:cNvSpPr/>
            <p:nvPr/>
          </p:nvSpPr>
          <p:spPr>
            <a:xfrm>
              <a:off x="239950" y="41142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 name="Shape 18"/>
            <p:cNvSpPr/>
            <p:nvPr/>
          </p:nvSpPr>
          <p:spPr>
            <a:xfrm>
              <a:off x="239950" y="40418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 name="Shape 19"/>
            <p:cNvSpPr/>
            <p:nvPr/>
          </p:nvSpPr>
          <p:spPr>
            <a:xfrm>
              <a:off x="239950" y="39693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 name="Shape 20"/>
            <p:cNvSpPr/>
            <p:nvPr/>
          </p:nvSpPr>
          <p:spPr>
            <a:xfrm>
              <a:off x="239950" y="38978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 name="Shape 21"/>
            <p:cNvSpPr/>
            <p:nvPr/>
          </p:nvSpPr>
          <p:spPr>
            <a:xfrm>
              <a:off x="239950" y="38254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 name="Shape 22"/>
            <p:cNvSpPr/>
            <p:nvPr/>
          </p:nvSpPr>
          <p:spPr>
            <a:xfrm>
              <a:off x="239950" y="37538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 name="Shape 23"/>
            <p:cNvSpPr/>
            <p:nvPr/>
          </p:nvSpPr>
          <p:spPr>
            <a:xfrm>
              <a:off x="239950" y="36814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 name="Shape 24"/>
            <p:cNvSpPr/>
            <p:nvPr/>
          </p:nvSpPr>
          <p:spPr>
            <a:xfrm>
              <a:off x="239950" y="36099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 name="Shape 25"/>
            <p:cNvSpPr/>
            <p:nvPr/>
          </p:nvSpPr>
          <p:spPr>
            <a:xfrm>
              <a:off x="239950" y="35374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 name="Shape 26"/>
            <p:cNvSpPr/>
            <p:nvPr/>
          </p:nvSpPr>
          <p:spPr>
            <a:xfrm>
              <a:off x="239950" y="34659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 name="Shape 27"/>
            <p:cNvSpPr/>
            <p:nvPr/>
          </p:nvSpPr>
          <p:spPr>
            <a:xfrm>
              <a:off x="239950" y="33934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 name="Shape 28"/>
            <p:cNvSpPr/>
            <p:nvPr/>
          </p:nvSpPr>
          <p:spPr>
            <a:xfrm>
              <a:off x="239950" y="33219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 name="Shape 29"/>
            <p:cNvSpPr/>
            <p:nvPr/>
          </p:nvSpPr>
          <p:spPr>
            <a:xfrm>
              <a:off x="239950" y="32495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 name="Shape 30"/>
            <p:cNvSpPr/>
            <p:nvPr/>
          </p:nvSpPr>
          <p:spPr>
            <a:xfrm>
              <a:off x="239950" y="31770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 name="Shape 31"/>
            <p:cNvSpPr/>
            <p:nvPr/>
          </p:nvSpPr>
          <p:spPr>
            <a:xfrm>
              <a:off x="239950" y="31055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 name="Shape 32"/>
            <p:cNvSpPr/>
            <p:nvPr/>
          </p:nvSpPr>
          <p:spPr>
            <a:xfrm>
              <a:off x="239950" y="3033100"/>
              <a:ext cx="7042900" cy="0"/>
            </a:xfrm>
            <a:custGeom>
              <a:avLst/>
              <a:gdLst/>
              <a:ahLst/>
              <a:cxnLst/>
              <a:rect l="0" t="0" r="0" b="0"/>
              <a:pathLst>
                <a:path w="281716"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 name="Shape 33"/>
            <p:cNvSpPr/>
            <p:nvPr/>
          </p:nvSpPr>
          <p:spPr>
            <a:xfrm>
              <a:off x="239950" y="29615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 name="Shape 34"/>
            <p:cNvSpPr/>
            <p:nvPr/>
          </p:nvSpPr>
          <p:spPr>
            <a:xfrm>
              <a:off x="239950" y="28891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 name="Shape 35"/>
            <p:cNvSpPr/>
            <p:nvPr/>
          </p:nvSpPr>
          <p:spPr>
            <a:xfrm>
              <a:off x="239950" y="28175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 name="Shape 36"/>
            <p:cNvSpPr/>
            <p:nvPr/>
          </p:nvSpPr>
          <p:spPr>
            <a:xfrm>
              <a:off x="239950" y="27451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 name="Shape 37"/>
            <p:cNvSpPr/>
            <p:nvPr/>
          </p:nvSpPr>
          <p:spPr>
            <a:xfrm>
              <a:off x="239950" y="26736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 name="Shape 38"/>
            <p:cNvSpPr/>
            <p:nvPr/>
          </p:nvSpPr>
          <p:spPr>
            <a:xfrm>
              <a:off x="239950" y="26011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 name="Shape 39"/>
            <p:cNvSpPr/>
            <p:nvPr/>
          </p:nvSpPr>
          <p:spPr>
            <a:xfrm>
              <a:off x="239950" y="25296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 name="Shape 40"/>
            <p:cNvSpPr/>
            <p:nvPr/>
          </p:nvSpPr>
          <p:spPr>
            <a:xfrm>
              <a:off x="239950" y="24572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 name="Shape 41"/>
            <p:cNvSpPr/>
            <p:nvPr/>
          </p:nvSpPr>
          <p:spPr>
            <a:xfrm>
              <a:off x="239950" y="23847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 name="Shape 42"/>
            <p:cNvSpPr/>
            <p:nvPr/>
          </p:nvSpPr>
          <p:spPr>
            <a:xfrm>
              <a:off x="239950" y="23132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 name="Shape 43"/>
            <p:cNvSpPr/>
            <p:nvPr/>
          </p:nvSpPr>
          <p:spPr>
            <a:xfrm>
              <a:off x="239950" y="22407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 name="Shape 44"/>
            <p:cNvSpPr/>
            <p:nvPr/>
          </p:nvSpPr>
          <p:spPr>
            <a:xfrm>
              <a:off x="239950" y="21692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 name="Shape 45"/>
            <p:cNvSpPr/>
            <p:nvPr/>
          </p:nvSpPr>
          <p:spPr>
            <a:xfrm>
              <a:off x="239950" y="20968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 name="Shape 46"/>
            <p:cNvSpPr/>
            <p:nvPr/>
          </p:nvSpPr>
          <p:spPr>
            <a:xfrm>
              <a:off x="239950" y="20252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 name="Shape 47"/>
            <p:cNvSpPr/>
            <p:nvPr/>
          </p:nvSpPr>
          <p:spPr>
            <a:xfrm>
              <a:off x="239950" y="19528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 name="Shape 48"/>
            <p:cNvSpPr/>
            <p:nvPr/>
          </p:nvSpPr>
          <p:spPr>
            <a:xfrm>
              <a:off x="239950" y="18813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 name="Shape 49"/>
            <p:cNvSpPr/>
            <p:nvPr/>
          </p:nvSpPr>
          <p:spPr>
            <a:xfrm>
              <a:off x="239950" y="18088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 name="Shape 50"/>
            <p:cNvSpPr/>
            <p:nvPr/>
          </p:nvSpPr>
          <p:spPr>
            <a:xfrm>
              <a:off x="239950" y="17373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 name="Shape 51"/>
            <p:cNvSpPr/>
            <p:nvPr/>
          </p:nvSpPr>
          <p:spPr>
            <a:xfrm>
              <a:off x="239950" y="16648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 name="Shape 52"/>
            <p:cNvSpPr/>
            <p:nvPr/>
          </p:nvSpPr>
          <p:spPr>
            <a:xfrm>
              <a:off x="239950" y="15924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 name="Shape 53"/>
            <p:cNvSpPr/>
            <p:nvPr/>
          </p:nvSpPr>
          <p:spPr>
            <a:xfrm>
              <a:off x="239950" y="15209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 name="Shape 54"/>
            <p:cNvSpPr/>
            <p:nvPr/>
          </p:nvSpPr>
          <p:spPr>
            <a:xfrm>
              <a:off x="239950" y="14484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 name="Shape 55"/>
            <p:cNvSpPr/>
            <p:nvPr/>
          </p:nvSpPr>
          <p:spPr>
            <a:xfrm>
              <a:off x="239950" y="13769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 name="Shape 56"/>
            <p:cNvSpPr/>
            <p:nvPr/>
          </p:nvSpPr>
          <p:spPr>
            <a:xfrm>
              <a:off x="239950" y="13044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 name="Shape 57"/>
            <p:cNvSpPr/>
            <p:nvPr/>
          </p:nvSpPr>
          <p:spPr>
            <a:xfrm>
              <a:off x="239950" y="12329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 name="Shape 58"/>
            <p:cNvSpPr/>
            <p:nvPr/>
          </p:nvSpPr>
          <p:spPr>
            <a:xfrm>
              <a:off x="239950" y="11605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 name="Shape 59"/>
            <p:cNvSpPr/>
            <p:nvPr/>
          </p:nvSpPr>
          <p:spPr>
            <a:xfrm>
              <a:off x="239950" y="10889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 name="Shape 60"/>
            <p:cNvSpPr/>
            <p:nvPr/>
          </p:nvSpPr>
          <p:spPr>
            <a:xfrm>
              <a:off x="239950" y="10165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 name="Shape 61"/>
            <p:cNvSpPr/>
            <p:nvPr/>
          </p:nvSpPr>
          <p:spPr>
            <a:xfrm>
              <a:off x="239950" y="9450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 name="Shape 62"/>
            <p:cNvSpPr/>
            <p:nvPr/>
          </p:nvSpPr>
          <p:spPr>
            <a:xfrm>
              <a:off x="72103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 name="Shape 63"/>
            <p:cNvSpPr/>
            <p:nvPr/>
          </p:nvSpPr>
          <p:spPr>
            <a:xfrm>
              <a:off x="71379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 name="Shape 64"/>
            <p:cNvSpPr/>
            <p:nvPr/>
          </p:nvSpPr>
          <p:spPr>
            <a:xfrm>
              <a:off x="70645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 name="Shape 65"/>
            <p:cNvSpPr/>
            <p:nvPr/>
          </p:nvSpPr>
          <p:spPr>
            <a:xfrm>
              <a:off x="69921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 name="Shape 66"/>
            <p:cNvSpPr/>
            <p:nvPr/>
          </p:nvSpPr>
          <p:spPr>
            <a:xfrm>
              <a:off x="69196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 name="Shape 67"/>
            <p:cNvSpPr/>
            <p:nvPr/>
          </p:nvSpPr>
          <p:spPr>
            <a:xfrm>
              <a:off x="68472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 name="Shape 68"/>
            <p:cNvSpPr/>
            <p:nvPr/>
          </p:nvSpPr>
          <p:spPr>
            <a:xfrm>
              <a:off x="67747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67023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66289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 name="Shape 71"/>
            <p:cNvSpPr/>
            <p:nvPr/>
          </p:nvSpPr>
          <p:spPr>
            <a:xfrm>
              <a:off x="65565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 name="Shape 72"/>
            <p:cNvSpPr/>
            <p:nvPr/>
          </p:nvSpPr>
          <p:spPr>
            <a:xfrm>
              <a:off x="64840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 name="Shape 73"/>
            <p:cNvSpPr/>
            <p:nvPr/>
          </p:nvSpPr>
          <p:spPr>
            <a:xfrm>
              <a:off x="64116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 name="Shape 74"/>
            <p:cNvSpPr/>
            <p:nvPr/>
          </p:nvSpPr>
          <p:spPr>
            <a:xfrm>
              <a:off x="6339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 name="Shape 75"/>
            <p:cNvSpPr/>
            <p:nvPr/>
          </p:nvSpPr>
          <p:spPr>
            <a:xfrm>
              <a:off x="62667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 name="Shape 76"/>
            <p:cNvSpPr/>
            <p:nvPr/>
          </p:nvSpPr>
          <p:spPr>
            <a:xfrm>
              <a:off x="61933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 name="Shape 77"/>
            <p:cNvSpPr/>
            <p:nvPr/>
          </p:nvSpPr>
          <p:spPr>
            <a:xfrm>
              <a:off x="61209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 name="Shape 78"/>
            <p:cNvSpPr/>
            <p:nvPr/>
          </p:nvSpPr>
          <p:spPr>
            <a:xfrm>
              <a:off x="60484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 name="Shape 79"/>
            <p:cNvSpPr/>
            <p:nvPr/>
          </p:nvSpPr>
          <p:spPr>
            <a:xfrm>
              <a:off x="59760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 name="Shape 80"/>
            <p:cNvSpPr/>
            <p:nvPr/>
          </p:nvSpPr>
          <p:spPr>
            <a:xfrm>
              <a:off x="59036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 name="Shape 81"/>
            <p:cNvSpPr/>
            <p:nvPr/>
          </p:nvSpPr>
          <p:spPr>
            <a:xfrm>
              <a:off x="58302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 name="Shape 82"/>
            <p:cNvSpPr/>
            <p:nvPr/>
          </p:nvSpPr>
          <p:spPr>
            <a:xfrm>
              <a:off x="57577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 name="Shape 83"/>
            <p:cNvSpPr/>
            <p:nvPr/>
          </p:nvSpPr>
          <p:spPr>
            <a:xfrm>
              <a:off x="56853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 name="Shape 84"/>
            <p:cNvSpPr/>
            <p:nvPr/>
          </p:nvSpPr>
          <p:spPr>
            <a:xfrm>
              <a:off x="56129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 name="Shape 85"/>
            <p:cNvSpPr/>
            <p:nvPr/>
          </p:nvSpPr>
          <p:spPr>
            <a:xfrm>
              <a:off x="55404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 name="Shape 86"/>
            <p:cNvSpPr/>
            <p:nvPr/>
          </p:nvSpPr>
          <p:spPr>
            <a:xfrm>
              <a:off x="54680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 name="Shape 87"/>
            <p:cNvSpPr/>
            <p:nvPr/>
          </p:nvSpPr>
          <p:spPr>
            <a:xfrm>
              <a:off x="53946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8" name="Shape 88"/>
            <p:cNvSpPr/>
            <p:nvPr/>
          </p:nvSpPr>
          <p:spPr>
            <a:xfrm>
              <a:off x="53222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9" name="Shape 89"/>
            <p:cNvSpPr/>
            <p:nvPr/>
          </p:nvSpPr>
          <p:spPr>
            <a:xfrm>
              <a:off x="52497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 name="Shape 90"/>
            <p:cNvSpPr/>
            <p:nvPr/>
          </p:nvSpPr>
          <p:spPr>
            <a:xfrm>
              <a:off x="51773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1" name="Shape 91"/>
            <p:cNvSpPr/>
            <p:nvPr/>
          </p:nvSpPr>
          <p:spPr>
            <a:xfrm>
              <a:off x="5104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 name="Shape 92"/>
            <p:cNvSpPr/>
            <p:nvPr/>
          </p:nvSpPr>
          <p:spPr>
            <a:xfrm>
              <a:off x="50324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3" name="Shape 93"/>
            <p:cNvSpPr/>
            <p:nvPr/>
          </p:nvSpPr>
          <p:spPr>
            <a:xfrm>
              <a:off x="49590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4" name="Shape 94"/>
            <p:cNvSpPr/>
            <p:nvPr/>
          </p:nvSpPr>
          <p:spPr>
            <a:xfrm>
              <a:off x="48866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5" name="Shape 95"/>
            <p:cNvSpPr/>
            <p:nvPr/>
          </p:nvSpPr>
          <p:spPr>
            <a:xfrm>
              <a:off x="48141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6" name="Shape 96"/>
            <p:cNvSpPr/>
            <p:nvPr/>
          </p:nvSpPr>
          <p:spPr>
            <a:xfrm>
              <a:off x="47417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7" name="Shape 97"/>
            <p:cNvSpPr/>
            <p:nvPr/>
          </p:nvSpPr>
          <p:spPr>
            <a:xfrm>
              <a:off x="46692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8" name="Shape 98"/>
            <p:cNvSpPr/>
            <p:nvPr/>
          </p:nvSpPr>
          <p:spPr>
            <a:xfrm>
              <a:off x="45968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9" name="Shape 99"/>
            <p:cNvSpPr/>
            <p:nvPr/>
          </p:nvSpPr>
          <p:spPr>
            <a:xfrm>
              <a:off x="45234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0" name="Shape 100"/>
            <p:cNvSpPr/>
            <p:nvPr/>
          </p:nvSpPr>
          <p:spPr>
            <a:xfrm>
              <a:off x="44510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1" name="Shape 101"/>
            <p:cNvSpPr/>
            <p:nvPr/>
          </p:nvSpPr>
          <p:spPr>
            <a:xfrm>
              <a:off x="43785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2" name="Shape 102"/>
            <p:cNvSpPr/>
            <p:nvPr/>
          </p:nvSpPr>
          <p:spPr>
            <a:xfrm>
              <a:off x="43061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3" name="Shape 103"/>
            <p:cNvSpPr/>
            <p:nvPr/>
          </p:nvSpPr>
          <p:spPr>
            <a:xfrm>
              <a:off x="42336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4" name="Shape 104"/>
            <p:cNvSpPr/>
            <p:nvPr/>
          </p:nvSpPr>
          <p:spPr>
            <a:xfrm>
              <a:off x="41603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5" name="Shape 105"/>
            <p:cNvSpPr/>
            <p:nvPr/>
          </p:nvSpPr>
          <p:spPr>
            <a:xfrm>
              <a:off x="40878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6" name="Shape 106"/>
            <p:cNvSpPr/>
            <p:nvPr/>
          </p:nvSpPr>
          <p:spPr>
            <a:xfrm>
              <a:off x="40154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7" name="Shape 107"/>
            <p:cNvSpPr/>
            <p:nvPr/>
          </p:nvSpPr>
          <p:spPr>
            <a:xfrm>
              <a:off x="39429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8" name="Shape 108"/>
            <p:cNvSpPr/>
            <p:nvPr/>
          </p:nvSpPr>
          <p:spPr>
            <a:xfrm>
              <a:off x="38705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9" name="Shape 109"/>
            <p:cNvSpPr/>
            <p:nvPr/>
          </p:nvSpPr>
          <p:spPr>
            <a:xfrm>
              <a:off x="37980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0" name="Shape 110"/>
            <p:cNvSpPr/>
            <p:nvPr/>
          </p:nvSpPr>
          <p:spPr>
            <a:xfrm>
              <a:off x="37247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1" name="Shape 111"/>
            <p:cNvSpPr/>
            <p:nvPr/>
          </p:nvSpPr>
          <p:spPr>
            <a:xfrm>
              <a:off x="36522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2" name="Shape 112"/>
            <p:cNvSpPr/>
            <p:nvPr/>
          </p:nvSpPr>
          <p:spPr>
            <a:xfrm>
              <a:off x="35798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3" name="Shape 113"/>
            <p:cNvSpPr/>
            <p:nvPr/>
          </p:nvSpPr>
          <p:spPr>
            <a:xfrm>
              <a:off x="35073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 name="Shape 114"/>
            <p:cNvSpPr/>
            <p:nvPr/>
          </p:nvSpPr>
          <p:spPr>
            <a:xfrm>
              <a:off x="34349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33624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32891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32166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8" name="Shape 118"/>
            <p:cNvSpPr/>
            <p:nvPr/>
          </p:nvSpPr>
          <p:spPr>
            <a:xfrm>
              <a:off x="31442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9" name="Shape 119"/>
            <p:cNvSpPr/>
            <p:nvPr/>
          </p:nvSpPr>
          <p:spPr>
            <a:xfrm>
              <a:off x="30717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0" name="Shape 120"/>
            <p:cNvSpPr/>
            <p:nvPr/>
          </p:nvSpPr>
          <p:spPr>
            <a:xfrm>
              <a:off x="29993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1" name="Shape 121"/>
            <p:cNvSpPr/>
            <p:nvPr/>
          </p:nvSpPr>
          <p:spPr>
            <a:xfrm>
              <a:off x="29259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2" name="Shape 122"/>
            <p:cNvSpPr/>
            <p:nvPr/>
          </p:nvSpPr>
          <p:spPr>
            <a:xfrm>
              <a:off x="28535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3" name="Shape 123"/>
            <p:cNvSpPr/>
            <p:nvPr/>
          </p:nvSpPr>
          <p:spPr>
            <a:xfrm>
              <a:off x="27810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4" name="Shape 124"/>
            <p:cNvSpPr/>
            <p:nvPr/>
          </p:nvSpPr>
          <p:spPr>
            <a:xfrm>
              <a:off x="27086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5" name="Shape 125"/>
            <p:cNvSpPr/>
            <p:nvPr/>
          </p:nvSpPr>
          <p:spPr>
            <a:xfrm>
              <a:off x="2636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6" name="Shape 126"/>
            <p:cNvSpPr/>
            <p:nvPr/>
          </p:nvSpPr>
          <p:spPr>
            <a:xfrm>
              <a:off x="25637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7" name="Shape 127"/>
            <p:cNvSpPr/>
            <p:nvPr/>
          </p:nvSpPr>
          <p:spPr>
            <a:xfrm>
              <a:off x="24903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8" name="Shape 128"/>
            <p:cNvSpPr/>
            <p:nvPr/>
          </p:nvSpPr>
          <p:spPr>
            <a:xfrm>
              <a:off x="24179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9" name="Shape 129"/>
            <p:cNvSpPr/>
            <p:nvPr/>
          </p:nvSpPr>
          <p:spPr>
            <a:xfrm>
              <a:off x="23454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0" name="Shape 130"/>
            <p:cNvSpPr/>
            <p:nvPr/>
          </p:nvSpPr>
          <p:spPr>
            <a:xfrm>
              <a:off x="22730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1" name="Shape 131"/>
            <p:cNvSpPr/>
            <p:nvPr/>
          </p:nvSpPr>
          <p:spPr>
            <a:xfrm>
              <a:off x="22005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2" name="Shape 132"/>
            <p:cNvSpPr/>
            <p:nvPr/>
          </p:nvSpPr>
          <p:spPr>
            <a:xfrm>
              <a:off x="21281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3" name="Shape 133"/>
            <p:cNvSpPr/>
            <p:nvPr/>
          </p:nvSpPr>
          <p:spPr>
            <a:xfrm>
              <a:off x="20547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4" name="Shape 134"/>
            <p:cNvSpPr/>
            <p:nvPr/>
          </p:nvSpPr>
          <p:spPr>
            <a:xfrm>
              <a:off x="19823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5" name="Shape 135"/>
            <p:cNvSpPr/>
            <p:nvPr/>
          </p:nvSpPr>
          <p:spPr>
            <a:xfrm>
              <a:off x="19098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6" name="Shape 136"/>
            <p:cNvSpPr/>
            <p:nvPr/>
          </p:nvSpPr>
          <p:spPr>
            <a:xfrm>
              <a:off x="18374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7" name="Shape 137"/>
            <p:cNvSpPr/>
            <p:nvPr/>
          </p:nvSpPr>
          <p:spPr>
            <a:xfrm>
              <a:off x="17649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8" name="Shape 138"/>
            <p:cNvSpPr/>
            <p:nvPr/>
          </p:nvSpPr>
          <p:spPr>
            <a:xfrm>
              <a:off x="16925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9" name="Shape 139"/>
            <p:cNvSpPr/>
            <p:nvPr/>
          </p:nvSpPr>
          <p:spPr>
            <a:xfrm>
              <a:off x="1619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0" name="Shape 140"/>
            <p:cNvSpPr/>
            <p:nvPr/>
          </p:nvSpPr>
          <p:spPr>
            <a:xfrm>
              <a:off x="15467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1" name="Shape 141"/>
            <p:cNvSpPr/>
            <p:nvPr/>
          </p:nvSpPr>
          <p:spPr>
            <a:xfrm>
              <a:off x="14742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2" name="Shape 142"/>
            <p:cNvSpPr/>
            <p:nvPr/>
          </p:nvSpPr>
          <p:spPr>
            <a:xfrm>
              <a:off x="1401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3" name="Shape 143"/>
            <p:cNvSpPr/>
            <p:nvPr/>
          </p:nvSpPr>
          <p:spPr>
            <a:xfrm>
              <a:off x="13294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4" name="Shape 144"/>
            <p:cNvSpPr/>
            <p:nvPr/>
          </p:nvSpPr>
          <p:spPr>
            <a:xfrm>
              <a:off x="12560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5" name="Shape 145"/>
            <p:cNvSpPr/>
            <p:nvPr/>
          </p:nvSpPr>
          <p:spPr>
            <a:xfrm>
              <a:off x="11835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6" name="Shape 146"/>
            <p:cNvSpPr/>
            <p:nvPr/>
          </p:nvSpPr>
          <p:spPr>
            <a:xfrm>
              <a:off x="11111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7" name="Shape 147"/>
            <p:cNvSpPr/>
            <p:nvPr/>
          </p:nvSpPr>
          <p:spPr>
            <a:xfrm>
              <a:off x="10387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8" name="Shape 148"/>
            <p:cNvSpPr/>
            <p:nvPr/>
          </p:nvSpPr>
          <p:spPr>
            <a:xfrm>
              <a:off x="9662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9" name="Shape 149"/>
            <p:cNvSpPr/>
            <p:nvPr/>
          </p:nvSpPr>
          <p:spPr>
            <a:xfrm>
              <a:off x="8938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0" name="Shape 150"/>
            <p:cNvSpPr/>
            <p:nvPr/>
          </p:nvSpPr>
          <p:spPr>
            <a:xfrm>
              <a:off x="8204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1" name="Shape 151"/>
            <p:cNvSpPr/>
            <p:nvPr/>
          </p:nvSpPr>
          <p:spPr>
            <a:xfrm>
              <a:off x="7479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2" name="Shape 152"/>
            <p:cNvSpPr/>
            <p:nvPr/>
          </p:nvSpPr>
          <p:spPr>
            <a:xfrm>
              <a:off x="6755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3" name="Shape 153"/>
            <p:cNvSpPr/>
            <p:nvPr/>
          </p:nvSpPr>
          <p:spPr>
            <a:xfrm>
              <a:off x="6031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4" name="Shape 154"/>
            <p:cNvSpPr/>
            <p:nvPr/>
          </p:nvSpPr>
          <p:spPr>
            <a:xfrm>
              <a:off x="5306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5" name="Shape 155"/>
            <p:cNvSpPr/>
            <p:nvPr/>
          </p:nvSpPr>
          <p:spPr>
            <a:xfrm>
              <a:off x="4582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6" name="Shape 156"/>
            <p:cNvSpPr/>
            <p:nvPr/>
          </p:nvSpPr>
          <p:spPr>
            <a:xfrm>
              <a:off x="384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7" name="Shape 157"/>
            <p:cNvSpPr/>
            <p:nvPr/>
          </p:nvSpPr>
          <p:spPr>
            <a:xfrm>
              <a:off x="3124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58" name="Shape 158"/>
          <p:cNvSpPr txBox="1">
            <a:spLocks noGrp="1"/>
          </p:cNvSpPr>
          <p:nvPr>
            <p:ph type="title"/>
          </p:nvPr>
        </p:nvSpPr>
        <p:spPr>
          <a:xfrm>
            <a:off x="747925" y="225025"/>
            <a:ext cx="6791700" cy="857400"/>
          </a:xfrm>
          <a:prstGeom prst="rect">
            <a:avLst/>
          </a:prstGeom>
          <a:noFill/>
          <a:ln>
            <a:noFill/>
          </a:ln>
        </p:spPr>
        <p:txBody>
          <a:bodyPr lIns="91425" tIns="91425" rIns="91425" bIns="91425" anchor="b" anchorCtr="0"/>
          <a:lstStyle>
            <a:lvl1pPr lvl="0">
              <a:spcBef>
                <a:spcPts val="0"/>
              </a:spcBef>
              <a:buClr>
                <a:srgbClr val="3C78D8"/>
              </a:buClr>
              <a:buSzPct val="100000"/>
              <a:buFont typeface="Sniglet"/>
              <a:buNone/>
              <a:defRPr sz="1800" b="1">
                <a:solidFill>
                  <a:srgbClr val="3C78D8"/>
                </a:solidFill>
                <a:latin typeface="Sniglet"/>
                <a:ea typeface="Sniglet"/>
                <a:cs typeface="Sniglet"/>
                <a:sym typeface="Sniglet"/>
              </a:defRPr>
            </a:lvl1pPr>
            <a:lvl2pPr lvl="1">
              <a:spcBef>
                <a:spcPts val="0"/>
              </a:spcBef>
              <a:buClr>
                <a:srgbClr val="3C78D8"/>
              </a:buClr>
              <a:buSzPct val="100000"/>
              <a:buFont typeface="Sniglet"/>
              <a:buNone/>
              <a:defRPr sz="1800" b="1">
                <a:solidFill>
                  <a:srgbClr val="3C78D8"/>
                </a:solidFill>
                <a:latin typeface="Sniglet"/>
                <a:ea typeface="Sniglet"/>
                <a:cs typeface="Sniglet"/>
                <a:sym typeface="Sniglet"/>
              </a:defRPr>
            </a:lvl2pPr>
            <a:lvl3pPr lvl="2">
              <a:spcBef>
                <a:spcPts val="0"/>
              </a:spcBef>
              <a:buClr>
                <a:srgbClr val="3C78D8"/>
              </a:buClr>
              <a:buSzPct val="100000"/>
              <a:buFont typeface="Sniglet"/>
              <a:buNone/>
              <a:defRPr sz="1800" b="1">
                <a:solidFill>
                  <a:srgbClr val="3C78D8"/>
                </a:solidFill>
                <a:latin typeface="Sniglet"/>
                <a:ea typeface="Sniglet"/>
                <a:cs typeface="Sniglet"/>
                <a:sym typeface="Sniglet"/>
              </a:defRPr>
            </a:lvl3pPr>
            <a:lvl4pPr lvl="3">
              <a:spcBef>
                <a:spcPts val="0"/>
              </a:spcBef>
              <a:buClr>
                <a:srgbClr val="3C78D8"/>
              </a:buClr>
              <a:buSzPct val="100000"/>
              <a:buFont typeface="Sniglet"/>
              <a:buNone/>
              <a:defRPr sz="1800" b="1">
                <a:solidFill>
                  <a:srgbClr val="3C78D8"/>
                </a:solidFill>
                <a:latin typeface="Sniglet"/>
                <a:ea typeface="Sniglet"/>
                <a:cs typeface="Sniglet"/>
                <a:sym typeface="Sniglet"/>
              </a:defRPr>
            </a:lvl4pPr>
            <a:lvl5pPr lvl="4">
              <a:spcBef>
                <a:spcPts val="0"/>
              </a:spcBef>
              <a:buClr>
                <a:srgbClr val="3C78D8"/>
              </a:buClr>
              <a:buSzPct val="100000"/>
              <a:buFont typeface="Sniglet"/>
              <a:buNone/>
              <a:defRPr sz="1800" b="1">
                <a:solidFill>
                  <a:srgbClr val="3C78D8"/>
                </a:solidFill>
                <a:latin typeface="Sniglet"/>
                <a:ea typeface="Sniglet"/>
                <a:cs typeface="Sniglet"/>
                <a:sym typeface="Sniglet"/>
              </a:defRPr>
            </a:lvl5pPr>
            <a:lvl6pPr lvl="5">
              <a:spcBef>
                <a:spcPts val="0"/>
              </a:spcBef>
              <a:buClr>
                <a:srgbClr val="3C78D8"/>
              </a:buClr>
              <a:buSzPct val="100000"/>
              <a:buFont typeface="Sniglet"/>
              <a:buNone/>
              <a:defRPr sz="1800" b="1">
                <a:solidFill>
                  <a:srgbClr val="3C78D8"/>
                </a:solidFill>
                <a:latin typeface="Sniglet"/>
                <a:ea typeface="Sniglet"/>
                <a:cs typeface="Sniglet"/>
                <a:sym typeface="Sniglet"/>
              </a:defRPr>
            </a:lvl6pPr>
            <a:lvl7pPr lvl="6">
              <a:spcBef>
                <a:spcPts val="0"/>
              </a:spcBef>
              <a:buClr>
                <a:srgbClr val="3C78D8"/>
              </a:buClr>
              <a:buSzPct val="100000"/>
              <a:buFont typeface="Sniglet"/>
              <a:buNone/>
              <a:defRPr sz="1800" b="1">
                <a:solidFill>
                  <a:srgbClr val="3C78D8"/>
                </a:solidFill>
                <a:latin typeface="Sniglet"/>
                <a:ea typeface="Sniglet"/>
                <a:cs typeface="Sniglet"/>
                <a:sym typeface="Sniglet"/>
              </a:defRPr>
            </a:lvl7pPr>
            <a:lvl8pPr lvl="7">
              <a:spcBef>
                <a:spcPts val="0"/>
              </a:spcBef>
              <a:buClr>
                <a:srgbClr val="3C78D8"/>
              </a:buClr>
              <a:buSzPct val="100000"/>
              <a:buFont typeface="Sniglet"/>
              <a:buNone/>
              <a:defRPr sz="1800" b="1">
                <a:solidFill>
                  <a:srgbClr val="3C78D8"/>
                </a:solidFill>
                <a:latin typeface="Sniglet"/>
                <a:ea typeface="Sniglet"/>
                <a:cs typeface="Sniglet"/>
                <a:sym typeface="Sniglet"/>
              </a:defRPr>
            </a:lvl8pPr>
            <a:lvl9pPr lvl="8">
              <a:spcBef>
                <a:spcPts val="0"/>
              </a:spcBef>
              <a:buClr>
                <a:srgbClr val="3C78D8"/>
              </a:buClr>
              <a:buSzPct val="100000"/>
              <a:buFont typeface="Sniglet"/>
              <a:buNone/>
              <a:defRPr sz="1800" b="1">
                <a:solidFill>
                  <a:srgbClr val="3C78D8"/>
                </a:solidFill>
                <a:latin typeface="Sniglet"/>
                <a:ea typeface="Sniglet"/>
                <a:cs typeface="Sniglet"/>
                <a:sym typeface="Sniglet"/>
              </a:defRPr>
            </a:lvl9pPr>
          </a:lstStyle>
          <a:p>
            <a:endParaRPr dirty="0"/>
          </a:p>
        </p:txBody>
      </p:sp>
      <p:sp>
        <p:nvSpPr>
          <p:cNvPr id="159" name="Shape 159"/>
          <p:cNvSpPr txBox="1">
            <a:spLocks noGrp="1"/>
          </p:cNvSpPr>
          <p:nvPr>
            <p:ph type="body" idx="1"/>
          </p:nvPr>
        </p:nvSpPr>
        <p:spPr>
          <a:xfrm>
            <a:off x="747925" y="1314900"/>
            <a:ext cx="6791700" cy="3610800"/>
          </a:xfrm>
          <a:prstGeom prst="rect">
            <a:avLst/>
          </a:prstGeom>
          <a:noFill/>
          <a:ln>
            <a:noFill/>
          </a:ln>
        </p:spPr>
        <p:txBody>
          <a:bodyPr lIns="91425" tIns="91425" rIns="91425" bIns="91425" anchor="t" anchorCtr="0"/>
          <a:lstStyle>
            <a:lvl1pPr lvl="0">
              <a:spcBef>
                <a:spcPts val="600"/>
              </a:spcBef>
              <a:buClr>
                <a:srgbClr val="3D4965"/>
              </a:buClr>
              <a:buSzPct val="100000"/>
              <a:buFont typeface="Dosis"/>
              <a:buChar char="✘"/>
              <a:defRPr sz="2600">
                <a:solidFill>
                  <a:srgbClr val="3D4965"/>
                </a:solidFill>
                <a:latin typeface="Dosis"/>
                <a:ea typeface="Dosis"/>
                <a:cs typeface="Dosis"/>
                <a:sym typeface="Dosis"/>
              </a:defRPr>
            </a:lvl1pPr>
            <a:lvl2pPr lvl="1">
              <a:spcBef>
                <a:spcPts val="480"/>
              </a:spcBef>
              <a:buClr>
                <a:srgbClr val="3D4965"/>
              </a:buClr>
              <a:buSzPct val="100000"/>
              <a:buFont typeface="Dosis"/>
              <a:buChar char="✗"/>
              <a:defRPr sz="2000">
                <a:solidFill>
                  <a:srgbClr val="3D4965"/>
                </a:solidFill>
                <a:latin typeface="Dosis"/>
                <a:ea typeface="Dosis"/>
                <a:cs typeface="Dosis"/>
                <a:sym typeface="Dosis"/>
              </a:defRPr>
            </a:lvl2pPr>
            <a:lvl3pPr lvl="2">
              <a:spcBef>
                <a:spcPts val="480"/>
              </a:spcBef>
              <a:buClr>
                <a:srgbClr val="3D4965"/>
              </a:buClr>
              <a:buSzPct val="100000"/>
              <a:buFont typeface="Dosis"/>
              <a:defRPr sz="2000">
                <a:solidFill>
                  <a:srgbClr val="3D4965"/>
                </a:solidFill>
                <a:latin typeface="Dosis"/>
                <a:ea typeface="Dosis"/>
                <a:cs typeface="Dosis"/>
                <a:sym typeface="Dosis"/>
              </a:defRPr>
            </a:lvl3pPr>
            <a:lvl4pPr lvl="3">
              <a:spcBef>
                <a:spcPts val="360"/>
              </a:spcBef>
              <a:buClr>
                <a:srgbClr val="3D4965"/>
              </a:buClr>
              <a:buSzPct val="100000"/>
              <a:buFont typeface="Dosis"/>
              <a:defRPr sz="1800">
                <a:solidFill>
                  <a:srgbClr val="3D4965"/>
                </a:solidFill>
                <a:latin typeface="Dosis"/>
                <a:ea typeface="Dosis"/>
                <a:cs typeface="Dosis"/>
                <a:sym typeface="Dosis"/>
              </a:defRPr>
            </a:lvl4pPr>
            <a:lvl5pPr lvl="4">
              <a:spcBef>
                <a:spcPts val="360"/>
              </a:spcBef>
              <a:buClr>
                <a:srgbClr val="3D4965"/>
              </a:buClr>
              <a:buSzPct val="100000"/>
              <a:buFont typeface="Dosis"/>
              <a:defRPr sz="1800">
                <a:solidFill>
                  <a:srgbClr val="3D4965"/>
                </a:solidFill>
                <a:latin typeface="Dosis"/>
                <a:ea typeface="Dosis"/>
                <a:cs typeface="Dosis"/>
                <a:sym typeface="Dosis"/>
              </a:defRPr>
            </a:lvl5pPr>
            <a:lvl6pPr lvl="5">
              <a:spcBef>
                <a:spcPts val="360"/>
              </a:spcBef>
              <a:buClr>
                <a:srgbClr val="3D4965"/>
              </a:buClr>
              <a:buSzPct val="100000"/>
              <a:buFont typeface="Dosis"/>
              <a:defRPr sz="1800">
                <a:solidFill>
                  <a:srgbClr val="3D4965"/>
                </a:solidFill>
                <a:latin typeface="Dosis"/>
                <a:ea typeface="Dosis"/>
                <a:cs typeface="Dosis"/>
                <a:sym typeface="Dosis"/>
              </a:defRPr>
            </a:lvl6pPr>
            <a:lvl7pPr lvl="6">
              <a:spcBef>
                <a:spcPts val="360"/>
              </a:spcBef>
              <a:buClr>
                <a:srgbClr val="3D4965"/>
              </a:buClr>
              <a:buSzPct val="100000"/>
              <a:buFont typeface="Dosis"/>
              <a:defRPr sz="1800">
                <a:solidFill>
                  <a:srgbClr val="3D4965"/>
                </a:solidFill>
                <a:latin typeface="Dosis"/>
                <a:ea typeface="Dosis"/>
                <a:cs typeface="Dosis"/>
                <a:sym typeface="Dosis"/>
              </a:defRPr>
            </a:lvl7pPr>
            <a:lvl8pPr lvl="7">
              <a:spcBef>
                <a:spcPts val="360"/>
              </a:spcBef>
              <a:buClr>
                <a:srgbClr val="3D4965"/>
              </a:buClr>
              <a:buSzPct val="100000"/>
              <a:buFont typeface="Dosis"/>
              <a:defRPr sz="1800">
                <a:solidFill>
                  <a:srgbClr val="3D4965"/>
                </a:solidFill>
                <a:latin typeface="Dosis"/>
                <a:ea typeface="Dosis"/>
                <a:cs typeface="Dosis"/>
                <a:sym typeface="Dosis"/>
              </a:defRPr>
            </a:lvl8pPr>
            <a:lvl9pPr lvl="8">
              <a:spcBef>
                <a:spcPts val="360"/>
              </a:spcBef>
              <a:buClr>
                <a:srgbClr val="3D4965"/>
              </a:buClr>
              <a:buSzPct val="100000"/>
              <a:buFont typeface="Dosis"/>
              <a:defRPr sz="1800">
                <a:solidFill>
                  <a:srgbClr val="3D4965"/>
                </a:solidFill>
                <a:latin typeface="Dosis"/>
                <a:ea typeface="Dosis"/>
                <a:cs typeface="Dosis"/>
                <a:sym typeface="Dosis"/>
              </a:defRPr>
            </a:lvl9pPr>
          </a:lstStyle>
          <a:p>
            <a:endParaRPr/>
          </a:p>
        </p:txBody>
      </p:sp>
      <p:pic>
        <p:nvPicPr>
          <p:cNvPr id="161" name="Picture 160">
            <a:extLst>
              <a:ext uri="{FF2B5EF4-FFF2-40B4-BE49-F238E27FC236}">
                <a16:creationId xmlns:a16="http://schemas.microsoft.com/office/drawing/2014/main" id="{41B69B70-AB91-4849-A98C-D3E48C9E977A}"/>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33472" y="124771"/>
            <a:ext cx="995991" cy="268960"/>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6"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Shape 516"/>
          <p:cNvSpPr txBox="1">
            <a:spLocks noGrp="1"/>
          </p:cNvSpPr>
          <p:nvPr>
            <p:ph type="ctrTitle"/>
          </p:nvPr>
        </p:nvSpPr>
        <p:spPr>
          <a:xfrm>
            <a:off x="609600" y="454469"/>
            <a:ext cx="7848500" cy="2671685"/>
          </a:xfrm>
          <a:prstGeom prst="rect">
            <a:avLst/>
          </a:prstGeom>
        </p:spPr>
        <p:txBody>
          <a:bodyPr lIns="91425" tIns="91425" rIns="91425" bIns="91425" anchor="ctr" anchorCtr="0">
            <a:noAutofit/>
          </a:bodyPr>
          <a:lstStyle/>
          <a:p>
            <a:pPr lvl="0" algn="ctr">
              <a:spcBef>
                <a:spcPts val="0"/>
              </a:spcBef>
              <a:buNone/>
            </a:pPr>
            <a:r>
              <a:rPr lang="en" sz="4000" dirty="0">
                <a:solidFill>
                  <a:srgbClr val="3C78D8"/>
                </a:solidFill>
              </a:rPr>
              <a:t>Chương 5: Tư Tưởng Hồ Chí Minh </a:t>
            </a:r>
            <a:br>
              <a:rPr lang="en" sz="4000" dirty="0">
                <a:solidFill>
                  <a:srgbClr val="3C78D8"/>
                </a:solidFill>
              </a:rPr>
            </a:br>
            <a:r>
              <a:rPr lang="en" sz="4000" dirty="0">
                <a:solidFill>
                  <a:srgbClr val="3C78D8"/>
                </a:solidFill>
              </a:rPr>
              <a:t>Về Đại đoàn kết dân tộc và Đoàn Kết Quốc Tế (tiếp)</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47925" y="225025"/>
            <a:ext cx="6140399" cy="857400"/>
          </a:xfrm>
        </p:spPr>
        <p:txBody>
          <a:bodyPr/>
          <a:lstStyle/>
          <a:p>
            <a:r>
              <a:rPr lang="en-US" sz="2400" dirty="0" err="1"/>
              <a:t>Mặt</a:t>
            </a:r>
            <a:r>
              <a:rPr lang="en-US" sz="2400" dirty="0"/>
              <a:t> </a:t>
            </a:r>
            <a:r>
              <a:rPr lang="en-US" sz="2400" dirty="0" err="1"/>
              <a:t>trận</a:t>
            </a:r>
            <a:r>
              <a:rPr lang="en-US" sz="2400" dirty="0"/>
              <a:t> </a:t>
            </a:r>
            <a:r>
              <a:rPr lang="en-US" sz="2400" dirty="0" err="1"/>
              <a:t>nhân</a:t>
            </a:r>
            <a:r>
              <a:rPr lang="en-US" sz="2400" dirty="0"/>
              <a:t> </a:t>
            </a:r>
            <a:r>
              <a:rPr lang="en-US" sz="2400" dirty="0" err="1"/>
              <a:t>dân</a:t>
            </a:r>
            <a:r>
              <a:rPr lang="en-US" sz="2400" dirty="0"/>
              <a:t> </a:t>
            </a:r>
            <a:r>
              <a:rPr lang="en-US" sz="2400" dirty="0" err="1"/>
              <a:t>thế</a:t>
            </a:r>
            <a:r>
              <a:rPr lang="en-US" sz="2400" dirty="0"/>
              <a:t> </a:t>
            </a:r>
            <a:r>
              <a:rPr lang="en-US" sz="2400" dirty="0" err="1"/>
              <a:t>giới</a:t>
            </a:r>
            <a:r>
              <a:rPr lang="en-US" sz="2400" dirty="0"/>
              <a:t> </a:t>
            </a:r>
            <a:r>
              <a:rPr lang="en-US" sz="2400" dirty="0" err="1"/>
              <a:t>đoàn</a:t>
            </a:r>
            <a:r>
              <a:rPr lang="en-US" sz="2400" dirty="0"/>
              <a:t> </a:t>
            </a:r>
            <a:r>
              <a:rPr lang="en-US" sz="2400" dirty="0" err="1"/>
              <a:t>kết</a:t>
            </a:r>
            <a:r>
              <a:rPr lang="en-US" sz="2400" dirty="0"/>
              <a:t> </a:t>
            </a:r>
            <a:r>
              <a:rPr lang="en-US" sz="2400" dirty="0" err="1"/>
              <a:t>với</a:t>
            </a:r>
            <a:r>
              <a:rPr lang="en-US" sz="2400" dirty="0"/>
              <a:t> VN </a:t>
            </a:r>
            <a:r>
              <a:rPr lang="en-US" sz="2400" dirty="0" err="1"/>
              <a:t>chống</a:t>
            </a:r>
            <a:r>
              <a:rPr lang="en-US" sz="2400" dirty="0"/>
              <a:t> </a:t>
            </a:r>
            <a:r>
              <a:rPr lang="en-US" sz="2400" dirty="0" err="1"/>
              <a:t>đế</a:t>
            </a:r>
            <a:r>
              <a:rPr lang="en-US" sz="2400" dirty="0"/>
              <a:t> </a:t>
            </a:r>
            <a:r>
              <a:rPr lang="en-US" sz="2400" dirty="0" err="1"/>
              <a:t>quốc</a:t>
            </a:r>
            <a:r>
              <a:rPr lang="en-US" sz="2400" dirty="0"/>
              <a:t> </a:t>
            </a:r>
            <a:r>
              <a:rPr lang="en-US" sz="2400" dirty="0" err="1"/>
              <a:t>xâm</a:t>
            </a:r>
            <a:r>
              <a:rPr lang="en-US" sz="2400" dirty="0"/>
              <a:t> l</a:t>
            </a:r>
            <a:r>
              <a:rPr lang="vi-VN" sz="2400" dirty="0"/>
              <a:t>ư</a:t>
            </a:r>
            <a:r>
              <a:rPr lang="en-US" sz="2400" dirty="0" err="1"/>
              <a:t>ợc</a:t>
            </a:r>
            <a:endParaRPr lang="en-US" sz="2400" dirty="0"/>
          </a:p>
        </p:txBody>
      </p:sp>
      <p:sp>
        <p:nvSpPr>
          <p:cNvPr id="5" name="Text Placeholder 4"/>
          <p:cNvSpPr>
            <a:spLocks noGrp="1"/>
          </p:cNvSpPr>
          <p:nvPr>
            <p:ph type="body" idx="1"/>
          </p:nvPr>
        </p:nvSpPr>
        <p:spPr>
          <a:xfrm>
            <a:off x="743068" y="1243709"/>
            <a:ext cx="5960529" cy="3614724"/>
          </a:xfrm>
        </p:spPr>
        <p:txBody>
          <a:bodyPr/>
          <a:lstStyle/>
          <a:p>
            <a:pPr>
              <a:buNone/>
            </a:pPr>
            <a:r>
              <a:rPr lang="en-US" sz="2400" dirty="0" err="1">
                <a:solidFill>
                  <a:schemeClr val="tx1"/>
                </a:solidFill>
              </a:rPr>
              <a:t>Tranh</a:t>
            </a:r>
            <a:r>
              <a:rPr lang="en-US" sz="2400" dirty="0">
                <a:solidFill>
                  <a:schemeClr val="tx1"/>
                </a:solidFill>
              </a:rPr>
              <a:t> </a:t>
            </a:r>
            <a:r>
              <a:rPr lang="en-US" sz="2400" dirty="0" err="1">
                <a:solidFill>
                  <a:schemeClr val="tx1"/>
                </a:solidFill>
              </a:rPr>
              <a:t>thủ</a:t>
            </a:r>
            <a:r>
              <a:rPr lang="en-US" sz="2400" dirty="0">
                <a:solidFill>
                  <a:schemeClr val="tx1"/>
                </a:solidFill>
              </a:rPr>
              <a:t> </a:t>
            </a:r>
            <a:r>
              <a:rPr lang="en-US" sz="2400" dirty="0" err="1">
                <a:solidFill>
                  <a:schemeClr val="tx1"/>
                </a:solidFill>
              </a:rPr>
              <a:t>sự</a:t>
            </a:r>
            <a:r>
              <a:rPr lang="en-US" sz="2400" dirty="0">
                <a:solidFill>
                  <a:schemeClr val="tx1"/>
                </a:solidFill>
              </a:rPr>
              <a:t> </a:t>
            </a:r>
            <a:r>
              <a:rPr lang="en-US" sz="2400" dirty="0" err="1">
                <a:solidFill>
                  <a:schemeClr val="tx1"/>
                </a:solidFill>
              </a:rPr>
              <a:t>đồng</a:t>
            </a:r>
            <a:r>
              <a:rPr lang="en-US" sz="2400" dirty="0">
                <a:solidFill>
                  <a:schemeClr val="tx1"/>
                </a:solidFill>
              </a:rPr>
              <a:t> </a:t>
            </a:r>
            <a:r>
              <a:rPr lang="en-US" sz="2400" dirty="0" err="1">
                <a:solidFill>
                  <a:schemeClr val="tx1"/>
                </a:solidFill>
              </a:rPr>
              <a:t>tình</a:t>
            </a:r>
            <a:r>
              <a:rPr lang="en-US" sz="2400" dirty="0">
                <a:solidFill>
                  <a:schemeClr val="tx1"/>
                </a:solidFill>
              </a:rPr>
              <a:t> </a:t>
            </a:r>
            <a:r>
              <a:rPr lang="en-US" sz="2400" dirty="0" err="1">
                <a:solidFill>
                  <a:schemeClr val="tx1"/>
                </a:solidFill>
              </a:rPr>
              <a:t>của</a:t>
            </a:r>
            <a:r>
              <a:rPr lang="en-US" sz="2400" dirty="0">
                <a:solidFill>
                  <a:schemeClr val="tx1"/>
                </a:solidFill>
              </a:rPr>
              <a:t> </a:t>
            </a:r>
            <a:r>
              <a:rPr lang="en-US" sz="2400" dirty="0" err="1">
                <a:solidFill>
                  <a:schemeClr val="tx1"/>
                </a:solidFill>
              </a:rPr>
              <a:t>các</a:t>
            </a:r>
            <a:r>
              <a:rPr lang="en-US" sz="2400" dirty="0">
                <a:solidFill>
                  <a:schemeClr val="tx1"/>
                </a:solidFill>
              </a:rPr>
              <a:t> n</a:t>
            </a:r>
            <a:r>
              <a:rPr lang="vi-VN" sz="2400" dirty="0">
                <a:solidFill>
                  <a:schemeClr val="tx1"/>
                </a:solidFill>
              </a:rPr>
              <a:t>ư</a:t>
            </a:r>
            <a:r>
              <a:rPr lang="en-US" sz="2400" dirty="0" err="1">
                <a:solidFill>
                  <a:schemeClr val="tx1"/>
                </a:solidFill>
              </a:rPr>
              <a:t>ớc</a:t>
            </a:r>
            <a:r>
              <a:rPr lang="en-US" sz="2400" dirty="0">
                <a:solidFill>
                  <a:schemeClr val="tx1"/>
                </a:solidFill>
              </a:rPr>
              <a:t> </a:t>
            </a:r>
            <a:r>
              <a:rPr lang="en-US" sz="2400" dirty="0" err="1">
                <a:solidFill>
                  <a:schemeClr val="tx1"/>
                </a:solidFill>
              </a:rPr>
              <a:t>chủ</a:t>
            </a:r>
            <a:r>
              <a:rPr lang="en-US" sz="2400" dirty="0">
                <a:solidFill>
                  <a:schemeClr val="tx1"/>
                </a:solidFill>
              </a:rPr>
              <a:t> </a:t>
            </a:r>
            <a:r>
              <a:rPr lang="en-US" sz="2400" dirty="0" err="1">
                <a:solidFill>
                  <a:schemeClr val="tx1"/>
                </a:solidFill>
              </a:rPr>
              <a:t>nghĩa</a:t>
            </a:r>
            <a:r>
              <a:rPr lang="en-US" sz="2400" dirty="0">
                <a:solidFill>
                  <a:schemeClr val="tx1"/>
                </a:solidFill>
              </a:rPr>
              <a:t> </a:t>
            </a:r>
            <a:r>
              <a:rPr lang="en-US" sz="2400" dirty="0" err="1">
                <a:solidFill>
                  <a:schemeClr val="tx1"/>
                </a:solidFill>
              </a:rPr>
              <a:t>xã</a:t>
            </a:r>
            <a:r>
              <a:rPr lang="en-US" sz="2400" dirty="0">
                <a:solidFill>
                  <a:schemeClr val="tx1"/>
                </a:solidFill>
              </a:rPr>
              <a:t> </a:t>
            </a:r>
            <a:r>
              <a:rPr lang="en-US" sz="2400" dirty="0" err="1">
                <a:solidFill>
                  <a:schemeClr val="tx1"/>
                </a:solidFill>
              </a:rPr>
              <a:t>hội</a:t>
            </a:r>
            <a:r>
              <a:rPr lang="en-US" sz="2400" dirty="0">
                <a:solidFill>
                  <a:schemeClr val="tx1"/>
                </a:solidFill>
              </a:rPr>
              <a:t>, </a:t>
            </a:r>
            <a:r>
              <a:rPr lang="en-US" sz="2400" dirty="0" err="1">
                <a:solidFill>
                  <a:schemeClr val="tx1"/>
                </a:solidFill>
              </a:rPr>
              <a:t>bạn</a:t>
            </a:r>
            <a:r>
              <a:rPr lang="en-US" sz="2400" dirty="0">
                <a:solidFill>
                  <a:schemeClr val="tx1"/>
                </a:solidFill>
              </a:rPr>
              <a:t> </a:t>
            </a:r>
            <a:r>
              <a:rPr lang="en-US" sz="2400" dirty="0" err="1">
                <a:solidFill>
                  <a:schemeClr val="tx1"/>
                </a:solidFill>
              </a:rPr>
              <a:t>bè</a:t>
            </a:r>
            <a:r>
              <a:rPr lang="en-US" sz="2400" dirty="0">
                <a:solidFill>
                  <a:schemeClr val="tx1"/>
                </a:solidFill>
              </a:rPr>
              <a:t> </a:t>
            </a:r>
            <a:r>
              <a:rPr lang="en-US" sz="2400" dirty="0" err="1">
                <a:solidFill>
                  <a:schemeClr val="tx1"/>
                </a:solidFill>
              </a:rPr>
              <a:t>quốc</a:t>
            </a:r>
            <a:r>
              <a:rPr lang="en-US" sz="2400" dirty="0">
                <a:solidFill>
                  <a:schemeClr val="tx1"/>
                </a:solidFill>
              </a:rPr>
              <a:t> </a:t>
            </a:r>
            <a:r>
              <a:rPr lang="en-US" sz="2400" dirty="0" err="1">
                <a:solidFill>
                  <a:schemeClr val="tx1"/>
                </a:solidFill>
              </a:rPr>
              <a:t>tế</a:t>
            </a:r>
            <a:r>
              <a:rPr lang="en-US" sz="2400" dirty="0">
                <a:solidFill>
                  <a:schemeClr val="tx1"/>
                </a:solidFill>
              </a:rPr>
              <a:t> </a:t>
            </a:r>
            <a:r>
              <a:rPr lang="en-US" sz="2400" dirty="0" err="1">
                <a:solidFill>
                  <a:schemeClr val="tx1"/>
                </a:solidFill>
              </a:rPr>
              <a:t>để</a:t>
            </a:r>
            <a:r>
              <a:rPr lang="en-US" sz="2400" dirty="0">
                <a:solidFill>
                  <a:schemeClr val="tx1"/>
                </a:solidFill>
              </a:rPr>
              <a:t> </a:t>
            </a:r>
            <a:r>
              <a:rPr lang="en-US" sz="2400" dirty="0" err="1">
                <a:solidFill>
                  <a:schemeClr val="tx1"/>
                </a:solidFill>
              </a:rPr>
              <a:t>tạo</a:t>
            </a:r>
            <a:r>
              <a:rPr lang="en-US" sz="2400" dirty="0">
                <a:solidFill>
                  <a:schemeClr val="tx1"/>
                </a:solidFill>
              </a:rPr>
              <a:t> </a:t>
            </a:r>
            <a:r>
              <a:rPr lang="en-US" sz="2400" dirty="0" err="1">
                <a:solidFill>
                  <a:schemeClr val="tx1"/>
                </a:solidFill>
              </a:rPr>
              <a:t>thế</a:t>
            </a:r>
            <a:r>
              <a:rPr lang="en-US" sz="2400" dirty="0">
                <a:solidFill>
                  <a:schemeClr val="tx1"/>
                </a:solidFill>
              </a:rPr>
              <a:t> </a:t>
            </a:r>
            <a:r>
              <a:rPr lang="en-US" sz="2400" dirty="0" err="1">
                <a:solidFill>
                  <a:schemeClr val="tx1"/>
                </a:solidFill>
              </a:rPr>
              <a:t>dựa</a:t>
            </a:r>
            <a:r>
              <a:rPr lang="en-US" sz="2400" dirty="0">
                <a:solidFill>
                  <a:schemeClr val="tx1"/>
                </a:solidFill>
              </a:rPr>
              <a:t> </a:t>
            </a:r>
            <a:r>
              <a:rPr lang="en-US" sz="2400" dirty="0" err="1">
                <a:solidFill>
                  <a:schemeClr val="tx1"/>
                </a:solidFill>
              </a:rPr>
              <a:t>cho</a:t>
            </a:r>
            <a:r>
              <a:rPr lang="en-US" sz="2400" dirty="0">
                <a:solidFill>
                  <a:schemeClr val="tx1"/>
                </a:solidFill>
              </a:rPr>
              <a:t> </a:t>
            </a:r>
            <a:r>
              <a:rPr lang="en-US" sz="2400" dirty="0" err="1">
                <a:solidFill>
                  <a:schemeClr val="tx1"/>
                </a:solidFill>
              </a:rPr>
              <a:t>cách</a:t>
            </a:r>
            <a:r>
              <a:rPr lang="en-US" sz="2400" dirty="0">
                <a:solidFill>
                  <a:schemeClr val="tx1"/>
                </a:solidFill>
              </a:rPr>
              <a:t> </a:t>
            </a:r>
            <a:r>
              <a:rPr lang="en-US" sz="2400" dirty="0" err="1">
                <a:solidFill>
                  <a:schemeClr val="tx1"/>
                </a:solidFill>
              </a:rPr>
              <a:t>mạng</a:t>
            </a:r>
            <a:r>
              <a:rPr lang="en-US" sz="2400" dirty="0">
                <a:solidFill>
                  <a:schemeClr val="tx1"/>
                </a:solidFill>
              </a:rPr>
              <a:t> </a:t>
            </a:r>
            <a:r>
              <a:rPr lang="en-US" sz="2400" dirty="0" err="1">
                <a:solidFill>
                  <a:schemeClr val="tx1"/>
                </a:solidFill>
              </a:rPr>
              <a:t>viêt</a:t>
            </a:r>
            <a:r>
              <a:rPr lang="en-US" sz="2400" dirty="0">
                <a:solidFill>
                  <a:schemeClr val="tx1"/>
                </a:solidFill>
              </a:rPr>
              <a:t> </a:t>
            </a:r>
            <a:r>
              <a:rPr lang="en-US" sz="2400" dirty="0" err="1">
                <a:solidFill>
                  <a:schemeClr val="tx1"/>
                </a:solidFill>
              </a:rPr>
              <a:t>nam</a:t>
            </a:r>
            <a:r>
              <a:rPr lang="en-US" sz="2400" dirty="0">
                <a:solidFill>
                  <a:schemeClr val="tx1"/>
                </a:solidFill>
              </a:rPr>
              <a:t>.</a:t>
            </a:r>
          </a:p>
        </p:txBody>
      </p:sp>
      <p:pic>
        <p:nvPicPr>
          <p:cNvPr id="6" name="Picture 2" descr="Image result for Mặt trận nhân dân châu á và châu phi đoàn kết với việt nam">
            <a:extLst>
              <a:ext uri="{FF2B5EF4-FFF2-40B4-BE49-F238E27FC236}">
                <a16:creationId xmlns:a16="http://schemas.microsoft.com/office/drawing/2014/main" id="{61E4B51B-050B-4FAF-AD05-DB8B9AEF52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3639" y="2571750"/>
            <a:ext cx="4669958" cy="183685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6063468F-AE0A-4120-9CCD-E9B728917137}"/>
              </a:ext>
            </a:extLst>
          </p:cNvPr>
          <p:cNvGraphicFramePr>
            <a:graphicFrameLocks noGrp="1"/>
          </p:cNvGraphicFramePr>
          <p:nvPr>
            <p:extLst>
              <p:ext uri="{D42A27DB-BD31-4B8C-83A1-F6EECF244321}">
                <p14:modId xmlns:p14="http://schemas.microsoft.com/office/powerpoint/2010/main" val="3273950270"/>
              </p:ext>
            </p:extLst>
          </p:nvPr>
        </p:nvGraphicFramePr>
        <p:xfrm>
          <a:off x="1941097" y="4573947"/>
          <a:ext cx="4762500" cy="445770"/>
        </p:xfrm>
        <a:graphic>
          <a:graphicData uri="http://schemas.openxmlformats.org/drawingml/2006/table">
            <a:tbl>
              <a:tblPr/>
              <a:tblGrid>
                <a:gridCol w="4762500">
                  <a:extLst>
                    <a:ext uri="{9D8B030D-6E8A-4147-A177-3AD203B41FA5}">
                      <a16:colId xmlns:a16="http://schemas.microsoft.com/office/drawing/2014/main" val="1885856603"/>
                    </a:ext>
                  </a:extLst>
                </a:gridCol>
              </a:tblGrid>
              <a:tr h="0">
                <a:tc>
                  <a:txBody>
                    <a:bodyPr/>
                    <a:lstStyle/>
                    <a:p>
                      <a:pPr algn="ctr"/>
                      <a:r>
                        <a:rPr lang="vi-VN" dirty="0"/>
                        <a:t>Ngày 8-2-1965, nhân dân Thủ đô Mát-xcơ-va (Liên Xô) mít-tinh ủng hộ nhân dân Việt Nam.</a:t>
                      </a:r>
                    </a:p>
                  </a:txBody>
                  <a:tcPr marL="9525" marR="9525" marT="9525" marB="9525" anchor="ctr">
                    <a:lnL>
                      <a:noFill/>
                    </a:lnL>
                    <a:lnR>
                      <a:noFill/>
                    </a:lnR>
                    <a:lnT>
                      <a:noFill/>
                    </a:lnT>
                    <a:lnB>
                      <a:noFill/>
                    </a:lnB>
                    <a:solidFill>
                      <a:srgbClr val="FFFFFF"/>
                    </a:solidFill>
                  </a:tcPr>
                </a:tc>
                <a:extLst>
                  <a:ext uri="{0D108BD9-81ED-4DB2-BD59-A6C34878D82A}">
                    <a16:rowId xmlns:a16="http://schemas.microsoft.com/office/drawing/2014/main" val="194814525"/>
                  </a:ext>
                </a:extLst>
              </a:tr>
            </a:tbl>
          </a:graphicData>
        </a:graphic>
      </p:graphicFrame>
      <p:sp>
        <p:nvSpPr>
          <p:cNvPr id="8" name="Rectangle 1">
            <a:extLst>
              <a:ext uri="{FF2B5EF4-FFF2-40B4-BE49-F238E27FC236}">
                <a16:creationId xmlns:a16="http://schemas.microsoft.com/office/drawing/2014/main" id="{A2124E21-CBEC-446C-A702-80A1EF7CADBD}"/>
              </a:ext>
            </a:extLst>
          </p:cNvPr>
          <p:cNvSpPr>
            <a:spLocks noChangeArrowheads="1"/>
          </p:cNvSpPr>
          <p:nvPr/>
        </p:nvSpPr>
        <p:spPr bwMode="auto">
          <a:xfrm>
            <a:off x="1941097" y="457378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70421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ctrTitle"/>
          </p:nvPr>
        </p:nvSpPr>
        <p:spPr>
          <a:xfrm>
            <a:off x="1433401" y="1375508"/>
            <a:ext cx="6551211" cy="2010810"/>
          </a:xfrm>
          <a:prstGeom prst="rect">
            <a:avLst/>
          </a:prstGeom>
        </p:spPr>
        <p:txBody>
          <a:bodyPr lIns="91425" tIns="91425" rIns="91425" bIns="91425" anchor="b" anchorCtr="0">
            <a:noAutofit/>
          </a:bodyPr>
          <a:lstStyle/>
          <a:p>
            <a:pPr lvl="0" algn="l" rtl="0">
              <a:spcBef>
                <a:spcPts val="0"/>
              </a:spcBef>
              <a:buNone/>
            </a:pPr>
            <a:r>
              <a:rPr lang="en" sz="4000" dirty="0"/>
              <a:t>5.2. Tư tưởng Hồ Chí Minh về đoàn kết quốc tế </a:t>
            </a:r>
            <a:r>
              <a:rPr lang="en-US" sz="4000" dirty="0"/>
              <a:t/>
            </a:r>
            <a:br>
              <a:rPr lang="en-US" sz="4000" dirty="0"/>
            </a:br>
            <a:r>
              <a:rPr lang="en-US" sz="4000" dirty="0"/>
              <a:t>5.2.3. </a:t>
            </a:r>
            <a:r>
              <a:rPr lang="en-US" sz="4000" dirty="0" err="1"/>
              <a:t>Nguyên</a:t>
            </a:r>
            <a:r>
              <a:rPr lang="en-US" sz="4000" dirty="0"/>
              <a:t> </a:t>
            </a:r>
            <a:r>
              <a:rPr lang="en-US" sz="4000" dirty="0" err="1"/>
              <a:t>Tắc</a:t>
            </a:r>
            <a:r>
              <a:rPr lang="en-US" sz="4000" dirty="0"/>
              <a:t> </a:t>
            </a:r>
            <a:r>
              <a:rPr lang="en-US" sz="4000" dirty="0" err="1"/>
              <a:t>Đoàn</a:t>
            </a:r>
            <a:r>
              <a:rPr lang="en-US" sz="4000" dirty="0"/>
              <a:t> </a:t>
            </a:r>
            <a:r>
              <a:rPr lang="en-US" sz="4000" dirty="0" err="1"/>
              <a:t>Kết</a:t>
            </a:r>
            <a:endParaRPr lang="en" sz="4000" dirty="0"/>
          </a:p>
        </p:txBody>
      </p:sp>
    </p:spTree>
    <p:extLst>
      <p:ext uri="{BB962C8B-B14F-4D97-AF65-F5344CB8AC3E}">
        <p14:creationId xmlns:p14="http://schemas.microsoft.com/office/powerpoint/2010/main" val="1293438260"/>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2" name="Shape 672"/>
          <p:cNvSpPr txBox="1">
            <a:spLocks noGrp="1"/>
          </p:cNvSpPr>
          <p:nvPr>
            <p:ph type="body" idx="1"/>
          </p:nvPr>
        </p:nvSpPr>
        <p:spPr>
          <a:xfrm>
            <a:off x="312821" y="1297039"/>
            <a:ext cx="4780547" cy="3610800"/>
          </a:xfrm>
          <a:prstGeom prst="rect">
            <a:avLst/>
          </a:prstGeom>
        </p:spPr>
        <p:txBody>
          <a:bodyPr lIns="91425" tIns="91425" rIns="91425" bIns="91425" anchor="t" anchorCtr="0">
            <a:noAutofit/>
          </a:bodyPr>
          <a:lstStyle/>
          <a:p>
            <a:pPr marL="342900" lvl="0" indent="-342900" rtl="0">
              <a:spcBef>
                <a:spcPts val="0"/>
              </a:spcBef>
              <a:buFont typeface="Wingdings" panose="05000000000000000000" pitchFamily="2" charset="2"/>
              <a:buChar char="v"/>
            </a:pPr>
            <a:r>
              <a:rPr lang="en" sz="2200" dirty="0">
                <a:solidFill>
                  <a:schemeClr val="tx1"/>
                </a:solidFill>
              </a:rPr>
              <a:t>Đoàn kết trên cơ sở thống nhất mục tiêu và lợi ích </a:t>
            </a:r>
          </a:p>
          <a:p>
            <a:pPr marL="342900" lvl="0" indent="-342900" rtl="0">
              <a:spcBef>
                <a:spcPts val="0"/>
              </a:spcBef>
              <a:buFont typeface="Wingdings" panose="05000000000000000000" pitchFamily="2" charset="2"/>
              <a:buChar char="v"/>
            </a:pPr>
            <a:r>
              <a:rPr lang="en-US" sz="2200" dirty="0">
                <a:solidFill>
                  <a:schemeClr val="tx1"/>
                </a:solidFill>
              </a:rPr>
              <a:t>N</a:t>
            </a:r>
            <a:r>
              <a:rPr lang="vi-VN" sz="2200" dirty="0">
                <a:solidFill>
                  <a:schemeClr val="tx1"/>
                </a:solidFill>
              </a:rPr>
              <a:t>hờ đặt cách mạng Việt Nam trong bối cảnh chung của Thời đại kết hợp lợi ích của cách mạng Việt Nam với trào lưu cách mạng thế giới và nhận thức về nghĩa vụ của Việt Nam đối với sự nshiệp cách mạng chung của nhân dân tiến bộ trên thế giới</a:t>
            </a:r>
            <a:endParaRPr lang="en" sz="2200" dirty="0">
              <a:solidFill>
                <a:schemeClr val="tx1"/>
              </a:solidFill>
            </a:endParaRPr>
          </a:p>
        </p:txBody>
      </p:sp>
      <p:sp>
        <p:nvSpPr>
          <p:cNvPr id="673" name="Shape 673"/>
          <p:cNvSpPr/>
          <p:nvPr/>
        </p:nvSpPr>
        <p:spPr>
          <a:xfrm>
            <a:off x="-4794549" y="-1233444"/>
            <a:ext cx="45719" cy="503809"/>
          </a:xfrm>
          <a:prstGeom prst="rect">
            <a:avLst/>
          </a:prstGeom>
          <a:solidFill>
            <a:srgbClr val="F3F3F3"/>
          </a:solidFill>
          <a:ln w="19050" cap="flat" cmpd="sng">
            <a:solidFill>
              <a:srgbClr val="1C4587"/>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sz="1000">
                <a:solidFill>
                  <a:srgbClr val="999999"/>
                </a:solidFill>
                <a:latin typeface="Dosis"/>
                <a:ea typeface="Dosis"/>
                <a:cs typeface="Dosis"/>
                <a:sym typeface="Dosis"/>
              </a:rPr>
              <a:t>Place your screenshot here</a:t>
            </a:r>
          </a:p>
        </p:txBody>
      </p:sp>
      <p:sp>
        <p:nvSpPr>
          <p:cNvPr id="674" name="Shape 674"/>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r>
              <a:rPr lang="en-US" sz="2400" dirty="0"/>
              <a:t>Đ</a:t>
            </a:r>
            <a:r>
              <a:rPr lang="vi-VN" sz="2400" dirty="0"/>
              <a:t>oàn kết trên cơ sở thống nhất mục tiêu và lợi ích, có lý, có tình</a:t>
            </a:r>
            <a:endParaRPr lang="en" sz="2400" dirty="0"/>
          </a:p>
        </p:txBody>
      </p:sp>
      <p:pic>
        <p:nvPicPr>
          <p:cNvPr id="6" name="Picture Placeholder 2">
            <a:extLst>
              <a:ext uri="{FF2B5EF4-FFF2-40B4-BE49-F238E27FC236}">
                <a16:creationId xmlns:a16="http://schemas.microsoft.com/office/drawing/2014/main" id="{10F5B6AA-959A-4970-8394-9C6FE7735A41}"/>
              </a:ext>
            </a:extLst>
          </p:cNvPr>
          <p:cNvPicPr>
            <a:picLocks noChangeAspect="1"/>
          </p:cNvPicPr>
          <p:nvPr/>
        </p:nvPicPr>
        <p:blipFill>
          <a:blip r:embed="rId3">
            <a:extLst>
              <a:ext uri="{28A0092B-C50C-407E-A947-70E740481C1C}">
                <a14:useLocalDpi xmlns:a14="http://schemas.microsoft.com/office/drawing/2010/main" val="0"/>
              </a:ext>
            </a:extLst>
          </a:blip>
          <a:srcRect l="6891" r="6891"/>
          <a:stretch>
            <a:fillRect/>
          </a:stretch>
        </p:blipFill>
        <p:spPr>
          <a:xfrm>
            <a:off x="4924926" y="1297039"/>
            <a:ext cx="2870033" cy="3328827"/>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pic>
    </p:spTree>
    <p:extLst>
      <p:ext uri="{BB962C8B-B14F-4D97-AF65-F5344CB8AC3E}">
        <p14:creationId xmlns:p14="http://schemas.microsoft.com/office/powerpoint/2010/main" val="293299449"/>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81" name="Shape 681"/>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r>
              <a:rPr lang="vi-VN" dirty="0"/>
              <a:t>Đối với phong trào cộng sản và công nhân quốc tế, </a:t>
            </a:r>
            <a:endParaRPr lang="en" dirty="0"/>
          </a:p>
        </p:txBody>
      </p:sp>
      <p:sp>
        <p:nvSpPr>
          <p:cNvPr id="682" name="Shape 682"/>
          <p:cNvSpPr txBox="1">
            <a:spLocks noGrp="1"/>
          </p:cNvSpPr>
          <p:nvPr>
            <p:ph type="body" idx="1"/>
          </p:nvPr>
        </p:nvSpPr>
        <p:spPr>
          <a:xfrm>
            <a:off x="747925" y="1297039"/>
            <a:ext cx="7419330" cy="3610800"/>
          </a:xfrm>
          <a:prstGeom prst="rect">
            <a:avLst/>
          </a:prstGeom>
        </p:spPr>
        <p:txBody>
          <a:bodyPr lIns="91425" tIns="91425" rIns="91425" bIns="91425" anchor="t" anchorCtr="0">
            <a:noAutofit/>
          </a:bodyPr>
          <a:lstStyle/>
          <a:p>
            <a:pPr marL="342900" lvl="0" indent="-342900" rtl="0">
              <a:spcBef>
                <a:spcPts val="0"/>
              </a:spcBef>
              <a:buFontTx/>
              <a:buChar char="-"/>
            </a:pPr>
            <a:r>
              <a:rPr lang="en" dirty="0">
                <a:solidFill>
                  <a:schemeClr val="tx1"/>
                </a:solidFill>
              </a:rPr>
              <a:t>Giương cao ngọn cờ độc lập dân tộc gắn liền với chủ nghĩa xã hội, thực hiện đoàn kết thống nhất trên nền tảng chủ nghĩa Mac- Lenin và chủ nghĩa quốc tế vô sản</a:t>
            </a:r>
          </a:p>
          <a:p>
            <a:pPr marL="342900" lvl="0" indent="-342900" rtl="0">
              <a:spcBef>
                <a:spcPts val="0"/>
              </a:spcBef>
              <a:buFontTx/>
              <a:buChar char="-"/>
            </a:pPr>
            <a:r>
              <a:rPr lang="en" dirty="0">
                <a:solidFill>
                  <a:schemeClr val="tx1"/>
                </a:solidFill>
              </a:rPr>
              <a:t>Giương cao ngọn cờ hòa bình trong công lý </a:t>
            </a:r>
          </a:p>
        </p:txBody>
      </p:sp>
    </p:spTree>
    <p:extLst>
      <p:ext uri="{BB962C8B-B14F-4D97-AF65-F5344CB8AC3E}">
        <p14:creationId xmlns:p14="http://schemas.microsoft.com/office/powerpoint/2010/main" val="3122728110"/>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9" name="Shape 689"/>
          <p:cNvSpPr txBox="1">
            <a:spLocks noGrp="1"/>
          </p:cNvSpPr>
          <p:nvPr>
            <p:ph type="title"/>
          </p:nvPr>
        </p:nvSpPr>
        <p:spPr>
          <a:xfrm>
            <a:off x="747925" y="492369"/>
            <a:ext cx="6140399" cy="590056"/>
          </a:xfrm>
          <a:prstGeom prst="rect">
            <a:avLst/>
          </a:prstGeom>
        </p:spPr>
        <p:txBody>
          <a:bodyPr lIns="91425" tIns="91425" rIns="91425" bIns="91425" anchor="b" anchorCtr="0">
            <a:noAutofit/>
          </a:bodyPr>
          <a:lstStyle/>
          <a:p>
            <a:pPr lvl="0">
              <a:spcBef>
                <a:spcPts val="0"/>
              </a:spcBef>
              <a:buNone/>
            </a:pPr>
            <a:r>
              <a:rPr lang="vi-VN" sz="2400" dirty="0"/>
              <a:t>Đối với các dân tộc trên thế giới</a:t>
            </a:r>
            <a:endParaRPr lang="en" sz="2400" dirty="0"/>
          </a:p>
        </p:txBody>
      </p:sp>
      <p:sp>
        <p:nvSpPr>
          <p:cNvPr id="690" name="Shape 690"/>
          <p:cNvSpPr txBox="1">
            <a:spLocks noGrp="1"/>
          </p:cNvSpPr>
          <p:nvPr>
            <p:ph type="body" idx="1"/>
          </p:nvPr>
        </p:nvSpPr>
        <p:spPr>
          <a:xfrm>
            <a:off x="747925" y="1297050"/>
            <a:ext cx="6699477" cy="3610800"/>
          </a:xfrm>
          <a:prstGeom prst="rect">
            <a:avLst/>
          </a:prstGeom>
        </p:spPr>
        <p:txBody>
          <a:bodyPr lIns="91425" tIns="91425" rIns="91425" bIns="91425" anchor="t" anchorCtr="0">
            <a:noAutofit/>
          </a:bodyPr>
          <a:lstStyle/>
          <a:p>
            <a:pPr lvl="0" rtl="0">
              <a:spcBef>
                <a:spcPts val="0"/>
              </a:spcBef>
              <a:buNone/>
            </a:pPr>
            <a:r>
              <a:rPr lang="en" dirty="0">
                <a:solidFill>
                  <a:schemeClr val="tx1"/>
                </a:solidFill>
              </a:rPr>
              <a:t>“Là một nước ở Đông-Nam Á. </a:t>
            </a:r>
            <a:r>
              <a:rPr lang="en-US" dirty="0">
                <a:solidFill>
                  <a:schemeClr val="tx1"/>
                </a:solidFill>
              </a:rPr>
              <a:t>C</a:t>
            </a:r>
            <a:r>
              <a:rPr lang="en" dirty="0">
                <a:solidFill>
                  <a:schemeClr val="tx1"/>
                </a:solidFill>
              </a:rPr>
              <a:t>húng ta hết lòng ủng hộ cuộc đấu tranh chính nghĩa của các khu vực này chống lại sự xâm lược và nô dịch của chủ nghĩa đế quốc , chủ nghĩa thực dân cũ và mới”</a:t>
            </a:r>
            <a:br>
              <a:rPr lang="en" dirty="0">
                <a:solidFill>
                  <a:schemeClr val="tx1"/>
                </a:solidFill>
              </a:rPr>
            </a:br>
            <a:r>
              <a:rPr lang="en" dirty="0">
                <a:solidFill>
                  <a:schemeClr val="tx1"/>
                </a:solidFill>
              </a:rPr>
              <a:t>- Tôn trọng độc lập , chủ quyền và toàn vẹn lãnh thổ , quyền tự quyết-hợp tác, hữu nghị</a:t>
            </a:r>
          </a:p>
          <a:p>
            <a:pPr lvl="0" rtl="0">
              <a:spcBef>
                <a:spcPts val="0"/>
              </a:spcBef>
              <a:buNone/>
            </a:pPr>
            <a:r>
              <a:rPr lang="en" dirty="0">
                <a:solidFill>
                  <a:schemeClr val="tx1"/>
                </a:solidFill>
              </a:rPr>
              <a:t>- </a:t>
            </a:r>
            <a:r>
              <a:rPr lang="en-US" dirty="0">
                <a:solidFill>
                  <a:schemeClr val="tx1"/>
                </a:solidFill>
              </a:rPr>
              <a:t>L</a:t>
            </a:r>
            <a:r>
              <a:rPr lang="en" dirty="0">
                <a:solidFill>
                  <a:schemeClr val="tx1"/>
                </a:solidFill>
              </a:rPr>
              <a:t>àm bạn với tất cả các nước dân chủ không gây thù oán với một ai</a:t>
            </a:r>
          </a:p>
        </p:txBody>
      </p:sp>
    </p:spTree>
    <p:extLst>
      <p:ext uri="{BB962C8B-B14F-4D97-AF65-F5344CB8AC3E}">
        <p14:creationId xmlns:p14="http://schemas.microsoft.com/office/powerpoint/2010/main" val="4132524704"/>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7" name="Shape 697"/>
          <p:cNvSpPr txBox="1">
            <a:spLocks noGrp="1"/>
          </p:cNvSpPr>
          <p:nvPr>
            <p:ph type="title"/>
          </p:nvPr>
        </p:nvSpPr>
        <p:spPr>
          <a:xfrm>
            <a:off x="747925" y="422031"/>
            <a:ext cx="6140399" cy="660394"/>
          </a:xfrm>
          <a:prstGeom prst="rect">
            <a:avLst/>
          </a:prstGeom>
        </p:spPr>
        <p:txBody>
          <a:bodyPr lIns="91425" tIns="91425" rIns="91425" bIns="91425" anchor="b" anchorCtr="0">
            <a:noAutofit/>
          </a:bodyPr>
          <a:lstStyle/>
          <a:p>
            <a:pPr lvl="0">
              <a:spcBef>
                <a:spcPts val="0"/>
              </a:spcBef>
              <a:buNone/>
            </a:pPr>
            <a:r>
              <a:rPr lang="vi-VN" sz="2400" dirty="0"/>
              <a:t>Đối với các lực lượng tiến bộ trên thế giới</a:t>
            </a:r>
            <a:endParaRPr lang="en" sz="2400" dirty="0"/>
          </a:p>
        </p:txBody>
      </p:sp>
      <p:sp>
        <p:nvSpPr>
          <p:cNvPr id="698" name="Shape 698"/>
          <p:cNvSpPr txBox="1">
            <a:spLocks noGrp="1"/>
          </p:cNvSpPr>
          <p:nvPr>
            <p:ph type="body" idx="1"/>
          </p:nvPr>
        </p:nvSpPr>
        <p:spPr>
          <a:xfrm>
            <a:off x="747925" y="1297050"/>
            <a:ext cx="6424056" cy="3610800"/>
          </a:xfrm>
          <a:prstGeom prst="rect">
            <a:avLst/>
          </a:prstGeom>
        </p:spPr>
        <p:txBody>
          <a:bodyPr lIns="91425" tIns="91425" rIns="91425" bIns="91425" anchor="t" anchorCtr="0">
            <a:noAutofit/>
          </a:bodyPr>
          <a:lstStyle/>
          <a:p>
            <a:pPr marL="285750" lvl="0" indent="-285750" rtl="0">
              <a:spcBef>
                <a:spcPts val="0"/>
              </a:spcBef>
              <a:buFontTx/>
              <a:buChar char="-"/>
            </a:pPr>
            <a:r>
              <a:rPr lang="en" sz="1800" dirty="0">
                <a:solidFill>
                  <a:schemeClr val="tx1"/>
                </a:solidFill>
              </a:rPr>
              <a:t>Dân Việt Nam không muốn đổ máu , dân Việt Nam yêu chuộng hòa bình </a:t>
            </a:r>
          </a:p>
          <a:p>
            <a:pPr marL="285750" lvl="0" indent="-285750" rtl="0">
              <a:spcBef>
                <a:spcPts val="0"/>
              </a:spcBef>
              <a:buFontTx/>
              <a:buChar char="-"/>
            </a:pPr>
            <a:r>
              <a:rPr lang="en" sz="1800" dirty="0">
                <a:solidFill>
                  <a:schemeClr val="tx1"/>
                </a:solidFill>
              </a:rPr>
              <a:t>Ngọn cờ hòa bình trong công lý là tư tưởng bất di bất dịch của Hồ Chí Minh</a:t>
            </a:r>
          </a:p>
          <a:p>
            <a:pPr marL="285750" lvl="0" indent="-285750" rtl="0">
              <a:spcBef>
                <a:spcPts val="0"/>
              </a:spcBef>
              <a:buFontTx/>
              <a:buChar char="-"/>
            </a:pPr>
            <a:r>
              <a:rPr lang="en" sz="1800" dirty="0">
                <a:solidFill>
                  <a:schemeClr val="tx1"/>
                </a:solidFill>
              </a:rPr>
              <a:t>Chính sách ngoại giao : thân thiện với tất cả các nước dân chủ trên thế giới để giữ gìn hòa bình </a:t>
            </a:r>
          </a:p>
          <a:p>
            <a:pPr marL="285750" lvl="0" indent="-285750" rtl="0">
              <a:spcBef>
                <a:spcPts val="0"/>
              </a:spcBef>
              <a:buFontTx/>
              <a:buChar char="-"/>
            </a:pPr>
            <a:r>
              <a:rPr lang="en" sz="1800" dirty="0">
                <a:solidFill>
                  <a:schemeClr val="tx1"/>
                </a:solidFill>
              </a:rPr>
              <a:t>Phân biệt rõ bạn và thù trong 2 cuộc kháng chiến </a:t>
            </a:r>
          </a:p>
        </p:txBody>
      </p:sp>
    </p:spTree>
    <p:extLst>
      <p:ext uri="{BB962C8B-B14F-4D97-AF65-F5344CB8AC3E}">
        <p14:creationId xmlns:p14="http://schemas.microsoft.com/office/powerpoint/2010/main" val="3574630821"/>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ctrTitle"/>
          </p:nvPr>
        </p:nvSpPr>
        <p:spPr>
          <a:xfrm>
            <a:off x="304993" y="904672"/>
            <a:ext cx="8323441" cy="2344367"/>
          </a:xfrm>
          <a:prstGeom prst="rect">
            <a:avLst/>
          </a:prstGeom>
        </p:spPr>
        <p:txBody>
          <a:bodyPr lIns="91425" tIns="91425" rIns="91425" bIns="91425" anchor="b" anchorCtr="0">
            <a:noAutofit/>
          </a:bodyPr>
          <a:lstStyle/>
          <a:p>
            <a:pPr algn="l"/>
            <a:r>
              <a:rPr lang="en-US" sz="2600" dirty="0"/>
              <a:t>5.3. </a:t>
            </a:r>
            <a:r>
              <a:rPr lang="en-US" sz="2600" dirty="0" err="1"/>
              <a:t>Vận</a:t>
            </a:r>
            <a:r>
              <a:rPr lang="en-US" sz="2600" dirty="0"/>
              <a:t> </a:t>
            </a:r>
            <a:r>
              <a:rPr lang="en-US" sz="2600" dirty="0" err="1"/>
              <a:t>dụng</a:t>
            </a:r>
            <a:r>
              <a:rPr lang="en-US" sz="2600" dirty="0"/>
              <a:t> </a:t>
            </a:r>
            <a:r>
              <a:rPr lang="en-US" sz="2600" dirty="0" err="1"/>
              <a:t>tư</a:t>
            </a:r>
            <a:r>
              <a:rPr lang="en-US" sz="2600" dirty="0"/>
              <a:t> </a:t>
            </a:r>
            <a:r>
              <a:rPr lang="en-US" sz="2600" dirty="0" err="1"/>
              <a:t>tưởng</a:t>
            </a:r>
            <a:r>
              <a:rPr lang="en-US" sz="2600" dirty="0"/>
              <a:t> </a:t>
            </a:r>
            <a:r>
              <a:rPr lang="en-US" sz="2600" dirty="0" err="1"/>
              <a:t>Hồ</a:t>
            </a:r>
            <a:r>
              <a:rPr lang="en-US" sz="2600" dirty="0"/>
              <a:t> </a:t>
            </a:r>
            <a:r>
              <a:rPr lang="en-US" sz="2600" dirty="0" err="1"/>
              <a:t>Chí</a:t>
            </a:r>
            <a:r>
              <a:rPr lang="en-US" sz="2600" dirty="0"/>
              <a:t> Minh </a:t>
            </a:r>
            <a:r>
              <a:rPr lang="en-US" sz="2600" dirty="0" err="1"/>
              <a:t>về</a:t>
            </a:r>
            <a:r>
              <a:rPr lang="en-US" sz="2600" dirty="0"/>
              <a:t> </a:t>
            </a:r>
            <a:r>
              <a:rPr lang="en-US" sz="2600" dirty="0" err="1"/>
              <a:t>đại</a:t>
            </a:r>
            <a:r>
              <a:rPr lang="en-US" sz="2600" dirty="0"/>
              <a:t> </a:t>
            </a:r>
            <a:r>
              <a:rPr lang="en-US" sz="2600" dirty="0" err="1"/>
              <a:t>đoàn</a:t>
            </a:r>
            <a:r>
              <a:rPr lang="en-US" sz="2600" dirty="0"/>
              <a:t> </a:t>
            </a:r>
            <a:r>
              <a:rPr lang="en-US" sz="2600" dirty="0" err="1"/>
              <a:t>kết</a:t>
            </a:r>
            <a:r>
              <a:rPr lang="en-US" sz="2600" dirty="0"/>
              <a:t> </a:t>
            </a:r>
            <a:r>
              <a:rPr lang="en-US" sz="2600" dirty="0" err="1"/>
              <a:t>dân</a:t>
            </a:r>
            <a:r>
              <a:rPr lang="en-US" sz="2600" dirty="0"/>
              <a:t> </a:t>
            </a:r>
            <a:r>
              <a:rPr lang="en-US" sz="2600" dirty="0" err="1"/>
              <a:t>tộc</a:t>
            </a:r>
            <a:r>
              <a:rPr lang="en-US" sz="2600" dirty="0"/>
              <a:t> </a:t>
            </a:r>
            <a:r>
              <a:rPr lang="en-US" sz="2600" dirty="0" err="1"/>
              <a:t>và</a:t>
            </a:r>
            <a:r>
              <a:rPr lang="en-US" sz="2600" dirty="0"/>
              <a:t> </a:t>
            </a:r>
            <a:r>
              <a:rPr lang="en-US" sz="2600" dirty="0" err="1"/>
              <a:t>đoàn</a:t>
            </a:r>
            <a:r>
              <a:rPr lang="en-US" sz="2600" dirty="0"/>
              <a:t> </a:t>
            </a:r>
            <a:r>
              <a:rPr lang="en-US" sz="2600" dirty="0" err="1"/>
              <a:t>kết</a:t>
            </a:r>
            <a:r>
              <a:rPr lang="en-US" sz="2600" dirty="0"/>
              <a:t> </a:t>
            </a:r>
            <a:r>
              <a:rPr lang="en-US" sz="2600" dirty="0" err="1"/>
              <a:t>quốc</a:t>
            </a:r>
            <a:r>
              <a:rPr lang="en-US" sz="2600" dirty="0"/>
              <a:t> </a:t>
            </a:r>
            <a:r>
              <a:rPr lang="en-US" sz="2600" dirty="0" err="1"/>
              <a:t>tế</a:t>
            </a:r>
            <a:r>
              <a:rPr lang="en-US" sz="2600" dirty="0"/>
              <a:t> </a:t>
            </a:r>
            <a:r>
              <a:rPr lang="en-US" sz="2600" dirty="0" err="1"/>
              <a:t>trong</a:t>
            </a:r>
            <a:r>
              <a:rPr lang="en-US" sz="2600" dirty="0"/>
              <a:t> </a:t>
            </a:r>
            <a:r>
              <a:rPr lang="en-US" sz="2600" dirty="0" err="1"/>
              <a:t>giai</a:t>
            </a:r>
            <a:r>
              <a:rPr lang="en-US" sz="2600" dirty="0"/>
              <a:t> </a:t>
            </a:r>
            <a:r>
              <a:rPr lang="en-US" sz="2600" dirty="0" err="1"/>
              <a:t>đoạn</a:t>
            </a:r>
            <a:r>
              <a:rPr lang="en-US" sz="2600" dirty="0"/>
              <a:t> </a:t>
            </a:r>
            <a:r>
              <a:rPr lang="en-US" sz="2600" dirty="0" err="1"/>
              <a:t>hiện</a:t>
            </a:r>
            <a:r>
              <a:rPr lang="en-US" sz="2600" dirty="0"/>
              <a:t> nay</a:t>
            </a:r>
            <a:br>
              <a:rPr lang="en-US" sz="2600" dirty="0"/>
            </a:br>
            <a:r>
              <a:rPr lang="en-US" sz="2600" dirty="0"/>
              <a:t>5.3.1. </a:t>
            </a:r>
            <a:r>
              <a:rPr lang="vi-VN" sz="2600" dirty="0"/>
              <a:t>Quán triệt tư tưởng Hồ Chí Minh về đại đoàn kết toàn dân tộc và đoàn kết quốc tế trong hoạch định chủ trương, đường lối của Đảng </a:t>
            </a:r>
            <a:endParaRPr lang="en" sz="2600" dirty="0"/>
          </a:p>
        </p:txBody>
      </p:sp>
    </p:spTree>
    <p:extLst>
      <p:ext uri="{BB962C8B-B14F-4D97-AF65-F5344CB8AC3E}">
        <p14:creationId xmlns:p14="http://schemas.microsoft.com/office/powerpoint/2010/main" val="2134375596"/>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D952BC6-9588-469F-95E9-927318B44F0C}"/>
              </a:ext>
            </a:extLst>
          </p:cNvPr>
          <p:cNvSpPr>
            <a:spLocks noGrp="1"/>
          </p:cNvSpPr>
          <p:nvPr>
            <p:ph type="subTitle" idx="1"/>
          </p:nvPr>
        </p:nvSpPr>
        <p:spPr>
          <a:xfrm>
            <a:off x="904672" y="2748081"/>
            <a:ext cx="7315199" cy="1084617"/>
          </a:xfrm>
        </p:spPr>
        <p:txBody>
          <a:bodyPr/>
          <a:lstStyle/>
          <a:p>
            <a:pPr algn="ctr"/>
            <a:r>
              <a:rPr lang="en-US" sz="2000" dirty="0" err="1">
                <a:solidFill>
                  <a:schemeClr val="tx1"/>
                </a:solidFill>
              </a:rPr>
              <a:t>Phải</a:t>
            </a:r>
            <a:r>
              <a:rPr lang="en-US" sz="2000" dirty="0">
                <a:solidFill>
                  <a:schemeClr val="tx1"/>
                </a:solidFill>
              </a:rPr>
              <a:t> </a:t>
            </a:r>
            <a:r>
              <a:rPr lang="en-US" sz="2000" dirty="0" err="1">
                <a:solidFill>
                  <a:schemeClr val="tx1"/>
                </a:solidFill>
              </a:rPr>
              <a:t>khơi</a:t>
            </a:r>
            <a:r>
              <a:rPr lang="en-US" sz="2000" dirty="0">
                <a:solidFill>
                  <a:schemeClr val="tx1"/>
                </a:solidFill>
              </a:rPr>
              <a:t> </a:t>
            </a:r>
            <a:r>
              <a:rPr lang="en-US" sz="2000" dirty="0" err="1">
                <a:solidFill>
                  <a:schemeClr val="tx1"/>
                </a:solidFill>
              </a:rPr>
              <a:t>dậy</a:t>
            </a:r>
            <a:r>
              <a:rPr lang="en-US" sz="2000" dirty="0">
                <a:solidFill>
                  <a:schemeClr val="tx1"/>
                </a:solidFill>
              </a:rPr>
              <a:t> </a:t>
            </a:r>
            <a:r>
              <a:rPr lang="vi-VN" sz="2000" dirty="0">
                <a:solidFill>
                  <a:schemeClr val="tx1"/>
                </a:solidFill>
              </a:rPr>
              <a:t>và phát huy đến mức cao nhất sức mạnh dân tộc, và sức mạnh quốc tế, trong đó đặt lợi ích dân tộc, của đất nước lên hàng đầu, lấy đó làm cơ sở để xây dựng các chủ trương, chính sách kinh tế - xã hội</a:t>
            </a:r>
            <a:r>
              <a:rPr lang="en-US" sz="2000" dirty="0">
                <a:solidFill>
                  <a:schemeClr val="tx1"/>
                </a:solidFill>
              </a:rPr>
              <a:t>.</a:t>
            </a:r>
          </a:p>
        </p:txBody>
      </p:sp>
      <p:pic>
        <p:nvPicPr>
          <p:cNvPr id="5" name="Picture 4">
            <a:extLst>
              <a:ext uri="{FF2B5EF4-FFF2-40B4-BE49-F238E27FC236}">
                <a16:creationId xmlns:a16="http://schemas.microsoft.com/office/drawing/2014/main" id="{5C4A9771-CE72-4BAB-AC1D-DCE61FC1D56D}"/>
              </a:ext>
            </a:extLst>
          </p:cNvPr>
          <p:cNvPicPr>
            <a:picLocks noChangeAspect="1"/>
          </p:cNvPicPr>
          <p:nvPr/>
        </p:nvPicPr>
        <p:blipFill>
          <a:blip r:embed="rId2"/>
          <a:stretch>
            <a:fillRect/>
          </a:stretch>
        </p:blipFill>
        <p:spPr>
          <a:xfrm>
            <a:off x="1774812" y="420212"/>
            <a:ext cx="2341217" cy="207938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6">
            <a:extLst>
              <a:ext uri="{FF2B5EF4-FFF2-40B4-BE49-F238E27FC236}">
                <a16:creationId xmlns:a16="http://schemas.microsoft.com/office/drawing/2014/main" id="{B0E7B0F8-20FA-4C62-A3CE-A40A8D92F3E8}"/>
              </a:ext>
            </a:extLst>
          </p:cNvPr>
          <p:cNvPicPr>
            <a:picLocks noChangeAspect="1"/>
          </p:cNvPicPr>
          <p:nvPr/>
        </p:nvPicPr>
        <p:blipFill>
          <a:blip r:embed="rId3"/>
          <a:stretch>
            <a:fillRect/>
          </a:stretch>
        </p:blipFill>
        <p:spPr>
          <a:xfrm>
            <a:off x="5531300" y="269049"/>
            <a:ext cx="2199094" cy="22305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 name="Arrow: Left-Right 7">
            <a:extLst>
              <a:ext uri="{FF2B5EF4-FFF2-40B4-BE49-F238E27FC236}">
                <a16:creationId xmlns:a16="http://schemas.microsoft.com/office/drawing/2014/main" id="{2DBE91C1-2C9C-4CF5-B2DA-351A0041C6D9}"/>
              </a:ext>
            </a:extLst>
          </p:cNvPr>
          <p:cNvSpPr/>
          <p:nvPr/>
        </p:nvSpPr>
        <p:spPr>
          <a:xfrm>
            <a:off x="4265861" y="1187939"/>
            <a:ext cx="1115608" cy="578338"/>
          </a:xfrm>
          <a:prstGeom prst="lef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70527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154FE3D-3E89-49C3-98C4-9729999E46CB}"/>
              </a:ext>
            </a:extLst>
          </p:cNvPr>
          <p:cNvSpPr>
            <a:spLocks noGrp="1"/>
          </p:cNvSpPr>
          <p:nvPr>
            <p:ph type="subTitle" idx="1"/>
          </p:nvPr>
        </p:nvSpPr>
        <p:spPr>
          <a:xfrm>
            <a:off x="231590" y="2478210"/>
            <a:ext cx="5301599" cy="1426549"/>
          </a:xfrm>
        </p:spPr>
        <p:txBody>
          <a:bodyPr/>
          <a:lstStyle/>
          <a:p>
            <a:pPr marL="285750" indent="-285750" algn="l">
              <a:buFont typeface="Wingdings" panose="05000000000000000000" pitchFamily="2" charset="2"/>
              <a:buChar char="v"/>
            </a:pPr>
            <a:r>
              <a:rPr lang="vi-VN" sz="1800" dirty="0">
                <a:solidFill>
                  <a:schemeClr val="tx1"/>
                </a:solidFill>
              </a:rPr>
              <a:t>Tại Đại hội đại biểu toàn quốc lần thứ VIII của Đảng (tháng 6-1996), vấn đề đại đoàn kết toàn dân tộc đã được đặt ở một tầm cao mới, nhằm phát huy sức mạnh của toàn dân trong thời kỳ công nghiệp hoá, hiện đại hoá đất nước. </a:t>
            </a:r>
            <a:endParaRPr lang="en-US" sz="1800" dirty="0">
              <a:solidFill>
                <a:schemeClr val="tx1"/>
              </a:solidFill>
            </a:endParaRPr>
          </a:p>
        </p:txBody>
      </p:sp>
      <p:sp>
        <p:nvSpPr>
          <p:cNvPr id="6" name="Subtitle 2">
            <a:extLst>
              <a:ext uri="{FF2B5EF4-FFF2-40B4-BE49-F238E27FC236}">
                <a16:creationId xmlns:a16="http://schemas.microsoft.com/office/drawing/2014/main" id="{EB3C0AD8-A324-4E31-AEAA-FDFDB06A0F05}"/>
              </a:ext>
            </a:extLst>
          </p:cNvPr>
          <p:cNvSpPr txBox="1">
            <a:spLocks/>
          </p:cNvSpPr>
          <p:nvPr/>
        </p:nvSpPr>
        <p:spPr>
          <a:xfrm>
            <a:off x="3961404" y="1160871"/>
            <a:ext cx="5301599" cy="98035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r" rtl="0">
              <a:lnSpc>
                <a:spcPct val="100000"/>
              </a:lnSpc>
              <a:spcBef>
                <a:spcPts val="0"/>
              </a:spcBef>
              <a:spcAft>
                <a:spcPts val="0"/>
              </a:spcAft>
              <a:buClr>
                <a:srgbClr val="1C4587"/>
              </a:buClr>
              <a:buSzPct val="100000"/>
              <a:buFont typeface="Dosis"/>
              <a:buNone/>
              <a:defRPr sz="2600" b="0" i="0" u="none" strike="noStrike" cap="none">
                <a:solidFill>
                  <a:srgbClr val="1C4587"/>
                </a:solidFill>
                <a:latin typeface="Dosis"/>
                <a:ea typeface="Dosis"/>
                <a:cs typeface="Dosis"/>
                <a:sym typeface="Dosis"/>
                <a:rtl val="0"/>
              </a:defRPr>
            </a:lvl1pPr>
            <a:lvl2pPr marR="0" lvl="1"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2pPr>
            <a:lvl3pPr marR="0" lvl="2"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3pPr>
            <a:lvl4pPr marR="0" lvl="3"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4pPr>
            <a:lvl5pPr marR="0" lvl="4"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5pPr>
            <a:lvl6pPr marR="0" lvl="5"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6pPr>
            <a:lvl7pPr marR="0" lvl="6"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7pPr>
            <a:lvl8pPr marR="0" lvl="7"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8pPr>
            <a:lvl9pPr marR="0" lvl="8"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9pPr>
          </a:lstStyle>
          <a:p>
            <a:pPr marL="285750" indent="-285750" algn="l">
              <a:buFont typeface="Wingdings" panose="05000000000000000000" pitchFamily="2" charset="2"/>
              <a:buChar char="v"/>
            </a:pPr>
            <a:r>
              <a:rPr lang="en-US" sz="1800" dirty="0" err="1">
                <a:solidFill>
                  <a:schemeClr val="tx1"/>
                </a:solidFill>
              </a:rPr>
              <a:t>Ngày</a:t>
            </a:r>
            <a:r>
              <a:rPr lang="en-US" sz="1800" dirty="0">
                <a:solidFill>
                  <a:schemeClr val="tx1"/>
                </a:solidFill>
              </a:rPr>
              <a:t> </a:t>
            </a:r>
            <a:r>
              <a:rPr lang="vi-VN" sz="1800" dirty="0">
                <a:solidFill>
                  <a:schemeClr val="tx1"/>
                </a:solidFill>
              </a:rPr>
              <a:t>ngày 2-11- 1993 Bộ Chính trị Trung ương Đảng khóa VII đã ra Nghị quyết 07/NQ-TW “Về đại đoàn kết dân tộc và tăng cường Mặt trận dân tộc thống nhất</a:t>
            </a:r>
            <a:r>
              <a:rPr lang="en-US" sz="1800" dirty="0">
                <a:solidFill>
                  <a:schemeClr val="tx1"/>
                </a:solidFill>
              </a:rPr>
              <a:t>”</a:t>
            </a:r>
            <a:r>
              <a:rPr lang="vi-VN" sz="1800" dirty="0">
                <a:solidFill>
                  <a:schemeClr val="tx1"/>
                </a:solidFill>
              </a:rPr>
              <a:t>. </a:t>
            </a:r>
            <a:endParaRPr lang="en-US" sz="1800" dirty="0">
              <a:solidFill>
                <a:schemeClr val="tx1"/>
              </a:solidFill>
            </a:endParaRPr>
          </a:p>
        </p:txBody>
      </p:sp>
      <p:pic>
        <p:nvPicPr>
          <p:cNvPr id="8" name="Picture 7">
            <a:extLst>
              <a:ext uri="{FF2B5EF4-FFF2-40B4-BE49-F238E27FC236}">
                <a16:creationId xmlns:a16="http://schemas.microsoft.com/office/drawing/2014/main" id="{041981AE-0B54-4EEE-AF66-458790FD0703}"/>
              </a:ext>
            </a:extLst>
          </p:cNvPr>
          <p:cNvPicPr>
            <a:picLocks noChangeAspect="1"/>
          </p:cNvPicPr>
          <p:nvPr/>
        </p:nvPicPr>
        <p:blipFill>
          <a:blip r:embed="rId2"/>
          <a:stretch>
            <a:fillRect/>
          </a:stretch>
        </p:blipFill>
        <p:spPr>
          <a:xfrm>
            <a:off x="691661" y="823887"/>
            <a:ext cx="2809672" cy="1654323"/>
          </a:xfrm>
          <a:prstGeom prst="ellipse">
            <a:avLst/>
          </a:prstGeom>
          <a:ln>
            <a:noFill/>
          </a:ln>
          <a:effectLst>
            <a:softEdge rad="112500"/>
          </a:effectLst>
        </p:spPr>
      </p:pic>
      <p:pic>
        <p:nvPicPr>
          <p:cNvPr id="12" name="Picture 11">
            <a:extLst>
              <a:ext uri="{FF2B5EF4-FFF2-40B4-BE49-F238E27FC236}">
                <a16:creationId xmlns:a16="http://schemas.microsoft.com/office/drawing/2014/main" id="{5C88DBA9-42DB-43B8-B41E-A804E7B4415D}"/>
              </a:ext>
            </a:extLst>
          </p:cNvPr>
          <p:cNvPicPr>
            <a:picLocks noChangeAspect="1"/>
          </p:cNvPicPr>
          <p:nvPr/>
        </p:nvPicPr>
        <p:blipFill>
          <a:blip r:embed="rId3"/>
          <a:stretch>
            <a:fillRect/>
          </a:stretch>
        </p:blipFill>
        <p:spPr>
          <a:xfrm>
            <a:off x="5834141" y="2250437"/>
            <a:ext cx="2809673" cy="1654323"/>
          </a:xfrm>
          <a:prstGeom prst="ellipse">
            <a:avLst/>
          </a:prstGeom>
          <a:ln>
            <a:noFill/>
          </a:ln>
          <a:effectLst>
            <a:softEdge rad="112500"/>
          </a:effectLst>
        </p:spPr>
      </p:pic>
      <p:sp>
        <p:nvSpPr>
          <p:cNvPr id="13" name="Subtitle 2">
            <a:extLst>
              <a:ext uri="{FF2B5EF4-FFF2-40B4-BE49-F238E27FC236}">
                <a16:creationId xmlns:a16="http://schemas.microsoft.com/office/drawing/2014/main" id="{83FE6D6B-CDFB-415A-A809-FE56A1C29E65}"/>
              </a:ext>
            </a:extLst>
          </p:cNvPr>
          <p:cNvSpPr txBox="1">
            <a:spLocks/>
          </p:cNvSpPr>
          <p:nvPr/>
        </p:nvSpPr>
        <p:spPr>
          <a:xfrm>
            <a:off x="286298" y="171938"/>
            <a:ext cx="8166041" cy="742619"/>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r" rtl="0">
              <a:lnSpc>
                <a:spcPct val="100000"/>
              </a:lnSpc>
              <a:spcBef>
                <a:spcPts val="0"/>
              </a:spcBef>
              <a:spcAft>
                <a:spcPts val="0"/>
              </a:spcAft>
              <a:buClr>
                <a:srgbClr val="1C4587"/>
              </a:buClr>
              <a:buSzPct val="100000"/>
              <a:buFont typeface="Dosis"/>
              <a:buNone/>
              <a:defRPr sz="2600" b="0" i="0" u="none" strike="noStrike" cap="none">
                <a:solidFill>
                  <a:srgbClr val="1C4587"/>
                </a:solidFill>
                <a:latin typeface="Dosis"/>
                <a:ea typeface="Dosis"/>
                <a:cs typeface="Dosis"/>
                <a:sym typeface="Dosis"/>
                <a:rtl val="0"/>
              </a:defRPr>
            </a:lvl1pPr>
            <a:lvl2pPr marR="0" lvl="1"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2pPr>
            <a:lvl3pPr marR="0" lvl="2"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3pPr>
            <a:lvl4pPr marR="0" lvl="3"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4pPr>
            <a:lvl5pPr marR="0" lvl="4"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5pPr>
            <a:lvl6pPr marR="0" lvl="5"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6pPr>
            <a:lvl7pPr marR="0" lvl="6"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7pPr>
            <a:lvl8pPr marR="0" lvl="7"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8pPr>
            <a:lvl9pPr marR="0" lvl="8"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9pPr>
          </a:lstStyle>
          <a:p>
            <a:pPr algn="l"/>
            <a:r>
              <a:rPr lang="en-US" sz="1800" dirty="0" err="1">
                <a:solidFill>
                  <a:srgbClr val="FF0000"/>
                </a:solidFill>
              </a:rPr>
              <a:t>Các</a:t>
            </a:r>
            <a:r>
              <a:rPr lang="en-US" sz="1800" dirty="0">
                <a:solidFill>
                  <a:srgbClr val="FF0000"/>
                </a:solidFill>
              </a:rPr>
              <a:t> </a:t>
            </a:r>
            <a:r>
              <a:rPr lang="vi-VN" sz="1800" dirty="0">
                <a:solidFill>
                  <a:srgbClr val="FF0000"/>
                </a:solidFill>
              </a:rPr>
              <a:t>Đại hội Đảng tiếp theo tiếp tục bổ sung nhấn mạnh hơn vai trò, tầm quan trọng của đoàn kết dân tộc trong thời đại mới</a:t>
            </a:r>
            <a:endParaRPr lang="en-US" sz="1800" dirty="0">
              <a:solidFill>
                <a:srgbClr val="FF0000"/>
              </a:solidFill>
            </a:endParaRPr>
          </a:p>
        </p:txBody>
      </p:sp>
    </p:spTree>
    <p:extLst>
      <p:ext uri="{BB962C8B-B14F-4D97-AF65-F5344CB8AC3E}">
        <p14:creationId xmlns:p14="http://schemas.microsoft.com/office/powerpoint/2010/main" val="1102896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4634795-A30F-498E-9873-DA41B40AF2FE}"/>
              </a:ext>
            </a:extLst>
          </p:cNvPr>
          <p:cNvSpPr>
            <a:spLocks noGrp="1"/>
          </p:cNvSpPr>
          <p:nvPr>
            <p:ph type="subTitle" idx="1"/>
          </p:nvPr>
        </p:nvSpPr>
        <p:spPr>
          <a:xfrm>
            <a:off x="436422" y="238207"/>
            <a:ext cx="8019824" cy="784799"/>
          </a:xfrm>
        </p:spPr>
        <p:txBody>
          <a:bodyPr/>
          <a:lstStyle/>
          <a:p>
            <a:pPr algn="l"/>
            <a:r>
              <a:rPr lang="en-US" sz="1800" dirty="0">
                <a:solidFill>
                  <a:srgbClr val="FF0000"/>
                </a:solidFill>
              </a:rPr>
              <a:t>Qua </a:t>
            </a:r>
            <a:r>
              <a:rPr lang="vi-VN" sz="1800" dirty="0">
                <a:solidFill>
                  <a:srgbClr val="FF0000"/>
                </a:solidFill>
              </a:rPr>
              <a:t>hơn 30 năm đổi mới, tư tưởng đoàn kết quốc tế của Chủ tịch Hồ Chí Minh, đã được Đảng ta vận dụng một cách sáng tạo trong việc hoạnh định chủ trương, đường lối</a:t>
            </a:r>
            <a:r>
              <a:rPr lang="en-US" sz="1800" dirty="0">
                <a:solidFill>
                  <a:srgbClr val="FF0000"/>
                </a:solidFill>
              </a:rPr>
              <a:t> </a:t>
            </a:r>
          </a:p>
        </p:txBody>
      </p:sp>
      <p:sp>
        <p:nvSpPr>
          <p:cNvPr id="7" name="Subtitle 2">
            <a:extLst>
              <a:ext uri="{FF2B5EF4-FFF2-40B4-BE49-F238E27FC236}">
                <a16:creationId xmlns:a16="http://schemas.microsoft.com/office/drawing/2014/main" id="{2223AB01-BBCD-4F37-8DF3-9BF51DD87216}"/>
              </a:ext>
            </a:extLst>
          </p:cNvPr>
          <p:cNvSpPr txBox="1">
            <a:spLocks/>
          </p:cNvSpPr>
          <p:nvPr/>
        </p:nvSpPr>
        <p:spPr>
          <a:xfrm>
            <a:off x="3675901" y="1577606"/>
            <a:ext cx="5301599" cy="2332164"/>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r" rtl="0">
              <a:lnSpc>
                <a:spcPct val="100000"/>
              </a:lnSpc>
              <a:spcBef>
                <a:spcPts val="0"/>
              </a:spcBef>
              <a:spcAft>
                <a:spcPts val="0"/>
              </a:spcAft>
              <a:buClr>
                <a:srgbClr val="1C4587"/>
              </a:buClr>
              <a:buSzPct val="100000"/>
              <a:buFont typeface="Dosis"/>
              <a:buNone/>
              <a:defRPr sz="2600" b="0" i="0" u="none" strike="noStrike" cap="none">
                <a:solidFill>
                  <a:srgbClr val="1C4587"/>
                </a:solidFill>
                <a:latin typeface="Dosis"/>
                <a:ea typeface="Dosis"/>
                <a:cs typeface="Dosis"/>
                <a:sym typeface="Dosis"/>
                <a:rtl val="0"/>
              </a:defRPr>
            </a:lvl1pPr>
            <a:lvl2pPr marR="0" lvl="1"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2pPr>
            <a:lvl3pPr marR="0" lvl="2"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3pPr>
            <a:lvl4pPr marR="0" lvl="3"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4pPr>
            <a:lvl5pPr marR="0" lvl="4"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5pPr>
            <a:lvl6pPr marR="0" lvl="5"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6pPr>
            <a:lvl7pPr marR="0" lvl="6"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7pPr>
            <a:lvl8pPr marR="0" lvl="7"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8pPr>
            <a:lvl9pPr marR="0" lvl="8"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9pPr>
          </a:lstStyle>
          <a:p>
            <a:pPr algn="ctr"/>
            <a:r>
              <a:rPr lang="vi-VN" sz="1800" dirty="0">
                <a:solidFill>
                  <a:schemeClr val="tx1"/>
                </a:solidFill>
              </a:rPr>
              <a:t>Từ tuyên bố “muốn là bạn” (Đại hội Đảng lần thứ VII), “sẵn sàng là bạn” (Đại hội Đảng lần thứ VIII), “là bạn và đối tác tin cậy” (Đại hội Đảng lần thứ IX) đến Đại hội Đảng lần thứ XII, Đảng ta khẳng định: “Quan hệ đối ngoại hội nhập quốc tế ngày càng sâu rộng, có hiệu quả. Vì thế, uy tín quốc tế của nước ta tiếp tục được nâng cao”. </a:t>
            </a:r>
            <a:endParaRPr lang="en-US" sz="1800" dirty="0">
              <a:solidFill>
                <a:schemeClr val="tx1"/>
              </a:solidFill>
            </a:endParaRPr>
          </a:p>
        </p:txBody>
      </p:sp>
      <p:pic>
        <p:nvPicPr>
          <p:cNvPr id="9" name="Picture 8">
            <a:extLst>
              <a:ext uri="{FF2B5EF4-FFF2-40B4-BE49-F238E27FC236}">
                <a16:creationId xmlns:a16="http://schemas.microsoft.com/office/drawing/2014/main" id="{B7A9E419-ACB9-4F4C-8443-C0C37F50D6C4}"/>
              </a:ext>
            </a:extLst>
          </p:cNvPr>
          <p:cNvPicPr>
            <a:picLocks noChangeAspect="1"/>
          </p:cNvPicPr>
          <p:nvPr/>
        </p:nvPicPr>
        <p:blipFill>
          <a:blip r:embed="rId2"/>
          <a:stretch>
            <a:fillRect/>
          </a:stretch>
        </p:blipFill>
        <p:spPr>
          <a:xfrm>
            <a:off x="318222" y="1336431"/>
            <a:ext cx="3058024" cy="2032000"/>
          </a:xfrm>
          <a:prstGeom prst="ellipse">
            <a:avLst/>
          </a:prstGeom>
          <a:ln>
            <a:noFill/>
          </a:ln>
          <a:effectLst>
            <a:softEdge rad="112500"/>
          </a:effectLst>
        </p:spPr>
      </p:pic>
    </p:spTree>
    <p:extLst>
      <p:ext uri="{BB962C8B-B14F-4D97-AF65-F5344CB8AC3E}">
        <p14:creationId xmlns:p14="http://schemas.microsoft.com/office/powerpoint/2010/main" val="1833054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876B1B-77F9-42D4-8B1F-A6C8115F62B7}"/>
              </a:ext>
            </a:extLst>
          </p:cNvPr>
          <p:cNvSpPr txBox="1">
            <a:spLocks/>
          </p:cNvSpPr>
          <p:nvPr/>
        </p:nvSpPr>
        <p:spPr>
          <a:xfrm>
            <a:off x="3396683" y="365332"/>
            <a:ext cx="3647736" cy="635999"/>
          </a:xfrm>
          <a:prstGeom prst="rect">
            <a:avLst/>
          </a:prstGeom>
          <a:noFill/>
          <a:ln>
            <a:noFill/>
          </a:ln>
        </p:spPr>
        <p:txBody>
          <a:bodyPr lIns="91425" tIns="91425" rIns="91425" bIns="91425" anchor="b" anchorCtr="0">
            <a:normAutofit fontScale="92500" lnSpcReduction="20000"/>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3C78D8"/>
              </a:buClr>
              <a:buSzPct val="100000"/>
              <a:buFont typeface="Sniglet"/>
              <a:buNone/>
              <a:defRPr sz="3700" b="0" i="0" u="none" strike="noStrike" cap="none">
                <a:solidFill>
                  <a:srgbClr val="3C78D8"/>
                </a:solidFill>
                <a:latin typeface="Sniglet"/>
                <a:ea typeface="Sniglet"/>
                <a:cs typeface="Sniglet"/>
                <a:sym typeface="Sniglet"/>
                <a:rtl val="0"/>
              </a:defRPr>
            </a:lvl1pPr>
            <a:lvl2pPr lvl="1"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2pPr>
            <a:lvl3pPr lvl="2"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3pPr>
            <a:lvl4pPr lvl="3"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4pPr>
            <a:lvl5pPr lvl="4"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5pPr>
            <a:lvl6pPr lvl="5"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6pPr>
            <a:lvl7pPr lvl="6"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7pPr>
            <a:lvl8pPr lvl="7"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8pPr>
            <a:lvl9pPr lvl="8"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9pPr>
          </a:lstStyle>
          <a:p>
            <a:r>
              <a:rPr lang="en" b="1" dirty="0">
                <a:latin typeface="Sniglet" panose="020B0604020202020204" charset="0"/>
                <a:ea typeface="Open Sans" panose="020B0606030504020204" pitchFamily="34" charset="0"/>
                <a:cs typeface="Open Sans" panose="020B0606030504020204" pitchFamily="34" charset="0"/>
              </a:rPr>
              <a:t>Instructions</a:t>
            </a:r>
            <a:endParaRPr lang="en-US" b="1" dirty="0">
              <a:latin typeface="Sniglet" panose="020B0604020202020204" charset="0"/>
              <a:ea typeface="Open Sans" panose="020B0606030504020204" pitchFamily="34" charset="0"/>
              <a:cs typeface="Open Sans" panose="020B0606030504020204" pitchFamily="34" charset="0"/>
            </a:endParaRPr>
          </a:p>
        </p:txBody>
      </p:sp>
      <p:sp>
        <p:nvSpPr>
          <p:cNvPr id="4" name="Text Placeholder 4">
            <a:extLst>
              <a:ext uri="{FF2B5EF4-FFF2-40B4-BE49-F238E27FC236}">
                <a16:creationId xmlns:a16="http://schemas.microsoft.com/office/drawing/2014/main" id="{8BA5D96B-2028-4792-82A8-008D2636D5E5}"/>
              </a:ext>
            </a:extLst>
          </p:cNvPr>
          <p:cNvSpPr txBox="1">
            <a:spLocks/>
          </p:cNvSpPr>
          <p:nvPr/>
        </p:nvSpPr>
        <p:spPr>
          <a:xfrm>
            <a:off x="4434486" y="1718660"/>
            <a:ext cx="1381902" cy="588913"/>
          </a:xfrm>
          <a:prstGeom prst="rect">
            <a:avLst/>
          </a:prstGeom>
          <a:noFill/>
          <a:ln>
            <a:noFill/>
          </a:ln>
        </p:spPr>
        <p:txBody>
          <a:bodyPr wrap="square" lIns="91425" tIns="91425" rIns="91425" bIns="91425" anchor="t" anchorCtr="0">
            <a:sp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1C4587"/>
              </a:buClr>
              <a:buSzPct val="100000"/>
              <a:buFont typeface="Dosis"/>
              <a:buNone/>
              <a:defRPr sz="2600" b="0" i="0" u="none" strike="noStrike" cap="none">
                <a:solidFill>
                  <a:srgbClr val="1C4587"/>
                </a:solidFill>
                <a:latin typeface="Dosis"/>
                <a:ea typeface="Dosis"/>
                <a:cs typeface="Dosis"/>
                <a:sym typeface="Dosis"/>
                <a:rtl val="0"/>
              </a:defRPr>
            </a:lvl1pPr>
            <a:lvl2pPr marR="0" lvl="1"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2pPr>
            <a:lvl3pPr marR="0" lvl="2"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3pPr>
            <a:lvl4pPr marR="0" lvl="3"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4pPr>
            <a:lvl5pPr marR="0" lvl="4"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5pPr>
            <a:lvl6pPr marR="0" lvl="5"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6pPr>
            <a:lvl7pPr marR="0" lvl="6"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7pPr>
            <a:lvl8pPr marR="0" lvl="7"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8pPr>
            <a:lvl9pPr marR="0" lvl="8"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9pPr>
          </a:lstStyle>
          <a:p>
            <a:pPr>
              <a:lnSpc>
                <a:spcPct val="115000"/>
              </a:lnSpc>
              <a:spcAft>
                <a:spcPts val="1200"/>
              </a:spcAft>
            </a:pPr>
            <a:r>
              <a:rPr lang="en-US" sz="2400" b="1" dirty="0">
                <a:solidFill>
                  <a:srgbClr val="3C78D8"/>
                </a:solidFill>
                <a:latin typeface="Sniglet" panose="020B0604020202020204" charset="0"/>
                <a:ea typeface="Open Sans" panose="020B0606030504020204" pitchFamily="34" charset="0"/>
                <a:cs typeface="Open Sans" panose="020B0606030504020204" pitchFamily="34" charset="0"/>
                <a:sym typeface="Muli"/>
              </a:rPr>
              <a:t>Outline</a:t>
            </a:r>
          </a:p>
        </p:txBody>
      </p:sp>
      <p:sp>
        <p:nvSpPr>
          <p:cNvPr id="5" name="TextBox 4">
            <a:extLst>
              <a:ext uri="{FF2B5EF4-FFF2-40B4-BE49-F238E27FC236}">
                <a16:creationId xmlns:a16="http://schemas.microsoft.com/office/drawing/2014/main" id="{39654216-C3C3-423D-94C8-DE335737BF76}"/>
              </a:ext>
            </a:extLst>
          </p:cNvPr>
          <p:cNvSpPr txBox="1"/>
          <p:nvPr/>
        </p:nvSpPr>
        <p:spPr>
          <a:xfrm>
            <a:off x="4202542" y="920954"/>
            <a:ext cx="4582391" cy="830997"/>
          </a:xfrm>
          <a:prstGeom prst="rect">
            <a:avLst/>
          </a:prstGeom>
          <a:noFill/>
        </p:spPr>
        <p:txBody>
          <a:bodyPr wrap="square">
            <a:spAutoFit/>
          </a:bodyPr>
          <a:lstStyle/>
          <a:p>
            <a:r>
              <a:rPr lang="en-US" sz="12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Chương</a:t>
            </a: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5 </a:t>
            </a:r>
            <a:r>
              <a:rPr lang="en-US" sz="12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sẽ</a:t>
            </a: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t</a:t>
            </a:r>
            <a:r>
              <a:rPr lang="vi-VN"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rang bị cho sinh viên những quan điểm cơ bản của tư tưởng Hồ Chí Minh về đại đoàn kết toàn dân tộc, kết hợp sức mạnh dân tộc với sức mạnh thời đại và sự vận dụng của Đảng Cộng sản Việt Nam vào sự nghiệp đổi mới đất nước</a:t>
            </a: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6" name="TextBox 5">
            <a:extLst>
              <a:ext uri="{FF2B5EF4-FFF2-40B4-BE49-F238E27FC236}">
                <a16:creationId xmlns:a16="http://schemas.microsoft.com/office/drawing/2014/main" id="{FFB04508-6FA7-4F09-AA30-A491298D8B20}"/>
              </a:ext>
            </a:extLst>
          </p:cNvPr>
          <p:cNvSpPr txBox="1"/>
          <p:nvPr/>
        </p:nvSpPr>
        <p:spPr>
          <a:xfrm>
            <a:off x="4202542" y="2200005"/>
            <a:ext cx="4499744" cy="2022541"/>
          </a:xfrm>
          <a:prstGeom prst="rect">
            <a:avLst/>
          </a:prstGeom>
          <a:noFill/>
        </p:spPr>
        <p:txBody>
          <a:bodyPr wrap="square">
            <a:spAutoFit/>
          </a:bodyPr>
          <a:lstStyle/>
          <a:p>
            <a:pPr>
              <a:lnSpc>
                <a:spcPct val="115000"/>
              </a:lnSpc>
              <a:spcAft>
                <a:spcPts val="1200"/>
              </a:spcAft>
            </a:pPr>
            <a:r>
              <a:rPr lang="en-US" sz="1200" dirty="0">
                <a:sym typeface="Muli"/>
              </a:rPr>
              <a:t>5.1. </a:t>
            </a:r>
            <a:r>
              <a:rPr lang="vi-VN" sz="1200" dirty="0"/>
              <a:t>TƯ TƯỞNG HỒ CHÍ MINH VỀ ĐẠI ĐOÀN KẾT TOÀN DÂN TỘC</a:t>
            </a:r>
            <a:endParaRPr lang="en-US" sz="1200" dirty="0"/>
          </a:p>
          <a:p>
            <a:pPr>
              <a:lnSpc>
                <a:spcPct val="115000"/>
              </a:lnSpc>
              <a:spcAft>
                <a:spcPts val="1200"/>
              </a:spcAft>
            </a:pPr>
            <a:r>
              <a:rPr lang="en-US" sz="1200" dirty="0">
                <a:sym typeface="Muli"/>
              </a:rPr>
              <a:t>5.2. </a:t>
            </a:r>
            <a:r>
              <a:rPr lang="vi-VN" sz="1200" dirty="0"/>
              <a:t>TƯ TƯỞNG HỒ CHÍ MINH VỀ ĐOÀN KẾT QUỐC TẾ</a:t>
            </a:r>
            <a:endParaRPr lang="en-US" sz="1200" dirty="0"/>
          </a:p>
          <a:p>
            <a:pPr>
              <a:lnSpc>
                <a:spcPct val="115000"/>
              </a:lnSpc>
              <a:spcAft>
                <a:spcPts val="1200"/>
              </a:spcAft>
            </a:pPr>
            <a:r>
              <a:rPr lang="en-US" sz="1200" dirty="0">
                <a:sym typeface="Muli"/>
              </a:rPr>
              <a:t>5.3. </a:t>
            </a:r>
            <a:r>
              <a:rPr lang="vi-VN" sz="1200" dirty="0"/>
              <a:t>VẬN DỤNG TƯ TƯỞNG HỒ CHÍ MINH VỀ ĐẠI ĐOÀN KẾT TOÀN DÂN TỘC VÀ ĐOÀN KẾT QUỐC TẾ TRONG GIAI ĐOẠN HIỆN NAY</a:t>
            </a:r>
            <a:endParaRPr lang="en-US" sz="1200" dirty="0"/>
          </a:p>
          <a:p>
            <a:pPr>
              <a:lnSpc>
                <a:spcPct val="115000"/>
              </a:lnSpc>
              <a:spcAft>
                <a:spcPts val="1200"/>
              </a:spcAft>
            </a:pPr>
            <a:endParaRPr lang="en-US" sz="1200" dirty="0">
              <a:sym typeface="Muli"/>
            </a:endParaRPr>
          </a:p>
        </p:txBody>
      </p:sp>
      <p:pic>
        <p:nvPicPr>
          <p:cNvPr id="9" name="Picture Placeholder 9">
            <a:extLst>
              <a:ext uri="{FF2B5EF4-FFF2-40B4-BE49-F238E27FC236}">
                <a16:creationId xmlns:a16="http://schemas.microsoft.com/office/drawing/2014/main" id="{C53D3694-3804-431A-88BD-3EA53CEE3161}"/>
              </a:ext>
            </a:extLst>
          </p:cNvPr>
          <p:cNvPicPr>
            <a:picLocks noChangeAspect="1"/>
          </p:cNvPicPr>
          <p:nvPr/>
        </p:nvPicPr>
        <p:blipFill>
          <a:blip r:embed="rId2">
            <a:extLst>
              <a:ext uri="{28A0092B-C50C-407E-A947-70E740481C1C}">
                <a14:useLocalDpi xmlns:a14="http://schemas.microsoft.com/office/drawing/2010/main" val="0"/>
              </a:ext>
            </a:extLst>
          </a:blip>
          <a:srcRect l="8996" r="8996"/>
          <a:stretch>
            <a:fillRect/>
          </a:stretch>
        </p:blipFill>
        <p:spPr>
          <a:xfrm>
            <a:off x="441714" y="721440"/>
            <a:ext cx="3576851" cy="2970000"/>
          </a:xfrm>
          <a:prstGeom prst="rect">
            <a:avLst/>
          </a:prstGeom>
        </p:spPr>
      </p:pic>
    </p:spTree>
    <p:extLst>
      <p:ext uri="{BB962C8B-B14F-4D97-AF65-F5344CB8AC3E}">
        <p14:creationId xmlns:p14="http://schemas.microsoft.com/office/powerpoint/2010/main" val="1495758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6F5D7A3-500B-44E3-9988-D380FDC68379}"/>
              </a:ext>
            </a:extLst>
          </p:cNvPr>
          <p:cNvSpPr>
            <a:spLocks noGrp="1"/>
          </p:cNvSpPr>
          <p:nvPr>
            <p:ph type="subTitle" idx="1"/>
          </p:nvPr>
        </p:nvSpPr>
        <p:spPr>
          <a:xfrm>
            <a:off x="6119447" y="973830"/>
            <a:ext cx="2962030" cy="1870970"/>
          </a:xfrm>
        </p:spPr>
        <p:txBody>
          <a:bodyPr/>
          <a:lstStyle/>
          <a:p>
            <a:pPr algn="ctr"/>
            <a:r>
              <a:rPr lang="en-US" sz="1800" dirty="0" err="1">
                <a:solidFill>
                  <a:schemeClr val="tx1"/>
                </a:solidFill>
              </a:rPr>
              <a:t>Đại</a:t>
            </a:r>
            <a:r>
              <a:rPr lang="en-US" sz="1800" dirty="0">
                <a:solidFill>
                  <a:schemeClr val="tx1"/>
                </a:solidFill>
              </a:rPr>
              <a:t> </a:t>
            </a:r>
            <a:r>
              <a:rPr lang="en-US" sz="1800" dirty="0" err="1">
                <a:solidFill>
                  <a:schemeClr val="tx1"/>
                </a:solidFill>
              </a:rPr>
              <a:t>hội</a:t>
            </a:r>
            <a:r>
              <a:rPr lang="en-US" sz="1800" dirty="0">
                <a:solidFill>
                  <a:schemeClr val="tx1"/>
                </a:solidFill>
              </a:rPr>
              <a:t> </a:t>
            </a:r>
            <a:r>
              <a:rPr lang="en-US" sz="1800" dirty="0" err="1">
                <a:solidFill>
                  <a:schemeClr val="tx1"/>
                </a:solidFill>
              </a:rPr>
              <a:t>đại</a:t>
            </a:r>
            <a:r>
              <a:rPr lang="en-US" sz="1800" dirty="0">
                <a:solidFill>
                  <a:schemeClr val="tx1"/>
                </a:solidFill>
              </a:rPr>
              <a:t> </a:t>
            </a:r>
            <a:r>
              <a:rPr lang="en-US" sz="1800" dirty="0" err="1">
                <a:solidFill>
                  <a:schemeClr val="tx1"/>
                </a:solidFill>
              </a:rPr>
              <a:t>biểu</a:t>
            </a:r>
            <a:r>
              <a:rPr lang="en-US" sz="1800" dirty="0">
                <a:solidFill>
                  <a:schemeClr val="tx1"/>
                </a:solidFill>
              </a:rPr>
              <a:t> </a:t>
            </a:r>
            <a:r>
              <a:rPr lang="en-US" sz="1800" dirty="0" err="1">
                <a:solidFill>
                  <a:schemeClr val="tx1"/>
                </a:solidFill>
              </a:rPr>
              <a:t>Đảng</a:t>
            </a:r>
            <a:r>
              <a:rPr lang="en-US" sz="1800" dirty="0">
                <a:solidFill>
                  <a:schemeClr val="tx1"/>
                </a:solidFill>
              </a:rPr>
              <a:t> </a:t>
            </a:r>
            <a:r>
              <a:rPr lang="en-US" sz="1800" dirty="0" err="1">
                <a:solidFill>
                  <a:schemeClr val="tx1"/>
                </a:solidFill>
              </a:rPr>
              <a:t>toàn</a:t>
            </a:r>
            <a:r>
              <a:rPr lang="en-US" sz="1800" dirty="0">
                <a:solidFill>
                  <a:schemeClr val="tx1"/>
                </a:solidFill>
              </a:rPr>
              <a:t> </a:t>
            </a:r>
            <a:r>
              <a:rPr lang="en-US" sz="1800" dirty="0" err="1">
                <a:solidFill>
                  <a:schemeClr val="tx1"/>
                </a:solidFill>
              </a:rPr>
              <a:t>quốc</a:t>
            </a:r>
            <a:r>
              <a:rPr lang="en-US" sz="1800" dirty="0">
                <a:solidFill>
                  <a:schemeClr val="tx1"/>
                </a:solidFill>
              </a:rPr>
              <a:t> </a:t>
            </a:r>
            <a:r>
              <a:rPr lang="en-US" sz="1800" dirty="0" err="1">
                <a:solidFill>
                  <a:schemeClr val="tx1"/>
                </a:solidFill>
              </a:rPr>
              <a:t>lần</a:t>
            </a:r>
            <a:r>
              <a:rPr lang="en-US" sz="1800" dirty="0">
                <a:solidFill>
                  <a:schemeClr val="tx1"/>
                </a:solidFill>
              </a:rPr>
              <a:t> </a:t>
            </a:r>
            <a:r>
              <a:rPr lang="en-US" sz="1800" dirty="0" err="1">
                <a:solidFill>
                  <a:schemeClr val="tx1"/>
                </a:solidFill>
              </a:rPr>
              <a:t>thứ</a:t>
            </a:r>
            <a:r>
              <a:rPr lang="en-US" sz="1800" dirty="0">
                <a:solidFill>
                  <a:schemeClr val="tx1"/>
                </a:solidFill>
              </a:rPr>
              <a:t> XIII </a:t>
            </a:r>
            <a:r>
              <a:rPr lang="en-US" sz="1800" dirty="0" err="1">
                <a:solidFill>
                  <a:schemeClr val="tx1"/>
                </a:solidFill>
              </a:rPr>
              <a:t>khẳng</a:t>
            </a:r>
            <a:r>
              <a:rPr lang="en-US" sz="1800" dirty="0">
                <a:solidFill>
                  <a:schemeClr val="tx1"/>
                </a:solidFill>
              </a:rPr>
              <a:t> </a:t>
            </a:r>
            <a:r>
              <a:rPr lang="en-US" sz="1800" dirty="0" err="1">
                <a:solidFill>
                  <a:schemeClr val="tx1"/>
                </a:solidFill>
              </a:rPr>
              <a:t>định</a:t>
            </a:r>
            <a:r>
              <a:rPr lang="en-US" sz="1800" dirty="0">
                <a:solidFill>
                  <a:schemeClr val="tx1"/>
                </a:solidFill>
              </a:rPr>
              <a:t> </a:t>
            </a:r>
            <a:r>
              <a:rPr lang="en-US" sz="1800" dirty="0" err="1">
                <a:solidFill>
                  <a:schemeClr val="tx1"/>
                </a:solidFill>
              </a:rPr>
              <a:t>rằng</a:t>
            </a:r>
            <a:r>
              <a:rPr lang="en-US" sz="1800" dirty="0">
                <a:solidFill>
                  <a:schemeClr val="tx1"/>
                </a:solidFill>
              </a:rPr>
              <a:t> </a:t>
            </a:r>
            <a:r>
              <a:rPr lang="en-US" sz="1800" dirty="0" err="1">
                <a:solidFill>
                  <a:schemeClr val="tx1"/>
                </a:solidFill>
              </a:rPr>
              <a:t>đất</a:t>
            </a:r>
            <a:r>
              <a:rPr lang="en-US" sz="1800" dirty="0">
                <a:solidFill>
                  <a:schemeClr val="tx1"/>
                </a:solidFill>
              </a:rPr>
              <a:t> </a:t>
            </a:r>
            <a:r>
              <a:rPr lang="en-US" sz="1800" dirty="0" err="1">
                <a:solidFill>
                  <a:schemeClr val="tx1"/>
                </a:solidFill>
              </a:rPr>
              <a:t>nước</a:t>
            </a:r>
            <a:r>
              <a:rPr lang="en-US" sz="1800" dirty="0">
                <a:solidFill>
                  <a:schemeClr val="tx1"/>
                </a:solidFill>
              </a:rPr>
              <a:t> ta </a:t>
            </a:r>
            <a:r>
              <a:rPr lang="en-US" sz="1800" dirty="0" err="1">
                <a:solidFill>
                  <a:schemeClr val="tx1"/>
                </a:solidFill>
              </a:rPr>
              <a:t>chưa</a:t>
            </a:r>
            <a:r>
              <a:rPr lang="en-US" sz="1800" dirty="0">
                <a:solidFill>
                  <a:schemeClr val="tx1"/>
                </a:solidFill>
              </a:rPr>
              <a:t> bao </a:t>
            </a:r>
            <a:r>
              <a:rPr lang="en-US" sz="1800" dirty="0" err="1">
                <a:solidFill>
                  <a:schemeClr val="tx1"/>
                </a:solidFill>
              </a:rPr>
              <a:t>giờ</a:t>
            </a:r>
            <a:r>
              <a:rPr lang="en-US" sz="1800" dirty="0">
                <a:solidFill>
                  <a:schemeClr val="tx1"/>
                </a:solidFill>
              </a:rPr>
              <a:t> có </a:t>
            </a:r>
            <a:r>
              <a:rPr lang="en-US" sz="1800" dirty="0" err="1">
                <a:solidFill>
                  <a:schemeClr val="tx1"/>
                </a:solidFill>
              </a:rPr>
              <a:t>được</a:t>
            </a:r>
            <a:r>
              <a:rPr lang="en-US" sz="1800" dirty="0">
                <a:solidFill>
                  <a:schemeClr val="tx1"/>
                </a:solidFill>
              </a:rPr>
              <a:t> </a:t>
            </a:r>
            <a:r>
              <a:rPr lang="en-US" sz="1800" dirty="0" err="1">
                <a:solidFill>
                  <a:schemeClr val="tx1"/>
                </a:solidFill>
              </a:rPr>
              <a:t>cơ</a:t>
            </a:r>
            <a:r>
              <a:rPr lang="en-US" sz="1800" dirty="0">
                <a:solidFill>
                  <a:schemeClr val="tx1"/>
                </a:solidFill>
              </a:rPr>
              <a:t> </a:t>
            </a:r>
            <a:r>
              <a:rPr lang="en-US" sz="1800" dirty="0" err="1">
                <a:solidFill>
                  <a:schemeClr val="tx1"/>
                </a:solidFill>
              </a:rPr>
              <a:t>đồ</a:t>
            </a:r>
            <a:r>
              <a:rPr lang="en-US" sz="1800" dirty="0">
                <a:solidFill>
                  <a:schemeClr val="tx1"/>
                </a:solidFill>
              </a:rPr>
              <a:t>, </a:t>
            </a:r>
            <a:r>
              <a:rPr lang="en-US" sz="1800" dirty="0" err="1">
                <a:solidFill>
                  <a:schemeClr val="tx1"/>
                </a:solidFill>
              </a:rPr>
              <a:t>tiềm</a:t>
            </a:r>
            <a:r>
              <a:rPr lang="en-US" sz="1800" dirty="0">
                <a:solidFill>
                  <a:schemeClr val="tx1"/>
                </a:solidFill>
              </a:rPr>
              <a:t> </a:t>
            </a:r>
            <a:r>
              <a:rPr lang="en-US" sz="1800" dirty="0" err="1">
                <a:solidFill>
                  <a:schemeClr val="tx1"/>
                </a:solidFill>
              </a:rPr>
              <a:t>lực</a:t>
            </a:r>
            <a:r>
              <a:rPr lang="en-US" sz="1800" dirty="0">
                <a:solidFill>
                  <a:schemeClr val="tx1"/>
                </a:solidFill>
              </a:rPr>
              <a:t>, </a:t>
            </a:r>
            <a:r>
              <a:rPr lang="en-US" sz="1800" dirty="0" err="1">
                <a:solidFill>
                  <a:schemeClr val="tx1"/>
                </a:solidFill>
              </a:rPr>
              <a:t>vị</a:t>
            </a:r>
            <a:r>
              <a:rPr lang="en-US" sz="1800" dirty="0">
                <a:solidFill>
                  <a:schemeClr val="tx1"/>
                </a:solidFill>
              </a:rPr>
              <a:t> </a:t>
            </a:r>
            <a:r>
              <a:rPr lang="en-US" sz="1800" dirty="0" err="1">
                <a:solidFill>
                  <a:schemeClr val="tx1"/>
                </a:solidFill>
              </a:rPr>
              <a:t>thế</a:t>
            </a:r>
            <a:r>
              <a:rPr lang="en-US" sz="1800" dirty="0">
                <a:solidFill>
                  <a:schemeClr val="tx1"/>
                </a:solidFill>
              </a:rPr>
              <a:t> </a:t>
            </a:r>
            <a:r>
              <a:rPr lang="en-US" sz="1800" dirty="0" err="1">
                <a:solidFill>
                  <a:schemeClr val="tx1"/>
                </a:solidFill>
              </a:rPr>
              <a:t>quốc</a:t>
            </a:r>
            <a:r>
              <a:rPr lang="en-US" sz="1800" dirty="0">
                <a:solidFill>
                  <a:schemeClr val="tx1"/>
                </a:solidFill>
              </a:rPr>
              <a:t> </a:t>
            </a:r>
            <a:r>
              <a:rPr lang="en-US" sz="1800" dirty="0" err="1">
                <a:solidFill>
                  <a:schemeClr val="tx1"/>
                </a:solidFill>
              </a:rPr>
              <a:t>tế</a:t>
            </a:r>
            <a:r>
              <a:rPr lang="en-US" sz="1800" dirty="0">
                <a:solidFill>
                  <a:schemeClr val="tx1"/>
                </a:solidFill>
              </a:rPr>
              <a:t> </a:t>
            </a:r>
            <a:r>
              <a:rPr lang="en-US" sz="1800" dirty="0" err="1">
                <a:solidFill>
                  <a:schemeClr val="tx1"/>
                </a:solidFill>
              </a:rPr>
              <a:t>như</a:t>
            </a:r>
            <a:r>
              <a:rPr lang="en-US" sz="1800" dirty="0">
                <a:solidFill>
                  <a:schemeClr val="tx1"/>
                </a:solidFill>
              </a:rPr>
              <a:t> </a:t>
            </a:r>
            <a:r>
              <a:rPr lang="en-US" sz="1800" dirty="0" err="1">
                <a:solidFill>
                  <a:schemeClr val="tx1"/>
                </a:solidFill>
              </a:rPr>
              <a:t>ngày</a:t>
            </a:r>
            <a:r>
              <a:rPr lang="en-US" sz="1800" dirty="0">
                <a:solidFill>
                  <a:schemeClr val="tx1"/>
                </a:solidFill>
              </a:rPr>
              <a:t> nay.</a:t>
            </a:r>
          </a:p>
        </p:txBody>
      </p:sp>
      <p:pic>
        <p:nvPicPr>
          <p:cNvPr id="7" name="Picture 6">
            <a:extLst>
              <a:ext uri="{FF2B5EF4-FFF2-40B4-BE49-F238E27FC236}">
                <a16:creationId xmlns:a16="http://schemas.microsoft.com/office/drawing/2014/main" id="{101FF539-021D-4840-BD85-03B68B767FDA}"/>
              </a:ext>
            </a:extLst>
          </p:cNvPr>
          <p:cNvPicPr>
            <a:picLocks noChangeAspect="1"/>
          </p:cNvPicPr>
          <p:nvPr/>
        </p:nvPicPr>
        <p:blipFill>
          <a:blip r:embed="rId2"/>
          <a:stretch>
            <a:fillRect/>
          </a:stretch>
        </p:blipFill>
        <p:spPr>
          <a:xfrm>
            <a:off x="217963" y="328246"/>
            <a:ext cx="5823330" cy="3275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43778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ctrTitle"/>
          </p:nvPr>
        </p:nvSpPr>
        <p:spPr>
          <a:xfrm>
            <a:off x="226839" y="1326703"/>
            <a:ext cx="8323441" cy="2344367"/>
          </a:xfrm>
          <a:prstGeom prst="rect">
            <a:avLst/>
          </a:prstGeom>
        </p:spPr>
        <p:txBody>
          <a:bodyPr lIns="91425" tIns="91425" rIns="91425" bIns="91425" anchor="b" anchorCtr="0">
            <a:noAutofit/>
          </a:bodyPr>
          <a:lstStyle/>
          <a:p>
            <a:pPr algn="l"/>
            <a:r>
              <a:rPr lang="en-US" sz="3200" dirty="0"/>
              <a:t>5.3. </a:t>
            </a:r>
            <a:r>
              <a:rPr lang="en-US" sz="3200" dirty="0" err="1"/>
              <a:t>Vận</a:t>
            </a:r>
            <a:r>
              <a:rPr lang="en-US" sz="3200" dirty="0"/>
              <a:t> </a:t>
            </a:r>
            <a:r>
              <a:rPr lang="en-US" sz="3200" dirty="0" err="1"/>
              <a:t>dụng</a:t>
            </a:r>
            <a:r>
              <a:rPr lang="en-US" sz="3200" dirty="0"/>
              <a:t> </a:t>
            </a:r>
            <a:r>
              <a:rPr lang="en-US" sz="3200" dirty="0" err="1"/>
              <a:t>tư</a:t>
            </a:r>
            <a:r>
              <a:rPr lang="en-US" sz="3200" dirty="0"/>
              <a:t> </a:t>
            </a:r>
            <a:r>
              <a:rPr lang="en-US" sz="3200" dirty="0" err="1"/>
              <a:t>tưởng</a:t>
            </a:r>
            <a:r>
              <a:rPr lang="en-US" sz="3200" dirty="0"/>
              <a:t> </a:t>
            </a:r>
            <a:r>
              <a:rPr lang="en-US" sz="3200" dirty="0" err="1"/>
              <a:t>Hồ</a:t>
            </a:r>
            <a:r>
              <a:rPr lang="en-US" sz="3200" dirty="0"/>
              <a:t> </a:t>
            </a:r>
            <a:r>
              <a:rPr lang="en-US" sz="3200" dirty="0" err="1"/>
              <a:t>Chí</a:t>
            </a:r>
            <a:r>
              <a:rPr lang="en-US" sz="3200" dirty="0"/>
              <a:t> Minh </a:t>
            </a:r>
            <a:r>
              <a:rPr lang="en-US" sz="3200" dirty="0" err="1"/>
              <a:t>về</a:t>
            </a:r>
            <a:r>
              <a:rPr lang="en-US" sz="3200" dirty="0"/>
              <a:t> </a:t>
            </a:r>
            <a:r>
              <a:rPr lang="en-US" sz="3200" dirty="0" err="1"/>
              <a:t>đại</a:t>
            </a:r>
            <a:r>
              <a:rPr lang="en-US" sz="3200" dirty="0"/>
              <a:t> </a:t>
            </a:r>
            <a:r>
              <a:rPr lang="en-US" sz="3200" dirty="0" err="1"/>
              <a:t>đoàn</a:t>
            </a:r>
            <a:r>
              <a:rPr lang="en-US" sz="3200" dirty="0"/>
              <a:t> </a:t>
            </a:r>
            <a:r>
              <a:rPr lang="en-US" sz="3200" dirty="0" err="1"/>
              <a:t>kết</a:t>
            </a:r>
            <a:r>
              <a:rPr lang="en-US" sz="3200" dirty="0"/>
              <a:t> </a:t>
            </a:r>
            <a:r>
              <a:rPr lang="en-US" sz="3200" dirty="0" err="1"/>
              <a:t>dân</a:t>
            </a:r>
            <a:r>
              <a:rPr lang="en-US" sz="3200" dirty="0"/>
              <a:t> </a:t>
            </a:r>
            <a:r>
              <a:rPr lang="en-US" sz="3200" dirty="0" err="1"/>
              <a:t>tộc</a:t>
            </a:r>
            <a:r>
              <a:rPr lang="en-US" sz="3200" dirty="0"/>
              <a:t> </a:t>
            </a:r>
            <a:r>
              <a:rPr lang="en-US" sz="3200" dirty="0" err="1"/>
              <a:t>và</a:t>
            </a:r>
            <a:r>
              <a:rPr lang="en-US" sz="3200" dirty="0"/>
              <a:t> </a:t>
            </a:r>
            <a:r>
              <a:rPr lang="en-US" sz="3200" dirty="0" err="1"/>
              <a:t>đoàn</a:t>
            </a:r>
            <a:r>
              <a:rPr lang="en-US" sz="3200" dirty="0"/>
              <a:t> </a:t>
            </a:r>
            <a:r>
              <a:rPr lang="en-US" sz="3200" dirty="0" err="1"/>
              <a:t>kết</a:t>
            </a:r>
            <a:r>
              <a:rPr lang="en-US" sz="3200" dirty="0"/>
              <a:t> </a:t>
            </a:r>
            <a:r>
              <a:rPr lang="en-US" sz="3200" dirty="0" err="1"/>
              <a:t>quốc</a:t>
            </a:r>
            <a:r>
              <a:rPr lang="en-US" sz="3200" dirty="0"/>
              <a:t> </a:t>
            </a:r>
            <a:r>
              <a:rPr lang="en-US" sz="3200" dirty="0" err="1"/>
              <a:t>tế</a:t>
            </a:r>
            <a:r>
              <a:rPr lang="en-US" sz="3200" dirty="0"/>
              <a:t> </a:t>
            </a:r>
            <a:r>
              <a:rPr lang="en-US" sz="3200" dirty="0" err="1"/>
              <a:t>trong</a:t>
            </a:r>
            <a:r>
              <a:rPr lang="en-US" sz="3200" dirty="0"/>
              <a:t> </a:t>
            </a:r>
            <a:r>
              <a:rPr lang="en-US" sz="3200" dirty="0" err="1"/>
              <a:t>giai</a:t>
            </a:r>
            <a:r>
              <a:rPr lang="en-US" sz="3200" dirty="0"/>
              <a:t> </a:t>
            </a:r>
            <a:r>
              <a:rPr lang="en-US" sz="3200" dirty="0" err="1"/>
              <a:t>đoạn</a:t>
            </a:r>
            <a:r>
              <a:rPr lang="en-US" sz="3200" dirty="0"/>
              <a:t> </a:t>
            </a:r>
            <a:r>
              <a:rPr lang="en-US" sz="3200" dirty="0" err="1"/>
              <a:t>hiện</a:t>
            </a:r>
            <a:r>
              <a:rPr lang="en-US" sz="3200" dirty="0"/>
              <a:t> nay</a:t>
            </a:r>
            <a:br>
              <a:rPr lang="en-US" sz="3200" dirty="0"/>
            </a:br>
            <a:r>
              <a:rPr lang="en-US" sz="3200" dirty="0"/>
              <a:t>5.3.</a:t>
            </a:r>
            <a:r>
              <a:rPr lang="vi-VN" sz="3200" dirty="0"/>
              <a:t>2. Xây dựng khối đại đoàn kết toàn dân tộc trên nền tảng liên minh công - nông - trí dưới sự lãnh đạo của Đảng</a:t>
            </a:r>
            <a:endParaRPr lang="en" sz="3200" dirty="0"/>
          </a:p>
        </p:txBody>
      </p:sp>
    </p:spTree>
    <p:extLst>
      <p:ext uri="{BB962C8B-B14F-4D97-AF65-F5344CB8AC3E}">
        <p14:creationId xmlns:p14="http://schemas.microsoft.com/office/powerpoint/2010/main" val="3169505798"/>
      </p:ext>
    </p:extLst>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ABE04AB-AC8B-4341-90B6-1E5A3FB92D7D}"/>
              </a:ext>
            </a:extLst>
          </p:cNvPr>
          <p:cNvSpPr>
            <a:spLocks noGrp="1"/>
          </p:cNvSpPr>
          <p:nvPr>
            <p:ph type="subTitle" idx="1"/>
          </p:nvPr>
        </p:nvSpPr>
        <p:spPr>
          <a:xfrm>
            <a:off x="4181231" y="363253"/>
            <a:ext cx="4455388" cy="988809"/>
          </a:xfrm>
        </p:spPr>
        <p:txBody>
          <a:bodyPr/>
          <a:lstStyle/>
          <a:p>
            <a:pPr algn="ctr"/>
            <a:r>
              <a:rPr lang="en-US" sz="1800" dirty="0" err="1">
                <a:solidFill>
                  <a:srgbClr val="FF0000"/>
                </a:solidFill>
              </a:rPr>
              <a:t>Đại</a:t>
            </a:r>
            <a:r>
              <a:rPr lang="en-US" sz="1800" dirty="0">
                <a:solidFill>
                  <a:srgbClr val="FF0000"/>
                </a:solidFill>
              </a:rPr>
              <a:t> </a:t>
            </a:r>
            <a:r>
              <a:rPr lang="en-US" sz="1800" dirty="0" err="1">
                <a:solidFill>
                  <a:srgbClr val="FF0000"/>
                </a:solidFill>
              </a:rPr>
              <a:t>đoàn</a:t>
            </a:r>
            <a:r>
              <a:rPr lang="en-US" sz="1800" dirty="0">
                <a:solidFill>
                  <a:srgbClr val="FF0000"/>
                </a:solidFill>
              </a:rPr>
              <a:t> </a:t>
            </a:r>
            <a:r>
              <a:rPr lang="en-US" sz="1800" dirty="0" err="1">
                <a:solidFill>
                  <a:srgbClr val="FF0000"/>
                </a:solidFill>
              </a:rPr>
              <a:t>kết</a:t>
            </a:r>
            <a:r>
              <a:rPr lang="en-US" sz="1800" dirty="0">
                <a:solidFill>
                  <a:srgbClr val="FF0000"/>
                </a:solidFill>
              </a:rPr>
              <a:t> </a:t>
            </a:r>
            <a:r>
              <a:rPr lang="en-US" sz="1800" dirty="0" err="1">
                <a:solidFill>
                  <a:srgbClr val="FF0000"/>
                </a:solidFill>
              </a:rPr>
              <a:t>dân</a:t>
            </a:r>
            <a:r>
              <a:rPr lang="en-US" sz="1800" dirty="0">
                <a:solidFill>
                  <a:srgbClr val="FF0000"/>
                </a:solidFill>
              </a:rPr>
              <a:t> </a:t>
            </a:r>
            <a:r>
              <a:rPr lang="en-US" sz="1800" dirty="0" err="1">
                <a:solidFill>
                  <a:srgbClr val="FF0000"/>
                </a:solidFill>
              </a:rPr>
              <a:t>tộc</a:t>
            </a:r>
            <a:r>
              <a:rPr lang="en-US" sz="1800" dirty="0">
                <a:solidFill>
                  <a:srgbClr val="FF0000"/>
                </a:solidFill>
              </a:rPr>
              <a:t> </a:t>
            </a:r>
            <a:r>
              <a:rPr lang="vi-VN" sz="1800" dirty="0">
                <a:solidFill>
                  <a:srgbClr val="FF0000"/>
                </a:solidFill>
              </a:rPr>
              <a:t>trở thành quan điểm xuyên suốt đường lối chiến lược của Đảng Cộng sản Việt Nam trong cách mạng dân tộc dân chủ nhân dân cũng như trong cách mạng xã hội chủ nghĩa</a:t>
            </a:r>
            <a:endParaRPr lang="en-US" sz="1800" dirty="0">
              <a:solidFill>
                <a:srgbClr val="FF0000"/>
              </a:solidFill>
            </a:endParaRPr>
          </a:p>
        </p:txBody>
      </p:sp>
      <p:pic>
        <p:nvPicPr>
          <p:cNvPr id="5" name="Picture 4">
            <a:extLst>
              <a:ext uri="{FF2B5EF4-FFF2-40B4-BE49-F238E27FC236}">
                <a16:creationId xmlns:a16="http://schemas.microsoft.com/office/drawing/2014/main" id="{C39A6939-B8AC-42B3-8FBA-722A740FE355}"/>
              </a:ext>
            </a:extLst>
          </p:cNvPr>
          <p:cNvPicPr>
            <a:picLocks noChangeAspect="1"/>
          </p:cNvPicPr>
          <p:nvPr/>
        </p:nvPicPr>
        <p:blipFill>
          <a:blip r:embed="rId2"/>
          <a:stretch>
            <a:fillRect/>
          </a:stretch>
        </p:blipFill>
        <p:spPr>
          <a:xfrm>
            <a:off x="640241" y="293222"/>
            <a:ext cx="3063631" cy="194671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6" name="Subtitle 2">
            <a:extLst>
              <a:ext uri="{FF2B5EF4-FFF2-40B4-BE49-F238E27FC236}">
                <a16:creationId xmlns:a16="http://schemas.microsoft.com/office/drawing/2014/main" id="{EE6D27A5-B557-4417-91ED-6C4C688EA768}"/>
              </a:ext>
            </a:extLst>
          </p:cNvPr>
          <p:cNvSpPr txBox="1">
            <a:spLocks/>
          </p:cNvSpPr>
          <p:nvPr/>
        </p:nvSpPr>
        <p:spPr>
          <a:xfrm>
            <a:off x="218830" y="2787016"/>
            <a:ext cx="5136237" cy="1089415"/>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r" rtl="0">
              <a:lnSpc>
                <a:spcPct val="100000"/>
              </a:lnSpc>
              <a:spcBef>
                <a:spcPts val="0"/>
              </a:spcBef>
              <a:spcAft>
                <a:spcPts val="0"/>
              </a:spcAft>
              <a:buClr>
                <a:srgbClr val="1C4587"/>
              </a:buClr>
              <a:buSzPct val="100000"/>
              <a:buFont typeface="Dosis"/>
              <a:buNone/>
              <a:defRPr sz="2600" b="0" i="0" u="none" strike="noStrike" cap="none">
                <a:solidFill>
                  <a:srgbClr val="1C4587"/>
                </a:solidFill>
                <a:latin typeface="Dosis"/>
                <a:ea typeface="Dosis"/>
                <a:cs typeface="Dosis"/>
                <a:sym typeface="Dosis"/>
                <a:rtl val="0"/>
              </a:defRPr>
            </a:lvl1pPr>
            <a:lvl2pPr marR="0" lvl="1"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2pPr>
            <a:lvl3pPr marR="0" lvl="2"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3pPr>
            <a:lvl4pPr marR="0" lvl="3"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4pPr>
            <a:lvl5pPr marR="0" lvl="4"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5pPr>
            <a:lvl6pPr marR="0" lvl="5"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6pPr>
            <a:lvl7pPr marR="0" lvl="6"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7pPr>
            <a:lvl8pPr marR="0" lvl="7"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8pPr>
            <a:lvl9pPr marR="0" lvl="8"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9pPr>
          </a:lstStyle>
          <a:p>
            <a:pPr algn="l"/>
            <a:r>
              <a:rPr lang="en-US" sz="1800" dirty="0" err="1">
                <a:solidFill>
                  <a:schemeClr val="tx1"/>
                </a:solidFill>
              </a:rPr>
              <a:t>Đại</a:t>
            </a:r>
            <a:r>
              <a:rPr lang="en-US" sz="1800" dirty="0">
                <a:solidFill>
                  <a:schemeClr val="tx1"/>
                </a:solidFill>
              </a:rPr>
              <a:t> </a:t>
            </a:r>
            <a:r>
              <a:rPr lang="vi-VN" sz="1800" dirty="0">
                <a:solidFill>
                  <a:schemeClr val="tx1"/>
                </a:solidFill>
              </a:rPr>
              <a:t>Mặt trận dân tộc thống nhất càng rộng rãi thì liên minh công - nông - trí càng mạnh, sự lãnh đạo của Đảng càng vững. </a:t>
            </a:r>
            <a:endParaRPr lang="en-US" sz="1800" dirty="0">
              <a:solidFill>
                <a:schemeClr val="tx1"/>
              </a:solidFill>
            </a:endParaRPr>
          </a:p>
        </p:txBody>
      </p:sp>
      <p:pic>
        <p:nvPicPr>
          <p:cNvPr id="8" name="Picture 7">
            <a:extLst>
              <a:ext uri="{FF2B5EF4-FFF2-40B4-BE49-F238E27FC236}">
                <a16:creationId xmlns:a16="http://schemas.microsoft.com/office/drawing/2014/main" id="{6552B11F-5946-4428-96F9-948EA91ADC1F}"/>
              </a:ext>
            </a:extLst>
          </p:cNvPr>
          <p:cNvPicPr>
            <a:picLocks noChangeAspect="1"/>
          </p:cNvPicPr>
          <p:nvPr/>
        </p:nvPicPr>
        <p:blipFill>
          <a:blip r:embed="rId3"/>
          <a:stretch>
            <a:fillRect/>
          </a:stretch>
        </p:blipFill>
        <p:spPr>
          <a:xfrm>
            <a:off x="5633793" y="1844724"/>
            <a:ext cx="2939684" cy="194671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739164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8EC10BF-0907-407C-9757-065CDAA2C648}"/>
              </a:ext>
            </a:extLst>
          </p:cNvPr>
          <p:cNvSpPr>
            <a:spLocks noGrp="1"/>
          </p:cNvSpPr>
          <p:nvPr>
            <p:ph type="subTitle" idx="1"/>
          </p:nvPr>
        </p:nvSpPr>
        <p:spPr>
          <a:xfrm>
            <a:off x="506761" y="81900"/>
            <a:ext cx="7464931" cy="855946"/>
          </a:xfrm>
        </p:spPr>
        <p:txBody>
          <a:bodyPr/>
          <a:lstStyle/>
          <a:p>
            <a:pPr algn="l"/>
            <a:r>
              <a:rPr lang="en-US" sz="1600" dirty="0">
                <a:solidFill>
                  <a:srgbClr val="FF0000"/>
                </a:solidFill>
              </a:rPr>
              <a:t>Đ</a:t>
            </a:r>
            <a:r>
              <a:rPr lang="vi-VN" sz="1600" dirty="0">
                <a:solidFill>
                  <a:srgbClr val="FF0000"/>
                </a:solidFill>
              </a:rPr>
              <a:t>ể tiếp tục tăng cường khối đại đoàn kết toàn dân tộc trong thời gian tới, cần thực hiện tốt một số vấn đề cơ bản sau</a:t>
            </a:r>
            <a:r>
              <a:rPr lang="en-US" sz="1600" dirty="0">
                <a:solidFill>
                  <a:srgbClr val="FF0000"/>
                </a:solidFill>
              </a:rPr>
              <a:t>:</a:t>
            </a:r>
          </a:p>
        </p:txBody>
      </p:sp>
      <p:pic>
        <p:nvPicPr>
          <p:cNvPr id="4" name="Picture 3">
            <a:extLst>
              <a:ext uri="{FF2B5EF4-FFF2-40B4-BE49-F238E27FC236}">
                <a16:creationId xmlns:a16="http://schemas.microsoft.com/office/drawing/2014/main" id="{67E5016D-B43A-4DBE-B5C8-E29697335E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92" y="883685"/>
            <a:ext cx="519943" cy="277303"/>
          </a:xfrm>
          <a:prstGeom prst="rect">
            <a:avLst/>
          </a:prstGeom>
        </p:spPr>
      </p:pic>
      <p:pic>
        <p:nvPicPr>
          <p:cNvPr id="5" name="Picture 4">
            <a:extLst>
              <a:ext uri="{FF2B5EF4-FFF2-40B4-BE49-F238E27FC236}">
                <a16:creationId xmlns:a16="http://schemas.microsoft.com/office/drawing/2014/main" id="{82008B52-02CC-492E-BF55-29A15BC261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3945" y="1465659"/>
            <a:ext cx="519943" cy="277303"/>
          </a:xfrm>
          <a:prstGeom prst="rect">
            <a:avLst/>
          </a:prstGeom>
        </p:spPr>
      </p:pic>
      <p:pic>
        <p:nvPicPr>
          <p:cNvPr id="6" name="Picture 5">
            <a:extLst>
              <a:ext uri="{FF2B5EF4-FFF2-40B4-BE49-F238E27FC236}">
                <a16:creationId xmlns:a16="http://schemas.microsoft.com/office/drawing/2014/main" id="{27FAFDA1-1992-435D-AD21-D54B8C880F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135" y="2102842"/>
            <a:ext cx="519943" cy="277303"/>
          </a:xfrm>
          <a:prstGeom prst="rect">
            <a:avLst/>
          </a:prstGeom>
        </p:spPr>
      </p:pic>
      <p:pic>
        <p:nvPicPr>
          <p:cNvPr id="7" name="Picture 6">
            <a:extLst>
              <a:ext uri="{FF2B5EF4-FFF2-40B4-BE49-F238E27FC236}">
                <a16:creationId xmlns:a16="http://schemas.microsoft.com/office/drawing/2014/main" id="{354FC419-B638-4EA6-B4C4-EDF613FCE9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3888" y="2708390"/>
            <a:ext cx="519943" cy="277303"/>
          </a:xfrm>
          <a:prstGeom prst="rect">
            <a:avLst/>
          </a:prstGeom>
        </p:spPr>
      </p:pic>
      <p:sp>
        <p:nvSpPr>
          <p:cNvPr id="8" name="Subtitle 2">
            <a:extLst>
              <a:ext uri="{FF2B5EF4-FFF2-40B4-BE49-F238E27FC236}">
                <a16:creationId xmlns:a16="http://schemas.microsoft.com/office/drawing/2014/main" id="{9EDB3CC2-A432-4B4F-A8CD-FFA984235EBC}"/>
              </a:ext>
            </a:extLst>
          </p:cNvPr>
          <p:cNvSpPr txBox="1">
            <a:spLocks/>
          </p:cNvSpPr>
          <p:nvPr/>
        </p:nvSpPr>
        <p:spPr>
          <a:xfrm>
            <a:off x="1679069" y="2620883"/>
            <a:ext cx="7464931" cy="855946"/>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r" rtl="0">
              <a:lnSpc>
                <a:spcPct val="100000"/>
              </a:lnSpc>
              <a:spcBef>
                <a:spcPts val="0"/>
              </a:spcBef>
              <a:spcAft>
                <a:spcPts val="0"/>
              </a:spcAft>
              <a:buClr>
                <a:srgbClr val="1C4587"/>
              </a:buClr>
              <a:buSzPct val="100000"/>
              <a:buFont typeface="Dosis"/>
              <a:buNone/>
              <a:defRPr sz="2600" b="0" i="0" u="none" strike="noStrike" cap="none">
                <a:solidFill>
                  <a:srgbClr val="1C4587"/>
                </a:solidFill>
                <a:latin typeface="Dosis"/>
                <a:ea typeface="Dosis"/>
                <a:cs typeface="Dosis"/>
                <a:sym typeface="Dosis"/>
                <a:rtl val="0"/>
              </a:defRPr>
            </a:lvl1pPr>
            <a:lvl2pPr marR="0" lvl="1"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2pPr>
            <a:lvl3pPr marR="0" lvl="2"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3pPr>
            <a:lvl4pPr marR="0" lvl="3"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4pPr>
            <a:lvl5pPr marR="0" lvl="4"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5pPr>
            <a:lvl6pPr marR="0" lvl="5"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6pPr>
            <a:lvl7pPr marR="0" lvl="6"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7pPr>
            <a:lvl8pPr marR="0" lvl="7"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8pPr>
            <a:lvl9pPr marR="0" lvl="8"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9pPr>
          </a:lstStyle>
          <a:p>
            <a:pPr algn="l"/>
            <a:r>
              <a:rPr lang="en-US" sz="1400" dirty="0">
                <a:solidFill>
                  <a:schemeClr val="tx1"/>
                </a:solidFill>
              </a:rPr>
              <a:t>G</a:t>
            </a:r>
            <a:r>
              <a:rPr lang="vi-VN" sz="1400" dirty="0">
                <a:solidFill>
                  <a:schemeClr val="tx1"/>
                </a:solidFill>
              </a:rPr>
              <a:t>iải quyết tốt quan hệ lợi ích giữa các giai cấp, tầng lớp xã hội; kết hợp hài hòa lợi ích cá nhân, lợi ích tập thể và toàn xã hội</a:t>
            </a:r>
            <a:endParaRPr lang="en-US" sz="1400" dirty="0">
              <a:solidFill>
                <a:schemeClr val="tx1"/>
              </a:solidFill>
            </a:endParaRPr>
          </a:p>
        </p:txBody>
      </p:sp>
      <p:sp>
        <p:nvSpPr>
          <p:cNvPr id="9" name="Subtitle 2">
            <a:extLst>
              <a:ext uri="{FF2B5EF4-FFF2-40B4-BE49-F238E27FC236}">
                <a16:creationId xmlns:a16="http://schemas.microsoft.com/office/drawing/2014/main" id="{367DC200-914F-4D44-B960-EC5FAE4A04BC}"/>
              </a:ext>
            </a:extLst>
          </p:cNvPr>
          <p:cNvSpPr txBox="1">
            <a:spLocks/>
          </p:cNvSpPr>
          <p:nvPr/>
        </p:nvSpPr>
        <p:spPr>
          <a:xfrm>
            <a:off x="1241408" y="1971226"/>
            <a:ext cx="7464931" cy="654587"/>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r" rtl="0">
              <a:lnSpc>
                <a:spcPct val="100000"/>
              </a:lnSpc>
              <a:spcBef>
                <a:spcPts val="0"/>
              </a:spcBef>
              <a:spcAft>
                <a:spcPts val="0"/>
              </a:spcAft>
              <a:buClr>
                <a:srgbClr val="1C4587"/>
              </a:buClr>
              <a:buSzPct val="100000"/>
              <a:buFont typeface="Dosis"/>
              <a:buNone/>
              <a:defRPr sz="2600" b="0" i="0" u="none" strike="noStrike" cap="none">
                <a:solidFill>
                  <a:srgbClr val="1C4587"/>
                </a:solidFill>
                <a:latin typeface="Dosis"/>
                <a:ea typeface="Dosis"/>
                <a:cs typeface="Dosis"/>
                <a:sym typeface="Dosis"/>
                <a:rtl val="0"/>
              </a:defRPr>
            </a:lvl1pPr>
            <a:lvl2pPr marR="0" lvl="1"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2pPr>
            <a:lvl3pPr marR="0" lvl="2"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3pPr>
            <a:lvl4pPr marR="0" lvl="3"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4pPr>
            <a:lvl5pPr marR="0" lvl="4"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5pPr>
            <a:lvl6pPr marR="0" lvl="5"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6pPr>
            <a:lvl7pPr marR="0" lvl="6"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7pPr>
            <a:lvl8pPr marR="0" lvl="7"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8pPr>
            <a:lvl9pPr marR="0" lvl="8"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9pPr>
          </a:lstStyle>
          <a:p>
            <a:pPr algn="l"/>
            <a:r>
              <a:rPr lang="en-US" sz="1400" dirty="0" err="1">
                <a:solidFill>
                  <a:schemeClr val="tx1"/>
                </a:solidFill>
              </a:rPr>
              <a:t>Tăng</a:t>
            </a:r>
            <a:r>
              <a:rPr lang="en-US" sz="1400" dirty="0">
                <a:solidFill>
                  <a:schemeClr val="tx1"/>
                </a:solidFill>
              </a:rPr>
              <a:t> </a:t>
            </a:r>
            <a:r>
              <a:rPr lang="en-US" sz="1400" dirty="0" err="1">
                <a:solidFill>
                  <a:schemeClr val="tx1"/>
                </a:solidFill>
              </a:rPr>
              <a:t>cường</a:t>
            </a:r>
            <a:r>
              <a:rPr lang="en-US" sz="1400" dirty="0">
                <a:solidFill>
                  <a:schemeClr val="tx1"/>
                </a:solidFill>
              </a:rPr>
              <a:t> </a:t>
            </a:r>
            <a:r>
              <a:rPr lang="vi-VN" sz="1400" dirty="0">
                <a:solidFill>
                  <a:schemeClr val="tx1"/>
                </a:solidFill>
              </a:rPr>
              <a:t>sự lãnh đạo của Đảng, quản lý của Nhà nước và tiếp tục thể chế hóa các quan điểm, đường lối, chính sách của Đảng về đại đoàn kết toàn dân tộc</a:t>
            </a:r>
            <a:endParaRPr lang="en-US" sz="1400" dirty="0">
              <a:solidFill>
                <a:schemeClr val="tx1"/>
              </a:solidFill>
            </a:endParaRPr>
          </a:p>
        </p:txBody>
      </p:sp>
      <p:sp>
        <p:nvSpPr>
          <p:cNvPr id="10" name="Subtitle 2">
            <a:extLst>
              <a:ext uri="{FF2B5EF4-FFF2-40B4-BE49-F238E27FC236}">
                <a16:creationId xmlns:a16="http://schemas.microsoft.com/office/drawing/2014/main" id="{70789850-7B1E-4DB7-A529-EDF4029659C7}"/>
              </a:ext>
            </a:extLst>
          </p:cNvPr>
          <p:cNvSpPr txBox="1">
            <a:spLocks/>
          </p:cNvSpPr>
          <p:nvPr/>
        </p:nvSpPr>
        <p:spPr>
          <a:xfrm>
            <a:off x="666326" y="742340"/>
            <a:ext cx="7464931" cy="855946"/>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r" rtl="0">
              <a:lnSpc>
                <a:spcPct val="100000"/>
              </a:lnSpc>
              <a:spcBef>
                <a:spcPts val="0"/>
              </a:spcBef>
              <a:spcAft>
                <a:spcPts val="0"/>
              </a:spcAft>
              <a:buClr>
                <a:srgbClr val="1C4587"/>
              </a:buClr>
              <a:buSzPct val="100000"/>
              <a:buFont typeface="Dosis"/>
              <a:buNone/>
              <a:defRPr sz="2600" b="0" i="0" u="none" strike="noStrike" cap="none">
                <a:solidFill>
                  <a:srgbClr val="1C4587"/>
                </a:solidFill>
                <a:latin typeface="Dosis"/>
                <a:ea typeface="Dosis"/>
                <a:cs typeface="Dosis"/>
                <a:sym typeface="Dosis"/>
                <a:rtl val="0"/>
              </a:defRPr>
            </a:lvl1pPr>
            <a:lvl2pPr marR="0" lvl="1"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2pPr>
            <a:lvl3pPr marR="0" lvl="2"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3pPr>
            <a:lvl4pPr marR="0" lvl="3"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4pPr>
            <a:lvl5pPr marR="0" lvl="4"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5pPr>
            <a:lvl6pPr marR="0" lvl="5"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6pPr>
            <a:lvl7pPr marR="0" lvl="6"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7pPr>
            <a:lvl8pPr marR="0" lvl="7"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8pPr>
            <a:lvl9pPr marR="0" lvl="8"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9pPr>
          </a:lstStyle>
          <a:p>
            <a:pPr algn="l"/>
            <a:r>
              <a:rPr lang="en-US" sz="1400" dirty="0">
                <a:solidFill>
                  <a:schemeClr val="tx1"/>
                </a:solidFill>
              </a:rPr>
              <a:t>T</a:t>
            </a:r>
            <a:r>
              <a:rPr lang="vi-VN" sz="1400" dirty="0">
                <a:solidFill>
                  <a:schemeClr val="tx1"/>
                </a:solidFill>
              </a:rPr>
              <a:t>ục tiếp tục đẩy mạnh tuyên truyền để các cấp, ngành, lực lượng nhận thức sâu sắc về sự cần thiết phải tăng cường khối đại đoàn kết toàn dân tộc hiện nay</a:t>
            </a:r>
            <a:endParaRPr lang="en-US" sz="1400" dirty="0">
              <a:solidFill>
                <a:schemeClr val="tx1"/>
              </a:solidFill>
            </a:endParaRPr>
          </a:p>
        </p:txBody>
      </p:sp>
      <p:sp>
        <p:nvSpPr>
          <p:cNvPr id="11" name="Subtitle 2">
            <a:extLst>
              <a:ext uri="{FF2B5EF4-FFF2-40B4-BE49-F238E27FC236}">
                <a16:creationId xmlns:a16="http://schemas.microsoft.com/office/drawing/2014/main" id="{7204FBF6-0F53-4502-8124-386D0D2B6BCF}"/>
              </a:ext>
            </a:extLst>
          </p:cNvPr>
          <p:cNvSpPr txBox="1">
            <a:spLocks/>
          </p:cNvSpPr>
          <p:nvPr/>
        </p:nvSpPr>
        <p:spPr>
          <a:xfrm>
            <a:off x="1006079" y="1361355"/>
            <a:ext cx="7464931" cy="57241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r" rtl="0">
              <a:lnSpc>
                <a:spcPct val="100000"/>
              </a:lnSpc>
              <a:spcBef>
                <a:spcPts val="0"/>
              </a:spcBef>
              <a:spcAft>
                <a:spcPts val="0"/>
              </a:spcAft>
              <a:buClr>
                <a:srgbClr val="1C4587"/>
              </a:buClr>
              <a:buSzPct val="100000"/>
              <a:buFont typeface="Dosis"/>
              <a:buNone/>
              <a:defRPr sz="2600" b="0" i="0" u="none" strike="noStrike" cap="none">
                <a:solidFill>
                  <a:srgbClr val="1C4587"/>
                </a:solidFill>
                <a:latin typeface="Dosis"/>
                <a:ea typeface="Dosis"/>
                <a:cs typeface="Dosis"/>
                <a:sym typeface="Dosis"/>
                <a:rtl val="0"/>
              </a:defRPr>
            </a:lvl1pPr>
            <a:lvl2pPr marR="0" lvl="1"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2pPr>
            <a:lvl3pPr marR="0" lvl="2"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3pPr>
            <a:lvl4pPr marR="0" lvl="3"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4pPr>
            <a:lvl5pPr marR="0" lvl="4"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5pPr>
            <a:lvl6pPr marR="0" lvl="5"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6pPr>
            <a:lvl7pPr marR="0" lvl="6"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7pPr>
            <a:lvl8pPr marR="0" lvl="7"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8pPr>
            <a:lvl9pPr marR="0" lvl="8"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9pPr>
          </a:lstStyle>
          <a:p>
            <a:pPr algn="l"/>
            <a:r>
              <a:rPr lang="en-US" sz="1400" dirty="0">
                <a:solidFill>
                  <a:schemeClr val="tx1"/>
                </a:solidFill>
              </a:rPr>
              <a:t>T</a:t>
            </a:r>
            <a:r>
              <a:rPr lang="vi-VN" sz="1400" dirty="0">
                <a:solidFill>
                  <a:schemeClr val="tx1"/>
                </a:solidFill>
              </a:rPr>
              <a:t>ăng cường quan hệ mật thiết giữa nhân dân với Đảng, Nhà nước, tạo sinh lực mới của khối đại đoàn kết toàn dân tộc</a:t>
            </a:r>
            <a:endParaRPr lang="en-US" sz="1400" dirty="0">
              <a:solidFill>
                <a:schemeClr val="tx1"/>
              </a:solidFill>
            </a:endParaRPr>
          </a:p>
        </p:txBody>
      </p:sp>
      <p:sp>
        <p:nvSpPr>
          <p:cNvPr id="12" name="Subtitle 2">
            <a:extLst>
              <a:ext uri="{FF2B5EF4-FFF2-40B4-BE49-F238E27FC236}">
                <a16:creationId xmlns:a16="http://schemas.microsoft.com/office/drawing/2014/main" id="{A0D6D9DF-A93A-4A48-A2CF-BCFC22F1E852}"/>
              </a:ext>
            </a:extLst>
          </p:cNvPr>
          <p:cNvSpPr txBox="1">
            <a:spLocks/>
          </p:cNvSpPr>
          <p:nvPr/>
        </p:nvSpPr>
        <p:spPr>
          <a:xfrm>
            <a:off x="1874307" y="3270540"/>
            <a:ext cx="7464931" cy="855946"/>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r" rtl="0">
              <a:lnSpc>
                <a:spcPct val="100000"/>
              </a:lnSpc>
              <a:spcBef>
                <a:spcPts val="0"/>
              </a:spcBef>
              <a:spcAft>
                <a:spcPts val="0"/>
              </a:spcAft>
              <a:buClr>
                <a:srgbClr val="1C4587"/>
              </a:buClr>
              <a:buSzPct val="100000"/>
              <a:buFont typeface="Dosis"/>
              <a:buNone/>
              <a:defRPr sz="2600" b="0" i="0" u="none" strike="noStrike" cap="none">
                <a:solidFill>
                  <a:srgbClr val="1C4587"/>
                </a:solidFill>
                <a:latin typeface="Dosis"/>
                <a:ea typeface="Dosis"/>
                <a:cs typeface="Dosis"/>
                <a:sym typeface="Dosis"/>
                <a:rtl val="0"/>
              </a:defRPr>
            </a:lvl1pPr>
            <a:lvl2pPr marR="0" lvl="1"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2pPr>
            <a:lvl3pPr marR="0" lvl="2"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3pPr>
            <a:lvl4pPr marR="0" lvl="3"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4pPr>
            <a:lvl5pPr marR="0" lvl="4"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5pPr>
            <a:lvl6pPr marR="0" lvl="5"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6pPr>
            <a:lvl7pPr marR="0" lvl="6"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7pPr>
            <a:lvl8pPr marR="0" lvl="7"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8pPr>
            <a:lvl9pPr marR="0" lvl="8" algn="r" rtl="0">
              <a:lnSpc>
                <a:spcPct val="100000"/>
              </a:lnSpc>
              <a:spcBef>
                <a:spcPts val="0"/>
              </a:spcBef>
              <a:spcAft>
                <a:spcPts val="0"/>
              </a:spcAft>
              <a:buClr>
                <a:srgbClr val="1C4587"/>
              </a:buClr>
              <a:buSzPct val="100000"/>
              <a:buFont typeface="Dosis"/>
              <a:buNone/>
              <a:defRPr sz="3000" b="0" i="0" u="none" strike="noStrike" cap="none">
                <a:solidFill>
                  <a:srgbClr val="1C4587"/>
                </a:solidFill>
                <a:latin typeface="Dosis"/>
                <a:ea typeface="Dosis"/>
                <a:cs typeface="Dosis"/>
                <a:sym typeface="Dosis"/>
                <a:rtl val="0"/>
              </a:defRPr>
            </a:lvl9pPr>
          </a:lstStyle>
          <a:p>
            <a:pPr algn="l"/>
            <a:r>
              <a:rPr lang="en-US" sz="1400" dirty="0">
                <a:solidFill>
                  <a:schemeClr val="tx1"/>
                </a:solidFill>
              </a:rPr>
              <a:t>K</a:t>
            </a:r>
            <a:r>
              <a:rPr lang="vi-VN" sz="1400" dirty="0">
                <a:solidFill>
                  <a:schemeClr val="tx1"/>
                </a:solidFill>
              </a:rPr>
              <a:t>iên quyết đấu tranh với các quan điểm sai trái, thù địch, phá hoại, chia rẽ khối đại đoàn kết toàn dân tộc. </a:t>
            </a:r>
            <a:endParaRPr lang="en-US" sz="1400" dirty="0">
              <a:solidFill>
                <a:schemeClr val="tx1"/>
              </a:solidFill>
            </a:endParaRPr>
          </a:p>
        </p:txBody>
      </p:sp>
      <p:pic>
        <p:nvPicPr>
          <p:cNvPr id="13" name="Picture 12">
            <a:extLst>
              <a:ext uri="{FF2B5EF4-FFF2-40B4-BE49-F238E27FC236}">
                <a16:creationId xmlns:a16="http://schemas.microsoft.com/office/drawing/2014/main" id="{51B3FFB3-16D2-46FE-8742-67A47EE6D1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24890" y="3380699"/>
            <a:ext cx="519943" cy="277303"/>
          </a:xfrm>
          <a:prstGeom prst="rect">
            <a:avLst/>
          </a:prstGeom>
        </p:spPr>
      </p:pic>
    </p:spTree>
    <p:extLst>
      <p:ext uri="{BB962C8B-B14F-4D97-AF65-F5344CB8AC3E}">
        <p14:creationId xmlns:p14="http://schemas.microsoft.com/office/powerpoint/2010/main" val="154874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32" presetClass="emph" presetSubtype="0" repeatCount="indefinite" fill="hold" nodeType="afterEffect">
                                  <p:stCondLst>
                                    <p:cond delay="0"/>
                                  </p:stCondLst>
                                  <p:childTnLst>
                                    <p:animRot by="120000">
                                      <p:cBhvr>
                                        <p:cTn id="9" dur="100" fill="hold">
                                          <p:stCondLst>
                                            <p:cond delay="0"/>
                                          </p:stCondLst>
                                        </p:cTn>
                                        <p:tgtEl>
                                          <p:spTgt spid="4"/>
                                        </p:tgtEl>
                                        <p:attrNameLst>
                                          <p:attrName>r</p:attrName>
                                        </p:attrNameLst>
                                      </p:cBhvr>
                                    </p:animRot>
                                    <p:animRot by="-240000">
                                      <p:cBhvr>
                                        <p:cTn id="10" dur="200" fill="hold">
                                          <p:stCondLst>
                                            <p:cond delay="200"/>
                                          </p:stCondLst>
                                        </p:cTn>
                                        <p:tgtEl>
                                          <p:spTgt spid="4"/>
                                        </p:tgtEl>
                                        <p:attrNameLst>
                                          <p:attrName>r</p:attrName>
                                        </p:attrNameLst>
                                      </p:cBhvr>
                                    </p:animRot>
                                    <p:animRot by="240000">
                                      <p:cBhvr>
                                        <p:cTn id="11" dur="200" fill="hold">
                                          <p:stCondLst>
                                            <p:cond delay="400"/>
                                          </p:stCondLst>
                                        </p:cTn>
                                        <p:tgtEl>
                                          <p:spTgt spid="4"/>
                                        </p:tgtEl>
                                        <p:attrNameLst>
                                          <p:attrName>r</p:attrName>
                                        </p:attrNameLst>
                                      </p:cBhvr>
                                    </p:animRot>
                                    <p:animRot by="-240000">
                                      <p:cBhvr>
                                        <p:cTn id="12" dur="200" fill="hold">
                                          <p:stCondLst>
                                            <p:cond delay="600"/>
                                          </p:stCondLst>
                                        </p:cTn>
                                        <p:tgtEl>
                                          <p:spTgt spid="4"/>
                                        </p:tgtEl>
                                        <p:attrNameLst>
                                          <p:attrName>r</p:attrName>
                                        </p:attrNameLst>
                                      </p:cBhvr>
                                    </p:animRot>
                                    <p:animRot by="120000">
                                      <p:cBhvr>
                                        <p:cTn id="13" dur="200" fill="hold">
                                          <p:stCondLst>
                                            <p:cond delay="800"/>
                                          </p:stCondLst>
                                        </p:cTn>
                                        <p:tgtEl>
                                          <p:spTgt spid="4"/>
                                        </p:tgtEl>
                                        <p:attrNameLst>
                                          <p:attrName>r</p:attrName>
                                        </p:attrNameLst>
                                      </p:cBhvr>
                                    </p:animRot>
                                  </p:childTnLst>
                                </p:cTn>
                              </p:par>
                            </p:childTnLst>
                          </p:cTn>
                        </p:par>
                        <p:par>
                          <p:cTn id="14" fill="hold">
                            <p:stCondLst>
                              <p:cond delay="1000"/>
                            </p:stCondLst>
                            <p:childTnLst>
                              <p:par>
                                <p:cTn id="15" presetID="1" presetClass="entr" presetSubtype="0"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par>
                          <p:cTn id="17" fill="hold">
                            <p:stCondLst>
                              <p:cond delay="1000"/>
                            </p:stCondLst>
                            <p:childTnLst>
                              <p:par>
                                <p:cTn id="18" presetID="32" presetClass="emph" presetSubtype="0" repeatCount="indefinite" fill="hold" nodeType="afterEffect">
                                  <p:stCondLst>
                                    <p:cond delay="0"/>
                                  </p:stCondLst>
                                  <p:childTnLst>
                                    <p:animRot by="120000">
                                      <p:cBhvr>
                                        <p:cTn id="19" dur="100" fill="hold">
                                          <p:stCondLst>
                                            <p:cond delay="0"/>
                                          </p:stCondLst>
                                        </p:cTn>
                                        <p:tgtEl>
                                          <p:spTgt spid="5"/>
                                        </p:tgtEl>
                                        <p:attrNameLst>
                                          <p:attrName>r</p:attrName>
                                        </p:attrNameLst>
                                      </p:cBhvr>
                                    </p:animRot>
                                    <p:animRot by="-240000">
                                      <p:cBhvr>
                                        <p:cTn id="20" dur="200" fill="hold">
                                          <p:stCondLst>
                                            <p:cond delay="200"/>
                                          </p:stCondLst>
                                        </p:cTn>
                                        <p:tgtEl>
                                          <p:spTgt spid="5"/>
                                        </p:tgtEl>
                                        <p:attrNameLst>
                                          <p:attrName>r</p:attrName>
                                        </p:attrNameLst>
                                      </p:cBhvr>
                                    </p:animRot>
                                    <p:animRot by="240000">
                                      <p:cBhvr>
                                        <p:cTn id="21" dur="200" fill="hold">
                                          <p:stCondLst>
                                            <p:cond delay="400"/>
                                          </p:stCondLst>
                                        </p:cTn>
                                        <p:tgtEl>
                                          <p:spTgt spid="5"/>
                                        </p:tgtEl>
                                        <p:attrNameLst>
                                          <p:attrName>r</p:attrName>
                                        </p:attrNameLst>
                                      </p:cBhvr>
                                    </p:animRot>
                                    <p:animRot by="-240000">
                                      <p:cBhvr>
                                        <p:cTn id="22" dur="200" fill="hold">
                                          <p:stCondLst>
                                            <p:cond delay="600"/>
                                          </p:stCondLst>
                                        </p:cTn>
                                        <p:tgtEl>
                                          <p:spTgt spid="5"/>
                                        </p:tgtEl>
                                        <p:attrNameLst>
                                          <p:attrName>r</p:attrName>
                                        </p:attrNameLst>
                                      </p:cBhvr>
                                    </p:animRot>
                                    <p:animRot by="120000">
                                      <p:cBhvr>
                                        <p:cTn id="23" dur="200" fill="hold">
                                          <p:stCondLst>
                                            <p:cond delay="800"/>
                                          </p:stCondLst>
                                        </p:cTn>
                                        <p:tgtEl>
                                          <p:spTgt spid="5"/>
                                        </p:tgtEl>
                                        <p:attrNameLst>
                                          <p:attrName>r</p:attrName>
                                        </p:attrNameLst>
                                      </p:cBhvr>
                                    </p:animRot>
                                  </p:childTnLst>
                                </p:cTn>
                              </p:par>
                            </p:childTnLst>
                          </p:cTn>
                        </p:par>
                        <p:par>
                          <p:cTn id="24" fill="hold">
                            <p:stCondLst>
                              <p:cond delay="2000"/>
                            </p:stCondLst>
                            <p:childTnLst>
                              <p:par>
                                <p:cTn id="25" presetID="1"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par>
                          <p:cTn id="27" fill="hold">
                            <p:stCondLst>
                              <p:cond delay="2000"/>
                            </p:stCondLst>
                            <p:childTnLst>
                              <p:par>
                                <p:cTn id="28" presetID="32" presetClass="emph" presetSubtype="0" repeatCount="indefinite" fill="hold" nodeType="afterEffect">
                                  <p:stCondLst>
                                    <p:cond delay="0"/>
                                  </p:stCondLst>
                                  <p:childTnLst>
                                    <p:animRot by="120000">
                                      <p:cBhvr>
                                        <p:cTn id="29" dur="100" fill="hold">
                                          <p:stCondLst>
                                            <p:cond delay="0"/>
                                          </p:stCondLst>
                                        </p:cTn>
                                        <p:tgtEl>
                                          <p:spTgt spid="6"/>
                                        </p:tgtEl>
                                        <p:attrNameLst>
                                          <p:attrName>r</p:attrName>
                                        </p:attrNameLst>
                                      </p:cBhvr>
                                    </p:animRot>
                                    <p:animRot by="-240000">
                                      <p:cBhvr>
                                        <p:cTn id="30" dur="200" fill="hold">
                                          <p:stCondLst>
                                            <p:cond delay="200"/>
                                          </p:stCondLst>
                                        </p:cTn>
                                        <p:tgtEl>
                                          <p:spTgt spid="6"/>
                                        </p:tgtEl>
                                        <p:attrNameLst>
                                          <p:attrName>r</p:attrName>
                                        </p:attrNameLst>
                                      </p:cBhvr>
                                    </p:animRot>
                                    <p:animRot by="240000">
                                      <p:cBhvr>
                                        <p:cTn id="31" dur="200" fill="hold">
                                          <p:stCondLst>
                                            <p:cond delay="400"/>
                                          </p:stCondLst>
                                        </p:cTn>
                                        <p:tgtEl>
                                          <p:spTgt spid="6"/>
                                        </p:tgtEl>
                                        <p:attrNameLst>
                                          <p:attrName>r</p:attrName>
                                        </p:attrNameLst>
                                      </p:cBhvr>
                                    </p:animRot>
                                    <p:animRot by="-240000">
                                      <p:cBhvr>
                                        <p:cTn id="32" dur="200" fill="hold">
                                          <p:stCondLst>
                                            <p:cond delay="600"/>
                                          </p:stCondLst>
                                        </p:cTn>
                                        <p:tgtEl>
                                          <p:spTgt spid="6"/>
                                        </p:tgtEl>
                                        <p:attrNameLst>
                                          <p:attrName>r</p:attrName>
                                        </p:attrNameLst>
                                      </p:cBhvr>
                                    </p:animRot>
                                    <p:animRot by="120000">
                                      <p:cBhvr>
                                        <p:cTn id="33" dur="200" fill="hold">
                                          <p:stCondLst>
                                            <p:cond delay="800"/>
                                          </p:stCondLst>
                                        </p:cTn>
                                        <p:tgtEl>
                                          <p:spTgt spid="6"/>
                                        </p:tgtEl>
                                        <p:attrNameLst>
                                          <p:attrName>r</p:attrName>
                                        </p:attrNameLst>
                                      </p:cBhvr>
                                    </p:animRot>
                                  </p:childTnLst>
                                </p:cTn>
                              </p:par>
                            </p:childTnLst>
                          </p:cTn>
                        </p:par>
                        <p:par>
                          <p:cTn id="34" fill="hold">
                            <p:stCondLst>
                              <p:cond delay="3000"/>
                            </p:stCondLst>
                            <p:childTnLst>
                              <p:par>
                                <p:cTn id="35" presetID="1" presetClass="entr" presetSubtype="0" fill="hold" nodeType="after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par>
                          <p:cTn id="37" fill="hold">
                            <p:stCondLst>
                              <p:cond delay="3000"/>
                            </p:stCondLst>
                            <p:childTnLst>
                              <p:par>
                                <p:cTn id="38" presetID="32" presetClass="emph" presetSubtype="0" repeatCount="indefinite" fill="hold" nodeType="afterEffect">
                                  <p:stCondLst>
                                    <p:cond delay="0"/>
                                  </p:stCondLst>
                                  <p:childTnLst>
                                    <p:animRot by="120000">
                                      <p:cBhvr>
                                        <p:cTn id="39" dur="100" fill="hold">
                                          <p:stCondLst>
                                            <p:cond delay="0"/>
                                          </p:stCondLst>
                                        </p:cTn>
                                        <p:tgtEl>
                                          <p:spTgt spid="7"/>
                                        </p:tgtEl>
                                        <p:attrNameLst>
                                          <p:attrName>r</p:attrName>
                                        </p:attrNameLst>
                                      </p:cBhvr>
                                    </p:animRot>
                                    <p:animRot by="-240000">
                                      <p:cBhvr>
                                        <p:cTn id="40" dur="200" fill="hold">
                                          <p:stCondLst>
                                            <p:cond delay="200"/>
                                          </p:stCondLst>
                                        </p:cTn>
                                        <p:tgtEl>
                                          <p:spTgt spid="7"/>
                                        </p:tgtEl>
                                        <p:attrNameLst>
                                          <p:attrName>r</p:attrName>
                                        </p:attrNameLst>
                                      </p:cBhvr>
                                    </p:animRot>
                                    <p:animRot by="240000">
                                      <p:cBhvr>
                                        <p:cTn id="41" dur="200" fill="hold">
                                          <p:stCondLst>
                                            <p:cond delay="400"/>
                                          </p:stCondLst>
                                        </p:cTn>
                                        <p:tgtEl>
                                          <p:spTgt spid="7"/>
                                        </p:tgtEl>
                                        <p:attrNameLst>
                                          <p:attrName>r</p:attrName>
                                        </p:attrNameLst>
                                      </p:cBhvr>
                                    </p:animRot>
                                    <p:animRot by="-240000">
                                      <p:cBhvr>
                                        <p:cTn id="42" dur="200" fill="hold">
                                          <p:stCondLst>
                                            <p:cond delay="600"/>
                                          </p:stCondLst>
                                        </p:cTn>
                                        <p:tgtEl>
                                          <p:spTgt spid="7"/>
                                        </p:tgtEl>
                                        <p:attrNameLst>
                                          <p:attrName>r</p:attrName>
                                        </p:attrNameLst>
                                      </p:cBhvr>
                                    </p:animRot>
                                    <p:animRot by="120000">
                                      <p:cBhvr>
                                        <p:cTn id="43" dur="200" fill="hold">
                                          <p:stCondLst>
                                            <p:cond delay="800"/>
                                          </p:stCondLst>
                                        </p:cTn>
                                        <p:tgtEl>
                                          <p:spTgt spid="7"/>
                                        </p:tgtEl>
                                        <p:attrNameLst>
                                          <p:attrName>r</p:attrName>
                                        </p:attrNameLst>
                                      </p:cBhvr>
                                    </p:animRot>
                                  </p:childTnLst>
                                </p:cTn>
                              </p:par>
                            </p:childTnLst>
                          </p:cTn>
                        </p:par>
                        <p:par>
                          <p:cTn id="44" fill="hold">
                            <p:stCondLst>
                              <p:cond delay="4000"/>
                            </p:stCondLst>
                            <p:childTnLst>
                              <p:par>
                                <p:cTn id="45" presetID="1" presetClass="entr" presetSubtype="0" fill="hold" nodeType="after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par>
                          <p:cTn id="47" fill="hold">
                            <p:stCondLst>
                              <p:cond delay="4000"/>
                            </p:stCondLst>
                            <p:childTnLst>
                              <p:par>
                                <p:cTn id="48" presetID="32" presetClass="emph" presetSubtype="0" repeatCount="indefinite" fill="hold" nodeType="afterEffect">
                                  <p:stCondLst>
                                    <p:cond delay="0"/>
                                  </p:stCondLst>
                                  <p:childTnLst>
                                    <p:animRot by="120000">
                                      <p:cBhvr>
                                        <p:cTn id="49" dur="100" fill="hold">
                                          <p:stCondLst>
                                            <p:cond delay="0"/>
                                          </p:stCondLst>
                                        </p:cTn>
                                        <p:tgtEl>
                                          <p:spTgt spid="13"/>
                                        </p:tgtEl>
                                        <p:attrNameLst>
                                          <p:attrName>r</p:attrName>
                                        </p:attrNameLst>
                                      </p:cBhvr>
                                    </p:animRot>
                                    <p:animRot by="-240000">
                                      <p:cBhvr>
                                        <p:cTn id="50" dur="200" fill="hold">
                                          <p:stCondLst>
                                            <p:cond delay="200"/>
                                          </p:stCondLst>
                                        </p:cTn>
                                        <p:tgtEl>
                                          <p:spTgt spid="13"/>
                                        </p:tgtEl>
                                        <p:attrNameLst>
                                          <p:attrName>r</p:attrName>
                                        </p:attrNameLst>
                                      </p:cBhvr>
                                    </p:animRot>
                                    <p:animRot by="240000">
                                      <p:cBhvr>
                                        <p:cTn id="51" dur="200" fill="hold">
                                          <p:stCondLst>
                                            <p:cond delay="400"/>
                                          </p:stCondLst>
                                        </p:cTn>
                                        <p:tgtEl>
                                          <p:spTgt spid="13"/>
                                        </p:tgtEl>
                                        <p:attrNameLst>
                                          <p:attrName>r</p:attrName>
                                        </p:attrNameLst>
                                      </p:cBhvr>
                                    </p:animRot>
                                    <p:animRot by="-240000">
                                      <p:cBhvr>
                                        <p:cTn id="52" dur="200" fill="hold">
                                          <p:stCondLst>
                                            <p:cond delay="600"/>
                                          </p:stCondLst>
                                        </p:cTn>
                                        <p:tgtEl>
                                          <p:spTgt spid="13"/>
                                        </p:tgtEl>
                                        <p:attrNameLst>
                                          <p:attrName>r</p:attrName>
                                        </p:attrNameLst>
                                      </p:cBhvr>
                                    </p:animRot>
                                    <p:animRot by="120000">
                                      <p:cBhvr>
                                        <p:cTn id="53" dur="200" fill="hold">
                                          <p:stCondLst>
                                            <p:cond delay="800"/>
                                          </p:stCondLst>
                                        </p:cTn>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ctrTitle"/>
          </p:nvPr>
        </p:nvSpPr>
        <p:spPr>
          <a:xfrm>
            <a:off x="226839" y="1326703"/>
            <a:ext cx="8323441" cy="2344367"/>
          </a:xfrm>
          <a:prstGeom prst="rect">
            <a:avLst/>
          </a:prstGeom>
        </p:spPr>
        <p:txBody>
          <a:bodyPr lIns="91425" tIns="91425" rIns="91425" bIns="91425" anchor="b" anchorCtr="0">
            <a:noAutofit/>
          </a:bodyPr>
          <a:lstStyle/>
          <a:p>
            <a:pPr algn="l"/>
            <a:r>
              <a:rPr lang="en-US" sz="3200" dirty="0"/>
              <a:t>5.3. </a:t>
            </a:r>
            <a:r>
              <a:rPr lang="en-US" sz="3200" dirty="0" err="1"/>
              <a:t>Vận</a:t>
            </a:r>
            <a:r>
              <a:rPr lang="en-US" sz="3200" dirty="0"/>
              <a:t> </a:t>
            </a:r>
            <a:r>
              <a:rPr lang="en-US" sz="3200" dirty="0" err="1"/>
              <a:t>dụng</a:t>
            </a:r>
            <a:r>
              <a:rPr lang="en-US" sz="3200" dirty="0"/>
              <a:t> </a:t>
            </a:r>
            <a:r>
              <a:rPr lang="en-US" sz="3200" dirty="0" err="1"/>
              <a:t>tư</a:t>
            </a:r>
            <a:r>
              <a:rPr lang="en-US" sz="3200" dirty="0"/>
              <a:t> </a:t>
            </a:r>
            <a:r>
              <a:rPr lang="en-US" sz="3200" dirty="0" err="1"/>
              <a:t>tưởng</a:t>
            </a:r>
            <a:r>
              <a:rPr lang="en-US" sz="3200" dirty="0"/>
              <a:t> </a:t>
            </a:r>
            <a:r>
              <a:rPr lang="en-US" sz="3200" dirty="0" err="1"/>
              <a:t>Hồ</a:t>
            </a:r>
            <a:r>
              <a:rPr lang="en-US" sz="3200" dirty="0"/>
              <a:t> </a:t>
            </a:r>
            <a:r>
              <a:rPr lang="en-US" sz="3200" dirty="0" err="1"/>
              <a:t>Chí</a:t>
            </a:r>
            <a:r>
              <a:rPr lang="en-US" sz="3200" dirty="0"/>
              <a:t> Minh </a:t>
            </a:r>
            <a:r>
              <a:rPr lang="en-US" sz="3200" dirty="0" err="1"/>
              <a:t>về</a:t>
            </a:r>
            <a:r>
              <a:rPr lang="en-US" sz="3200" dirty="0"/>
              <a:t> </a:t>
            </a:r>
            <a:r>
              <a:rPr lang="en-US" sz="3200" dirty="0" err="1"/>
              <a:t>đại</a:t>
            </a:r>
            <a:r>
              <a:rPr lang="en-US" sz="3200" dirty="0"/>
              <a:t> </a:t>
            </a:r>
            <a:r>
              <a:rPr lang="en-US" sz="3200" dirty="0" err="1"/>
              <a:t>đoàn</a:t>
            </a:r>
            <a:r>
              <a:rPr lang="en-US" sz="3200" dirty="0"/>
              <a:t> </a:t>
            </a:r>
            <a:r>
              <a:rPr lang="en-US" sz="3200" dirty="0" err="1"/>
              <a:t>kết</a:t>
            </a:r>
            <a:r>
              <a:rPr lang="en-US" sz="3200" dirty="0"/>
              <a:t> </a:t>
            </a:r>
            <a:r>
              <a:rPr lang="en-US" sz="3200" dirty="0" err="1"/>
              <a:t>dân</a:t>
            </a:r>
            <a:r>
              <a:rPr lang="en-US" sz="3200" dirty="0"/>
              <a:t> </a:t>
            </a:r>
            <a:r>
              <a:rPr lang="en-US" sz="3200" dirty="0" err="1"/>
              <a:t>tộc</a:t>
            </a:r>
            <a:r>
              <a:rPr lang="en-US" sz="3200" dirty="0"/>
              <a:t> </a:t>
            </a:r>
            <a:r>
              <a:rPr lang="en-US" sz="3200" dirty="0" err="1"/>
              <a:t>và</a:t>
            </a:r>
            <a:r>
              <a:rPr lang="en-US" sz="3200" dirty="0"/>
              <a:t> </a:t>
            </a:r>
            <a:r>
              <a:rPr lang="en-US" sz="3200" dirty="0" err="1"/>
              <a:t>đoàn</a:t>
            </a:r>
            <a:r>
              <a:rPr lang="en-US" sz="3200" dirty="0"/>
              <a:t> </a:t>
            </a:r>
            <a:r>
              <a:rPr lang="en-US" sz="3200" dirty="0" err="1"/>
              <a:t>kết</a:t>
            </a:r>
            <a:r>
              <a:rPr lang="en-US" sz="3200" dirty="0"/>
              <a:t> </a:t>
            </a:r>
            <a:r>
              <a:rPr lang="en-US" sz="3200" dirty="0" err="1"/>
              <a:t>quốc</a:t>
            </a:r>
            <a:r>
              <a:rPr lang="en-US" sz="3200" dirty="0"/>
              <a:t> </a:t>
            </a:r>
            <a:r>
              <a:rPr lang="en-US" sz="3200" dirty="0" err="1"/>
              <a:t>tế</a:t>
            </a:r>
            <a:r>
              <a:rPr lang="en-US" sz="3200" dirty="0"/>
              <a:t> </a:t>
            </a:r>
            <a:r>
              <a:rPr lang="en-US" sz="3200" dirty="0" err="1"/>
              <a:t>trong</a:t>
            </a:r>
            <a:r>
              <a:rPr lang="en-US" sz="3200" dirty="0"/>
              <a:t> </a:t>
            </a:r>
            <a:r>
              <a:rPr lang="en-US" sz="3200" dirty="0" err="1"/>
              <a:t>giai</a:t>
            </a:r>
            <a:r>
              <a:rPr lang="en-US" sz="3200" dirty="0"/>
              <a:t> </a:t>
            </a:r>
            <a:r>
              <a:rPr lang="en-US" sz="3200" dirty="0" err="1"/>
              <a:t>đoạn</a:t>
            </a:r>
            <a:r>
              <a:rPr lang="en-US" sz="3200" dirty="0"/>
              <a:t> </a:t>
            </a:r>
            <a:r>
              <a:rPr lang="en-US" sz="3200" dirty="0" err="1"/>
              <a:t>hiện</a:t>
            </a:r>
            <a:r>
              <a:rPr lang="en-US" sz="3200" dirty="0"/>
              <a:t> nay</a:t>
            </a:r>
            <a:br>
              <a:rPr lang="en-US" sz="3200" dirty="0"/>
            </a:br>
            <a:r>
              <a:rPr lang="en-US" sz="3200" dirty="0"/>
              <a:t>5.3.3</a:t>
            </a:r>
            <a:r>
              <a:rPr lang="vi-VN" sz="3200" dirty="0"/>
              <a:t>.  Đại đoàn kết toàn dân tộc phải kết hợp với đoàn kết quốc tế </a:t>
            </a:r>
            <a:endParaRPr lang="en" sz="3200" dirty="0"/>
          </a:p>
        </p:txBody>
      </p:sp>
    </p:spTree>
    <p:extLst>
      <p:ext uri="{BB962C8B-B14F-4D97-AF65-F5344CB8AC3E}">
        <p14:creationId xmlns:p14="http://schemas.microsoft.com/office/powerpoint/2010/main" val="2915756595"/>
      </p:ext>
    </p:extLst>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2641675-36D7-4715-A78C-D24FDCF5C1DA}"/>
              </a:ext>
            </a:extLst>
          </p:cNvPr>
          <p:cNvSpPr>
            <a:spLocks noGrp="1"/>
          </p:cNvSpPr>
          <p:nvPr>
            <p:ph type="subTitle" idx="1"/>
          </p:nvPr>
        </p:nvSpPr>
        <p:spPr>
          <a:xfrm>
            <a:off x="4673600" y="996300"/>
            <a:ext cx="4282832" cy="2129855"/>
          </a:xfrm>
        </p:spPr>
        <p:txBody>
          <a:bodyPr/>
          <a:lstStyle/>
          <a:p>
            <a:pPr algn="ctr"/>
            <a:r>
              <a:rPr lang="vi-VN" sz="1800" dirty="0">
                <a:solidFill>
                  <a:schemeClr val="tx1"/>
                </a:solidFill>
              </a:rPr>
              <a:t>Trong giai đoan cách mạng hiện nay, phải nhất quán coi cách mạng Việt Nam là một bộ phận không thể tách rời của cách mạng thế giới, tiếp tục đoàn kết ủng hộ các phong trào cách mạng, các xu hướng và trào lưu tiến hộ của thời đại vì các mục tiêu hòa bình, độc lập dân tộc, dân chủ và tiến bộ xã hộ</a:t>
            </a:r>
            <a:r>
              <a:rPr lang="en-US" sz="1800" dirty="0" err="1">
                <a:solidFill>
                  <a:schemeClr val="tx1"/>
                </a:solidFill>
              </a:rPr>
              <a:t>i</a:t>
            </a:r>
            <a:endParaRPr lang="en-US" sz="1800" dirty="0">
              <a:solidFill>
                <a:schemeClr val="tx1"/>
              </a:solidFill>
            </a:endParaRPr>
          </a:p>
        </p:txBody>
      </p:sp>
      <p:pic>
        <p:nvPicPr>
          <p:cNvPr id="5" name="Picture 4">
            <a:extLst>
              <a:ext uri="{FF2B5EF4-FFF2-40B4-BE49-F238E27FC236}">
                <a16:creationId xmlns:a16="http://schemas.microsoft.com/office/drawing/2014/main" id="{16BBF773-CE8A-4CAD-9EA4-60154344826A}"/>
              </a:ext>
            </a:extLst>
          </p:cNvPr>
          <p:cNvPicPr>
            <a:picLocks noChangeAspect="1"/>
          </p:cNvPicPr>
          <p:nvPr/>
        </p:nvPicPr>
        <p:blipFill>
          <a:blip r:embed="rId2"/>
          <a:stretch>
            <a:fillRect/>
          </a:stretch>
        </p:blipFill>
        <p:spPr>
          <a:xfrm>
            <a:off x="339237" y="724714"/>
            <a:ext cx="3732579" cy="2488386"/>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7" name="TextBox 6">
            <a:extLst>
              <a:ext uri="{FF2B5EF4-FFF2-40B4-BE49-F238E27FC236}">
                <a16:creationId xmlns:a16="http://schemas.microsoft.com/office/drawing/2014/main" id="{13858970-2C38-4677-A6D9-9C765CE6EC7B}"/>
              </a:ext>
            </a:extLst>
          </p:cNvPr>
          <p:cNvSpPr txBox="1"/>
          <p:nvPr/>
        </p:nvSpPr>
        <p:spPr>
          <a:xfrm>
            <a:off x="541216" y="3345189"/>
            <a:ext cx="3343030" cy="523220"/>
          </a:xfrm>
          <a:prstGeom prst="rect">
            <a:avLst/>
          </a:prstGeom>
          <a:noFill/>
        </p:spPr>
        <p:txBody>
          <a:bodyPr wrap="square">
            <a:spAutoFit/>
          </a:bodyPr>
          <a:lstStyle/>
          <a:p>
            <a:pPr algn="ctr"/>
            <a:r>
              <a:rPr lang="vi-VN" b="0" i="0" dirty="0">
                <a:solidFill>
                  <a:schemeClr val="tx1"/>
                </a:solidFill>
                <a:effectLst/>
                <a:latin typeface="NotoSerif-Medium"/>
              </a:rPr>
              <a:t>Việt Nam tham gia lực lượng gìn giữ hòa bình Liên hợp quốc từ năm 2014</a:t>
            </a:r>
            <a:endParaRPr lang="en-US" dirty="0">
              <a:solidFill>
                <a:schemeClr val="tx1"/>
              </a:solidFill>
            </a:endParaRPr>
          </a:p>
        </p:txBody>
      </p:sp>
    </p:spTree>
    <p:extLst>
      <p:ext uri="{BB962C8B-B14F-4D97-AF65-F5344CB8AC3E}">
        <p14:creationId xmlns:p14="http://schemas.microsoft.com/office/powerpoint/2010/main" val="69647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2A14852-DC5E-4B8D-BA2E-7D97F5B313BF}"/>
              </a:ext>
            </a:extLst>
          </p:cNvPr>
          <p:cNvSpPr>
            <a:spLocks noGrp="1"/>
          </p:cNvSpPr>
          <p:nvPr>
            <p:ph type="subTitle" idx="1"/>
          </p:nvPr>
        </p:nvSpPr>
        <p:spPr>
          <a:xfrm>
            <a:off x="640862" y="1627386"/>
            <a:ext cx="8190523" cy="2279324"/>
          </a:xfrm>
        </p:spPr>
        <p:txBody>
          <a:bodyPr/>
          <a:lstStyle/>
          <a:p>
            <a:pPr algn="ctr"/>
            <a:r>
              <a:rPr lang="en-US" sz="1800" dirty="0">
                <a:solidFill>
                  <a:schemeClr val="tx1"/>
                </a:solidFill>
              </a:rPr>
              <a:t>T</a:t>
            </a:r>
            <a:r>
              <a:rPr lang="vi-VN" sz="1800" dirty="0">
                <a:solidFill>
                  <a:schemeClr val="tx1"/>
                </a:solidFill>
              </a:rPr>
              <a:t>ư tưởng Hồ Chí Minh về đoàn kết, hợp tác quốc tế đã phát huy hiệu quả to lớn trong công cuộc đấu tranh giành độc lập dân tộc và bảo vệ Tổ quốc Việt Nam, góp phần tích cực vào cuộc đấu tranh vì hòa bình, tiến bộ của nhân dân thế giới. Ngày nay, mặc dù quan hệ quốc tế và tình hình Việt Nam đã thay đổi căn bản, nhưng những quan điểm trung tâm của Hồ Chí Minh về đoàn kết, hợp tác quốc tế vẫn có giá trị thời sự, và tiếp tục được quán triệt và thấm sâu vào mọi chủ trương, chính sách đối ngoại của Đảng và Nhà nước Việt Nam, tạo nền tảng vững chắc cho nước nhà hội nhập quốc tế một cách hiệu quả</a:t>
            </a:r>
            <a:endParaRPr lang="en-US" sz="1800" dirty="0">
              <a:solidFill>
                <a:schemeClr val="tx1"/>
              </a:solidFill>
            </a:endParaRPr>
          </a:p>
        </p:txBody>
      </p:sp>
      <p:sp>
        <p:nvSpPr>
          <p:cNvPr id="4" name="Shape 619">
            <a:extLst>
              <a:ext uri="{FF2B5EF4-FFF2-40B4-BE49-F238E27FC236}">
                <a16:creationId xmlns:a16="http://schemas.microsoft.com/office/drawing/2014/main" id="{97172015-EE9D-4BAF-8D90-A0072A45D975}"/>
              </a:ext>
            </a:extLst>
          </p:cNvPr>
          <p:cNvSpPr txBox="1">
            <a:spLocks/>
          </p:cNvSpPr>
          <p:nvPr/>
        </p:nvSpPr>
        <p:spPr>
          <a:xfrm>
            <a:off x="1460699" y="341766"/>
            <a:ext cx="6130200" cy="1159799"/>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C78D8"/>
              </a:buClr>
              <a:buSzPct val="100000"/>
              <a:buFont typeface="Sniglet"/>
              <a:buNone/>
              <a:defRPr sz="1800" b="1" i="0" u="none" strike="noStrike" cap="none">
                <a:solidFill>
                  <a:srgbClr val="3C78D8"/>
                </a:solidFill>
                <a:latin typeface="Sniglet"/>
                <a:ea typeface="Sniglet"/>
                <a:cs typeface="Sniglet"/>
                <a:sym typeface="Sniglet"/>
                <a:rtl val="0"/>
              </a:defRPr>
            </a:lvl1pPr>
            <a:lvl2pPr lvl="1">
              <a:spcBef>
                <a:spcPts val="0"/>
              </a:spcBef>
              <a:buClr>
                <a:srgbClr val="3C78D8"/>
              </a:buClr>
              <a:buSzPct val="100000"/>
              <a:buFont typeface="Sniglet"/>
              <a:buNone/>
              <a:defRPr sz="1800" b="1">
                <a:solidFill>
                  <a:srgbClr val="3C78D8"/>
                </a:solidFill>
                <a:latin typeface="Sniglet"/>
                <a:ea typeface="Sniglet"/>
                <a:cs typeface="Sniglet"/>
                <a:sym typeface="Sniglet"/>
              </a:defRPr>
            </a:lvl2pPr>
            <a:lvl3pPr lvl="2">
              <a:spcBef>
                <a:spcPts val="0"/>
              </a:spcBef>
              <a:buClr>
                <a:srgbClr val="3C78D8"/>
              </a:buClr>
              <a:buSzPct val="100000"/>
              <a:buFont typeface="Sniglet"/>
              <a:buNone/>
              <a:defRPr sz="1800" b="1">
                <a:solidFill>
                  <a:srgbClr val="3C78D8"/>
                </a:solidFill>
                <a:latin typeface="Sniglet"/>
                <a:ea typeface="Sniglet"/>
                <a:cs typeface="Sniglet"/>
                <a:sym typeface="Sniglet"/>
              </a:defRPr>
            </a:lvl3pPr>
            <a:lvl4pPr lvl="3">
              <a:spcBef>
                <a:spcPts val="0"/>
              </a:spcBef>
              <a:buClr>
                <a:srgbClr val="3C78D8"/>
              </a:buClr>
              <a:buSzPct val="100000"/>
              <a:buFont typeface="Sniglet"/>
              <a:buNone/>
              <a:defRPr sz="1800" b="1">
                <a:solidFill>
                  <a:srgbClr val="3C78D8"/>
                </a:solidFill>
                <a:latin typeface="Sniglet"/>
                <a:ea typeface="Sniglet"/>
                <a:cs typeface="Sniglet"/>
                <a:sym typeface="Sniglet"/>
              </a:defRPr>
            </a:lvl4pPr>
            <a:lvl5pPr lvl="4">
              <a:spcBef>
                <a:spcPts val="0"/>
              </a:spcBef>
              <a:buClr>
                <a:srgbClr val="3C78D8"/>
              </a:buClr>
              <a:buSzPct val="100000"/>
              <a:buFont typeface="Sniglet"/>
              <a:buNone/>
              <a:defRPr sz="1800" b="1">
                <a:solidFill>
                  <a:srgbClr val="3C78D8"/>
                </a:solidFill>
                <a:latin typeface="Sniglet"/>
                <a:ea typeface="Sniglet"/>
                <a:cs typeface="Sniglet"/>
                <a:sym typeface="Sniglet"/>
              </a:defRPr>
            </a:lvl5pPr>
            <a:lvl6pPr lvl="5">
              <a:spcBef>
                <a:spcPts val="0"/>
              </a:spcBef>
              <a:buClr>
                <a:srgbClr val="3C78D8"/>
              </a:buClr>
              <a:buSzPct val="100000"/>
              <a:buFont typeface="Sniglet"/>
              <a:buNone/>
              <a:defRPr sz="1800" b="1">
                <a:solidFill>
                  <a:srgbClr val="3C78D8"/>
                </a:solidFill>
                <a:latin typeface="Sniglet"/>
                <a:ea typeface="Sniglet"/>
                <a:cs typeface="Sniglet"/>
                <a:sym typeface="Sniglet"/>
              </a:defRPr>
            </a:lvl6pPr>
            <a:lvl7pPr lvl="6">
              <a:spcBef>
                <a:spcPts val="0"/>
              </a:spcBef>
              <a:buClr>
                <a:srgbClr val="3C78D8"/>
              </a:buClr>
              <a:buSzPct val="100000"/>
              <a:buFont typeface="Sniglet"/>
              <a:buNone/>
              <a:defRPr sz="1800" b="1">
                <a:solidFill>
                  <a:srgbClr val="3C78D8"/>
                </a:solidFill>
                <a:latin typeface="Sniglet"/>
                <a:ea typeface="Sniglet"/>
                <a:cs typeface="Sniglet"/>
                <a:sym typeface="Sniglet"/>
              </a:defRPr>
            </a:lvl7pPr>
            <a:lvl8pPr lvl="7">
              <a:spcBef>
                <a:spcPts val="0"/>
              </a:spcBef>
              <a:buClr>
                <a:srgbClr val="3C78D8"/>
              </a:buClr>
              <a:buSzPct val="100000"/>
              <a:buFont typeface="Sniglet"/>
              <a:buNone/>
              <a:defRPr sz="1800" b="1">
                <a:solidFill>
                  <a:srgbClr val="3C78D8"/>
                </a:solidFill>
                <a:latin typeface="Sniglet"/>
                <a:ea typeface="Sniglet"/>
                <a:cs typeface="Sniglet"/>
                <a:sym typeface="Sniglet"/>
              </a:defRPr>
            </a:lvl8pPr>
            <a:lvl9pPr lvl="8">
              <a:spcBef>
                <a:spcPts val="0"/>
              </a:spcBef>
              <a:buClr>
                <a:srgbClr val="3C78D8"/>
              </a:buClr>
              <a:buSzPct val="100000"/>
              <a:buFont typeface="Sniglet"/>
              <a:buNone/>
              <a:defRPr sz="1800" b="1">
                <a:solidFill>
                  <a:srgbClr val="3C78D8"/>
                </a:solidFill>
                <a:latin typeface="Sniglet"/>
                <a:ea typeface="Sniglet"/>
                <a:cs typeface="Sniglet"/>
                <a:sym typeface="Sniglet"/>
              </a:defRPr>
            </a:lvl9pPr>
          </a:lstStyle>
          <a:p>
            <a:pPr algn="ctr"/>
            <a:r>
              <a:rPr lang="en" sz="4800" dirty="0"/>
              <a:t>Kết Luận</a:t>
            </a:r>
          </a:p>
        </p:txBody>
      </p:sp>
      <p:cxnSp>
        <p:nvCxnSpPr>
          <p:cNvPr id="5" name="Shape 621">
            <a:extLst>
              <a:ext uri="{FF2B5EF4-FFF2-40B4-BE49-F238E27FC236}">
                <a16:creationId xmlns:a16="http://schemas.microsoft.com/office/drawing/2014/main" id="{ADAA524B-3CA2-4138-84B8-009181876D5D}"/>
              </a:ext>
            </a:extLst>
          </p:cNvPr>
          <p:cNvCxnSpPr/>
          <p:nvPr/>
        </p:nvCxnSpPr>
        <p:spPr>
          <a:xfrm>
            <a:off x="1506899" y="1564475"/>
            <a:ext cx="6037799" cy="0"/>
          </a:xfrm>
          <a:prstGeom prst="straightConnector1">
            <a:avLst/>
          </a:prstGeom>
          <a:noFill/>
          <a:ln w="19050" cap="rnd" cmpd="sng">
            <a:solidFill>
              <a:srgbClr val="A4C2F4"/>
            </a:solidFill>
            <a:prstDash val="dash"/>
            <a:round/>
            <a:headEnd type="none" w="lg" len="lg"/>
            <a:tailEnd type="none" w="lg" len="lg"/>
          </a:ln>
        </p:spPr>
      </p:cxnSp>
    </p:spTree>
    <p:extLst>
      <p:ext uri="{BB962C8B-B14F-4D97-AF65-F5344CB8AC3E}">
        <p14:creationId xmlns:p14="http://schemas.microsoft.com/office/powerpoint/2010/main" val="34712215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8D44D-3641-40DB-AA7A-1ABE0C37D579}"/>
              </a:ext>
            </a:extLst>
          </p:cNvPr>
          <p:cNvSpPr>
            <a:spLocks noGrp="1"/>
          </p:cNvSpPr>
          <p:nvPr>
            <p:ph type="title"/>
          </p:nvPr>
        </p:nvSpPr>
        <p:spPr/>
        <p:txBody>
          <a:bodyPr/>
          <a:lstStyle/>
          <a:p>
            <a:r>
              <a:rPr lang="en-US" sz="2400" dirty="0"/>
              <a:t>Danh </a:t>
            </a:r>
            <a:r>
              <a:rPr lang="en-US" sz="2400" dirty="0" err="1"/>
              <a:t>mục</a:t>
            </a:r>
            <a:r>
              <a:rPr lang="en-US" sz="2400" dirty="0"/>
              <a:t> </a:t>
            </a:r>
            <a:r>
              <a:rPr lang="en-US" sz="2400" dirty="0" err="1"/>
              <a:t>tài</a:t>
            </a:r>
            <a:r>
              <a:rPr lang="en-US" sz="2400" dirty="0"/>
              <a:t> </a:t>
            </a:r>
            <a:r>
              <a:rPr lang="en-US" sz="2400" dirty="0" err="1"/>
              <a:t>liệu</a:t>
            </a:r>
            <a:r>
              <a:rPr lang="en-US" sz="2400" dirty="0"/>
              <a:t> </a:t>
            </a:r>
            <a:r>
              <a:rPr lang="en-US" sz="2400" dirty="0" err="1"/>
              <a:t>tham</a:t>
            </a:r>
            <a:r>
              <a:rPr lang="en-US" sz="2400" dirty="0"/>
              <a:t> </a:t>
            </a:r>
            <a:r>
              <a:rPr lang="en-US" sz="2400" dirty="0" err="1"/>
              <a:t>khảo</a:t>
            </a:r>
            <a:endParaRPr lang="en-US" sz="2400" dirty="0"/>
          </a:p>
        </p:txBody>
      </p:sp>
      <p:sp>
        <p:nvSpPr>
          <p:cNvPr id="3" name="Text Placeholder 2">
            <a:extLst>
              <a:ext uri="{FF2B5EF4-FFF2-40B4-BE49-F238E27FC236}">
                <a16:creationId xmlns:a16="http://schemas.microsoft.com/office/drawing/2014/main" id="{0C01E703-0222-40A0-AEEB-A831717975EC}"/>
              </a:ext>
            </a:extLst>
          </p:cNvPr>
          <p:cNvSpPr>
            <a:spLocks noGrp="1"/>
          </p:cNvSpPr>
          <p:nvPr>
            <p:ph type="body" idx="1"/>
          </p:nvPr>
        </p:nvSpPr>
        <p:spPr/>
        <p:txBody>
          <a:bodyPr/>
          <a:lstStyle/>
          <a:p>
            <a:pPr marR="0" algn="just">
              <a:lnSpc>
                <a:spcPct val="107000"/>
              </a:lnSpc>
              <a:spcBef>
                <a:spcPts val="300"/>
              </a:spcBef>
              <a:spcAft>
                <a:spcPts val="300"/>
              </a:spcAft>
              <a:buNone/>
            </a:pPr>
            <a:r>
              <a:rPr lang="en-US" sz="1400" dirty="0">
                <a:solidFill>
                  <a:schemeClr val="tx1"/>
                </a:solidFill>
              </a:rPr>
              <a:t> </a:t>
            </a:r>
            <a:r>
              <a:rPr lang="vi-VN" sz="1400" dirty="0">
                <a:solidFill>
                  <a:schemeClr val="tx1"/>
                </a:solidFill>
              </a:rPr>
              <a:t>1. Nguyễn Phúc Luân: Ngoại giao Hồ Chí Minh - Lấy chí nhân thay cường bạo, Nxb. Công an nhân dân, Hà Nội, 2003.</a:t>
            </a:r>
            <a:endParaRPr lang="en-US" sz="1400" dirty="0">
              <a:solidFill>
                <a:schemeClr val="tx1"/>
              </a:solidFill>
            </a:endParaRPr>
          </a:p>
          <a:p>
            <a:pPr marR="0" algn="just">
              <a:lnSpc>
                <a:spcPct val="107000"/>
              </a:lnSpc>
              <a:spcBef>
                <a:spcPts val="300"/>
              </a:spcBef>
              <a:spcAft>
                <a:spcPts val="300"/>
              </a:spcAft>
              <a:buNone/>
            </a:pPr>
            <a:r>
              <a:rPr lang="vi-VN" sz="1400" dirty="0">
                <a:solidFill>
                  <a:schemeClr val="tx1"/>
                </a:solidFill>
              </a:rPr>
              <a:t>2. Hồ Chí Minh: Toàn tập, 15 tập, Nxb. Chính trị quốc gia, Hà Nội, 2011.</a:t>
            </a:r>
            <a:endParaRPr lang="en-US" sz="1400" dirty="0">
              <a:solidFill>
                <a:schemeClr val="tx1"/>
              </a:solidFill>
            </a:endParaRPr>
          </a:p>
          <a:p>
            <a:pPr marR="0" algn="just">
              <a:lnSpc>
                <a:spcPct val="107000"/>
              </a:lnSpc>
              <a:spcBef>
                <a:spcPts val="300"/>
              </a:spcBef>
              <a:spcAft>
                <a:spcPts val="300"/>
              </a:spcAft>
              <a:buNone/>
            </a:pPr>
            <a:r>
              <a:rPr lang="vi-VN" sz="1400" dirty="0">
                <a:solidFill>
                  <a:schemeClr val="tx1"/>
                </a:solidFill>
              </a:rPr>
              <a:t>3. Nguyễn Dy Niên: Tư tưởng ngoại giao Hồ Chí Minh, Nxb. Chính trị quốc gia, Hà Nội, 2002.</a:t>
            </a:r>
            <a:endParaRPr lang="en-US" sz="1400" dirty="0">
              <a:solidFill>
                <a:schemeClr val="tx1"/>
              </a:solidFill>
            </a:endParaRPr>
          </a:p>
          <a:p>
            <a:pPr marR="0" algn="just">
              <a:lnSpc>
                <a:spcPct val="107000"/>
              </a:lnSpc>
              <a:spcBef>
                <a:spcPts val="300"/>
              </a:spcBef>
              <a:spcAft>
                <a:spcPts val="300"/>
              </a:spcAft>
              <a:buNone/>
            </a:pPr>
            <a:r>
              <a:rPr lang="vi-VN" sz="1400" dirty="0">
                <a:solidFill>
                  <a:schemeClr val="tx1"/>
                </a:solidFill>
              </a:rPr>
              <a:t>4. Phùng Hữu Phú (Chủ biên): Chiến lược đại đoàn kết Hồ Chí Minh, Nxb. Chính trị quốc gia, Hà Nội, 1995.</a:t>
            </a:r>
            <a:endParaRPr lang="en-US" sz="1400" dirty="0">
              <a:solidFill>
                <a:schemeClr val="tx1"/>
              </a:solidFill>
            </a:endParaRPr>
          </a:p>
          <a:p>
            <a:pPr marR="0" algn="just">
              <a:lnSpc>
                <a:spcPct val="107000"/>
              </a:lnSpc>
              <a:spcBef>
                <a:spcPts val="300"/>
              </a:spcBef>
              <a:spcAft>
                <a:spcPts val="300"/>
              </a:spcAft>
              <a:buNone/>
            </a:pPr>
            <a:r>
              <a:rPr lang="vi-VN" sz="1400" dirty="0">
                <a:solidFill>
                  <a:schemeClr val="tx1"/>
                </a:solidFill>
              </a:rPr>
              <a:t>5. Song Thành: Hồ Chí Minh – Nhà tư tưởng lỗi lạc, Nxb. Lý luận chính trị, Hà Nội, 2005.</a:t>
            </a:r>
            <a:endParaRPr lang="en-US" sz="1400" dirty="0">
              <a:solidFill>
                <a:schemeClr val="tx1"/>
              </a:solidFill>
            </a:endParaRPr>
          </a:p>
          <a:p>
            <a:pPr marR="0" algn="just">
              <a:lnSpc>
                <a:spcPct val="107000"/>
              </a:lnSpc>
              <a:spcBef>
                <a:spcPts val="300"/>
              </a:spcBef>
              <a:spcAft>
                <a:spcPts val="300"/>
              </a:spcAft>
              <a:buNone/>
            </a:pPr>
            <a:r>
              <a:rPr lang="vi-VN" sz="1400" dirty="0">
                <a:solidFill>
                  <a:schemeClr val="tx1"/>
                </a:solidFill>
              </a:rPr>
              <a:t>6. Lê Văn Yên: Hồ Chí Minh với chiến lược đoàn kết quốc tế trong cách mạng giải phóng dân tộc, Nxb. Chính trị quốc gia, Hà Nội, 2010</a:t>
            </a:r>
            <a:endParaRPr lang="en-US" sz="1400" dirty="0">
              <a:solidFill>
                <a:schemeClr val="tx1"/>
              </a:solidFill>
            </a:endParaRPr>
          </a:p>
          <a:p>
            <a:pPr>
              <a:buNone/>
            </a:pPr>
            <a:endParaRPr lang="en-US" sz="1400" dirty="0">
              <a:solidFill>
                <a:schemeClr val="tx1"/>
              </a:solidFill>
            </a:endParaRPr>
          </a:p>
        </p:txBody>
      </p:sp>
    </p:spTree>
    <p:extLst>
      <p:ext uri="{BB962C8B-B14F-4D97-AF65-F5344CB8AC3E}">
        <p14:creationId xmlns:p14="http://schemas.microsoft.com/office/powerpoint/2010/main" val="40273400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Shape 703"/>
          <p:cNvSpPr txBox="1">
            <a:spLocks noGrp="1"/>
          </p:cNvSpPr>
          <p:nvPr>
            <p:ph type="ctrTitle" idx="4294967295"/>
          </p:nvPr>
        </p:nvSpPr>
        <p:spPr>
          <a:xfrm>
            <a:off x="3657036" y="1073100"/>
            <a:ext cx="4721055" cy="1159799"/>
          </a:xfrm>
          <a:prstGeom prst="rect">
            <a:avLst/>
          </a:prstGeom>
          <a:noFill/>
          <a:ln>
            <a:noFill/>
          </a:ln>
        </p:spPr>
        <p:txBody>
          <a:bodyPr lIns="91425" tIns="91425" rIns="91425" bIns="91425" anchor="b" anchorCtr="0">
            <a:noAutofit/>
          </a:bodyPr>
          <a:lstStyle/>
          <a:p>
            <a:pPr lvl="0" rtl="0">
              <a:spcBef>
                <a:spcPts val="0"/>
              </a:spcBef>
              <a:buNone/>
            </a:pPr>
            <a:r>
              <a:rPr lang="en" sz="6000" dirty="0"/>
              <a:t>THANK You!</a:t>
            </a:r>
          </a:p>
        </p:txBody>
      </p:sp>
      <p:sp>
        <p:nvSpPr>
          <p:cNvPr id="704" name="Shape 704"/>
          <p:cNvSpPr txBox="1">
            <a:spLocks noGrp="1"/>
          </p:cNvSpPr>
          <p:nvPr>
            <p:ph type="body" idx="4294967295"/>
          </p:nvPr>
        </p:nvSpPr>
        <p:spPr>
          <a:xfrm>
            <a:off x="3657037" y="2119105"/>
            <a:ext cx="3229200" cy="766335"/>
          </a:xfrm>
          <a:prstGeom prst="rect">
            <a:avLst/>
          </a:prstGeom>
          <a:noFill/>
          <a:ln>
            <a:noFill/>
          </a:ln>
        </p:spPr>
        <p:txBody>
          <a:bodyPr lIns="91425" tIns="91425" rIns="91425" bIns="91425" anchor="t" anchorCtr="0">
            <a:noAutofit/>
          </a:bodyPr>
          <a:lstStyle/>
          <a:p>
            <a:pPr lvl="0" rtl="0">
              <a:spcBef>
                <a:spcPts val="0"/>
              </a:spcBef>
              <a:buNone/>
            </a:pPr>
            <a:r>
              <a:rPr lang="en" sz="3600" b="1" dirty="0"/>
              <a:t>Any questions?</a:t>
            </a:r>
          </a:p>
          <a:p>
            <a:pPr lvl="0" rtl="0">
              <a:spcBef>
                <a:spcPts val="0"/>
              </a:spcBef>
              <a:buNone/>
            </a:pPr>
            <a:endParaRPr lang="en" sz="2000" dirty="0"/>
          </a:p>
        </p:txBody>
      </p:sp>
      <p:sp>
        <p:nvSpPr>
          <p:cNvPr id="705" name="Shape 705"/>
          <p:cNvSpPr/>
          <p:nvPr/>
        </p:nvSpPr>
        <p:spPr>
          <a:xfrm>
            <a:off x="2257757" y="1402659"/>
            <a:ext cx="1180108" cy="1089974"/>
          </a:xfrm>
          <a:custGeom>
            <a:avLst/>
            <a:gdLst/>
            <a:ahLst/>
            <a:cxnLst/>
            <a:rect l="0" t="0" r="0" b="0"/>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3C78D8"/>
              </a:solidFil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ctrTitle"/>
          </p:nvPr>
        </p:nvSpPr>
        <p:spPr>
          <a:xfrm>
            <a:off x="1427667" y="1227015"/>
            <a:ext cx="6551211" cy="2410744"/>
          </a:xfrm>
          <a:prstGeom prst="rect">
            <a:avLst/>
          </a:prstGeom>
        </p:spPr>
        <p:txBody>
          <a:bodyPr lIns="91425" tIns="91425" rIns="91425" bIns="91425" anchor="b" anchorCtr="0">
            <a:noAutofit/>
          </a:bodyPr>
          <a:lstStyle/>
          <a:p>
            <a:pPr lvl="0" algn="l" rtl="0">
              <a:spcBef>
                <a:spcPts val="0"/>
              </a:spcBef>
              <a:buNone/>
            </a:pPr>
            <a:r>
              <a:rPr lang="en" sz="4000" dirty="0"/>
              <a:t/>
            </a:r>
            <a:br>
              <a:rPr lang="en" sz="4000" dirty="0"/>
            </a:br>
            <a:r>
              <a:rPr lang="en" sz="4000" dirty="0"/>
              <a:t/>
            </a:r>
            <a:br>
              <a:rPr lang="en" sz="4000" dirty="0"/>
            </a:br>
            <a:r>
              <a:rPr lang="en" sz="4000" dirty="0"/>
              <a:t>5.2. Tư tưởng Hồ Chí Minh về đoàn kết quốc tế</a:t>
            </a:r>
            <a:br>
              <a:rPr lang="en" sz="4000" dirty="0"/>
            </a:br>
            <a:r>
              <a:rPr lang="en" sz="4000" dirty="0"/>
              <a:t>5.2.2. Lực lượng đoàn kết quốc tế và hình thức tổ chức</a:t>
            </a:r>
          </a:p>
        </p:txBody>
      </p:sp>
    </p:spTree>
    <p:extLst>
      <p:ext uri="{BB962C8B-B14F-4D97-AF65-F5344CB8AC3E}">
        <p14:creationId xmlns:p14="http://schemas.microsoft.com/office/powerpoint/2010/main" val="1469069306"/>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2EA8C-5713-4F01-B356-C709A2AE373C}"/>
              </a:ext>
            </a:extLst>
          </p:cNvPr>
          <p:cNvSpPr>
            <a:spLocks noGrp="1"/>
          </p:cNvSpPr>
          <p:nvPr>
            <p:ph type="title"/>
          </p:nvPr>
        </p:nvSpPr>
        <p:spPr/>
        <p:txBody>
          <a:bodyPr/>
          <a:lstStyle/>
          <a:p>
            <a:r>
              <a:rPr lang="en-US" sz="2400" dirty="0" err="1"/>
              <a:t>Các</a:t>
            </a:r>
            <a:r>
              <a:rPr lang="en-US" sz="2400" dirty="0"/>
              <a:t> </a:t>
            </a:r>
            <a:r>
              <a:rPr lang="en-US" sz="2400" dirty="0" err="1"/>
              <a:t>lực</a:t>
            </a:r>
            <a:r>
              <a:rPr lang="en-US" sz="2400" dirty="0"/>
              <a:t> l</a:t>
            </a:r>
            <a:r>
              <a:rPr lang="vi-VN" sz="2400" dirty="0"/>
              <a:t>ư</a:t>
            </a:r>
            <a:r>
              <a:rPr lang="en-US" sz="2400" dirty="0" err="1"/>
              <a:t>ợng</a:t>
            </a:r>
            <a:r>
              <a:rPr lang="en-US" sz="2400" dirty="0"/>
              <a:t> </a:t>
            </a:r>
            <a:r>
              <a:rPr lang="en-US" sz="2400" dirty="0" err="1"/>
              <a:t>cần</a:t>
            </a:r>
            <a:r>
              <a:rPr lang="en-US" sz="2400" dirty="0"/>
              <a:t> </a:t>
            </a:r>
            <a:r>
              <a:rPr lang="en-US" sz="2400" dirty="0" err="1"/>
              <a:t>đoàn</a:t>
            </a:r>
            <a:r>
              <a:rPr lang="en-US" sz="2400" dirty="0"/>
              <a:t> </a:t>
            </a:r>
            <a:r>
              <a:rPr lang="en-US" sz="2400" dirty="0" err="1"/>
              <a:t>kết</a:t>
            </a:r>
            <a:r>
              <a:rPr lang="en-US" sz="2400" dirty="0"/>
              <a:t> </a:t>
            </a:r>
          </a:p>
        </p:txBody>
      </p:sp>
      <p:sp>
        <p:nvSpPr>
          <p:cNvPr id="3" name="Text Placeholder 2">
            <a:extLst>
              <a:ext uri="{FF2B5EF4-FFF2-40B4-BE49-F238E27FC236}">
                <a16:creationId xmlns:a16="http://schemas.microsoft.com/office/drawing/2014/main" id="{964DB1A1-B894-4D06-B30C-790F3B5990BF}"/>
              </a:ext>
            </a:extLst>
          </p:cNvPr>
          <p:cNvSpPr>
            <a:spLocks noGrp="1"/>
          </p:cNvSpPr>
          <p:nvPr>
            <p:ph type="body" idx="1"/>
          </p:nvPr>
        </p:nvSpPr>
        <p:spPr>
          <a:xfrm>
            <a:off x="3622216" y="1776526"/>
            <a:ext cx="4175767" cy="1987426"/>
          </a:xfrm>
        </p:spPr>
        <p:txBody>
          <a:bodyPr/>
          <a:lstStyle/>
          <a:p>
            <a:pPr marL="285750" indent="-285750">
              <a:buFont typeface="Arial" panose="020B0604020202020204" pitchFamily="34" charset="0"/>
              <a:buChar char="•"/>
            </a:pPr>
            <a:r>
              <a:rPr lang="en-US" sz="2400" dirty="0" err="1">
                <a:solidFill>
                  <a:schemeClr val="tx1"/>
                </a:solidFill>
              </a:rPr>
              <a:t>Phong</a:t>
            </a:r>
            <a:r>
              <a:rPr lang="en-US" sz="2400" dirty="0">
                <a:solidFill>
                  <a:schemeClr val="tx1"/>
                </a:solidFill>
              </a:rPr>
              <a:t> </a:t>
            </a:r>
            <a:r>
              <a:rPr lang="en-US" sz="2400" dirty="0" err="1">
                <a:solidFill>
                  <a:schemeClr val="tx1"/>
                </a:solidFill>
              </a:rPr>
              <a:t>trào</a:t>
            </a:r>
            <a:r>
              <a:rPr lang="en-US" sz="2400" dirty="0">
                <a:solidFill>
                  <a:schemeClr val="tx1"/>
                </a:solidFill>
              </a:rPr>
              <a:t> </a:t>
            </a:r>
            <a:r>
              <a:rPr lang="en-US" sz="2400" dirty="0" err="1">
                <a:solidFill>
                  <a:schemeClr val="tx1"/>
                </a:solidFill>
              </a:rPr>
              <a:t>cộng</a:t>
            </a:r>
            <a:r>
              <a:rPr lang="en-US" sz="2400" dirty="0">
                <a:solidFill>
                  <a:schemeClr val="tx1"/>
                </a:solidFill>
              </a:rPr>
              <a:t> </a:t>
            </a:r>
            <a:r>
              <a:rPr lang="en-US" sz="2400" dirty="0" err="1">
                <a:solidFill>
                  <a:schemeClr val="tx1"/>
                </a:solidFill>
              </a:rPr>
              <a:t>sản</a:t>
            </a:r>
            <a:r>
              <a:rPr lang="en-US" sz="2400" dirty="0">
                <a:solidFill>
                  <a:schemeClr val="tx1"/>
                </a:solidFill>
              </a:rPr>
              <a:t> </a:t>
            </a:r>
            <a:r>
              <a:rPr lang="en-US" sz="2400" dirty="0" err="1">
                <a:solidFill>
                  <a:schemeClr val="tx1"/>
                </a:solidFill>
              </a:rPr>
              <a:t>và</a:t>
            </a:r>
            <a:r>
              <a:rPr lang="en-US" sz="2400" dirty="0">
                <a:solidFill>
                  <a:schemeClr val="tx1"/>
                </a:solidFill>
              </a:rPr>
              <a:t> </a:t>
            </a:r>
            <a:r>
              <a:rPr lang="en-US" sz="2400" dirty="0" err="1">
                <a:solidFill>
                  <a:schemeClr val="tx1"/>
                </a:solidFill>
              </a:rPr>
              <a:t>công</a:t>
            </a:r>
            <a:r>
              <a:rPr lang="en-US" sz="2400" dirty="0">
                <a:solidFill>
                  <a:schemeClr val="tx1"/>
                </a:solidFill>
              </a:rPr>
              <a:t> </a:t>
            </a:r>
            <a:r>
              <a:rPr lang="en-US" sz="2400" dirty="0" err="1">
                <a:solidFill>
                  <a:schemeClr val="tx1"/>
                </a:solidFill>
              </a:rPr>
              <a:t>nhân</a:t>
            </a:r>
            <a:r>
              <a:rPr lang="en-US" sz="2400" dirty="0">
                <a:solidFill>
                  <a:schemeClr val="tx1"/>
                </a:solidFill>
              </a:rPr>
              <a:t> </a:t>
            </a:r>
            <a:r>
              <a:rPr lang="en-US" sz="2400" dirty="0" err="1">
                <a:solidFill>
                  <a:schemeClr val="tx1"/>
                </a:solidFill>
              </a:rPr>
              <a:t>Thế</a:t>
            </a:r>
            <a:r>
              <a:rPr lang="en-US" sz="2400" dirty="0">
                <a:solidFill>
                  <a:schemeClr val="tx1"/>
                </a:solidFill>
              </a:rPr>
              <a:t> </a:t>
            </a:r>
            <a:r>
              <a:rPr lang="en-US" sz="2400" dirty="0" err="1">
                <a:solidFill>
                  <a:schemeClr val="tx1"/>
                </a:solidFill>
              </a:rPr>
              <a:t>Giới</a:t>
            </a:r>
            <a:r>
              <a:rPr lang="en-US" sz="2400" dirty="0">
                <a:solidFill>
                  <a:schemeClr val="tx1"/>
                </a:solidFill>
              </a:rPr>
              <a:t> </a:t>
            </a:r>
          </a:p>
          <a:p>
            <a:pPr marL="285750" indent="-285750">
              <a:buFont typeface="Arial" panose="020B0604020202020204" pitchFamily="34" charset="0"/>
              <a:buChar char="•"/>
            </a:pPr>
            <a:r>
              <a:rPr lang="en-US" sz="2400" dirty="0" err="1">
                <a:solidFill>
                  <a:schemeClr val="tx1"/>
                </a:solidFill>
              </a:rPr>
              <a:t>Phong</a:t>
            </a:r>
            <a:r>
              <a:rPr lang="en-US" sz="2400" dirty="0">
                <a:solidFill>
                  <a:schemeClr val="tx1"/>
                </a:solidFill>
              </a:rPr>
              <a:t> </a:t>
            </a:r>
            <a:r>
              <a:rPr lang="en-US" sz="2400" dirty="0" err="1">
                <a:solidFill>
                  <a:schemeClr val="tx1"/>
                </a:solidFill>
              </a:rPr>
              <a:t>trào</a:t>
            </a:r>
            <a:r>
              <a:rPr lang="en-US" sz="2400" dirty="0">
                <a:solidFill>
                  <a:schemeClr val="tx1"/>
                </a:solidFill>
              </a:rPr>
              <a:t> </a:t>
            </a:r>
            <a:r>
              <a:rPr lang="en-US" sz="2400" dirty="0" err="1">
                <a:solidFill>
                  <a:schemeClr val="tx1"/>
                </a:solidFill>
              </a:rPr>
              <a:t>đấu</a:t>
            </a:r>
            <a:r>
              <a:rPr lang="en-US" sz="2400" dirty="0">
                <a:solidFill>
                  <a:schemeClr val="tx1"/>
                </a:solidFill>
              </a:rPr>
              <a:t> </a:t>
            </a:r>
            <a:r>
              <a:rPr lang="en-US" sz="2400" dirty="0" err="1">
                <a:solidFill>
                  <a:schemeClr val="tx1"/>
                </a:solidFill>
              </a:rPr>
              <a:t>tranh</a:t>
            </a:r>
            <a:r>
              <a:rPr lang="en-US" sz="2400" dirty="0">
                <a:solidFill>
                  <a:schemeClr val="tx1"/>
                </a:solidFill>
              </a:rPr>
              <a:t> </a:t>
            </a:r>
            <a:r>
              <a:rPr lang="en-US" sz="2400" dirty="0" err="1">
                <a:solidFill>
                  <a:schemeClr val="tx1"/>
                </a:solidFill>
              </a:rPr>
              <a:t>dân</a:t>
            </a:r>
            <a:r>
              <a:rPr lang="en-US" sz="2400" dirty="0">
                <a:solidFill>
                  <a:schemeClr val="tx1"/>
                </a:solidFill>
              </a:rPr>
              <a:t> </a:t>
            </a:r>
            <a:r>
              <a:rPr lang="en-US" sz="2400" dirty="0" err="1">
                <a:solidFill>
                  <a:schemeClr val="tx1"/>
                </a:solidFill>
              </a:rPr>
              <a:t>tộc</a:t>
            </a:r>
            <a:r>
              <a:rPr lang="en-US" sz="2400" dirty="0">
                <a:solidFill>
                  <a:schemeClr val="tx1"/>
                </a:solidFill>
              </a:rPr>
              <a:t> </a:t>
            </a:r>
          </a:p>
          <a:p>
            <a:pPr marL="285750" indent="-285750">
              <a:buFont typeface="Arial" panose="020B0604020202020204" pitchFamily="34" charset="0"/>
              <a:buChar char="•"/>
            </a:pPr>
            <a:r>
              <a:rPr lang="en-US" sz="2400" dirty="0" err="1">
                <a:solidFill>
                  <a:schemeClr val="tx1"/>
                </a:solidFill>
              </a:rPr>
              <a:t>Các</a:t>
            </a:r>
            <a:r>
              <a:rPr lang="en-US" sz="2400" dirty="0">
                <a:solidFill>
                  <a:schemeClr val="tx1"/>
                </a:solidFill>
              </a:rPr>
              <a:t> </a:t>
            </a:r>
            <a:r>
              <a:rPr lang="en-US" sz="2400" dirty="0" err="1">
                <a:solidFill>
                  <a:schemeClr val="tx1"/>
                </a:solidFill>
              </a:rPr>
              <a:t>lực</a:t>
            </a:r>
            <a:r>
              <a:rPr lang="en-US" sz="2400" dirty="0">
                <a:solidFill>
                  <a:schemeClr val="tx1"/>
                </a:solidFill>
              </a:rPr>
              <a:t> l</a:t>
            </a:r>
            <a:r>
              <a:rPr lang="vi-VN" sz="2400" dirty="0">
                <a:solidFill>
                  <a:schemeClr val="tx1"/>
                </a:solidFill>
              </a:rPr>
              <a:t>ư</a:t>
            </a:r>
            <a:r>
              <a:rPr lang="en-US" sz="2400" dirty="0" err="1">
                <a:solidFill>
                  <a:schemeClr val="tx1"/>
                </a:solidFill>
              </a:rPr>
              <a:t>ợng</a:t>
            </a:r>
            <a:r>
              <a:rPr lang="en-US" sz="2400" dirty="0">
                <a:solidFill>
                  <a:schemeClr val="tx1"/>
                </a:solidFill>
              </a:rPr>
              <a:t> </a:t>
            </a:r>
            <a:r>
              <a:rPr lang="en-US" sz="2400" dirty="0" err="1">
                <a:solidFill>
                  <a:schemeClr val="tx1"/>
                </a:solidFill>
              </a:rPr>
              <a:t>tiến</a:t>
            </a:r>
            <a:r>
              <a:rPr lang="en-US" sz="2400" dirty="0">
                <a:solidFill>
                  <a:schemeClr val="tx1"/>
                </a:solidFill>
              </a:rPr>
              <a:t> </a:t>
            </a:r>
            <a:r>
              <a:rPr lang="en-US" sz="2400" dirty="0" err="1">
                <a:solidFill>
                  <a:schemeClr val="tx1"/>
                </a:solidFill>
              </a:rPr>
              <a:t>bộ</a:t>
            </a:r>
            <a:r>
              <a:rPr lang="en-US" sz="2400" dirty="0">
                <a:solidFill>
                  <a:schemeClr val="tx1"/>
                </a:solidFill>
              </a:rPr>
              <a:t> </a:t>
            </a:r>
          </a:p>
        </p:txBody>
      </p:sp>
      <p:pic>
        <p:nvPicPr>
          <p:cNvPr id="4" name="Picture 3">
            <a:extLst>
              <a:ext uri="{FF2B5EF4-FFF2-40B4-BE49-F238E27FC236}">
                <a16:creationId xmlns:a16="http://schemas.microsoft.com/office/drawing/2014/main" id="{C0229158-45F4-4055-AD3E-81DE4F1698CC}"/>
              </a:ext>
            </a:extLst>
          </p:cNvPr>
          <p:cNvPicPr>
            <a:picLocks noChangeAspect="1"/>
          </p:cNvPicPr>
          <p:nvPr/>
        </p:nvPicPr>
        <p:blipFill>
          <a:blip r:embed="rId2"/>
          <a:stretch>
            <a:fillRect/>
          </a:stretch>
        </p:blipFill>
        <p:spPr>
          <a:xfrm>
            <a:off x="492678" y="1648062"/>
            <a:ext cx="2941224" cy="19874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019B4A7B-9050-4998-88CE-7821EF371A6F}"/>
              </a:ext>
            </a:extLst>
          </p:cNvPr>
          <p:cNvSpPr txBox="1"/>
          <p:nvPr/>
        </p:nvSpPr>
        <p:spPr>
          <a:xfrm>
            <a:off x="300567" y="3877960"/>
            <a:ext cx="3325446" cy="646331"/>
          </a:xfrm>
          <a:prstGeom prst="rect">
            <a:avLst/>
          </a:prstGeom>
          <a:noFill/>
        </p:spPr>
        <p:txBody>
          <a:bodyPr wrap="square">
            <a:spAutoFit/>
          </a:bodyPr>
          <a:lstStyle/>
          <a:p>
            <a:pPr algn="ctr"/>
            <a:r>
              <a:rPr lang="en-US" sz="1200" dirty="0" err="1">
                <a:solidFill>
                  <a:schemeClr val="tx1"/>
                </a:solidFill>
                <a:effectLst/>
                <a:latin typeface="Arial" panose="020B0604020202020204" pitchFamily="34" charset="0"/>
              </a:rPr>
              <a:t>Nhân</a:t>
            </a:r>
            <a:r>
              <a:rPr lang="en-US" sz="1200" dirty="0">
                <a:solidFill>
                  <a:schemeClr val="tx1"/>
                </a:solidFill>
                <a:effectLst/>
                <a:latin typeface="Arial" panose="020B0604020202020204" pitchFamily="34" charset="0"/>
              </a:rPr>
              <a:t> </a:t>
            </a:r>
            <a:r>
              <a:rPr lang="en-US" sz="1200" dirty="0" err="1">
                <a:solidFill>
                  <a:schemeClr val="tx1"/>
                </a:solidFill>
                <a:effectLst/>
                <a:latin typeface="Arial" panose="020B0604020202020204" pitchFamily="34" charset="0"/>
              </a:rPr>
              <a:t>dân</a:t>
            </a:r>
            <a:r>
              <a:rPr lang="en-US" sz="1200" dirty="0">
                <a:solidFill>
                  <a:schemeClr val="tx1"/>
                </a:solidFill>
                <a:effectLst/>
                <a:latin typeface="Arial" panose="020B0604020202020204" pitchFamily="34" charset="0"/>
              </a:rPr>
              <a:t> Ba Lan </a:t>
            </a:r>
            <a:r>
              <a:rPr lang="en-US" sz="1200" dirty="0" err="1">
                <a:solidFill>
                  <a:schemeClr val="tx1"/>
                </a:solidFill>
                <a:effectLst/>
                <a:latin typeface="Arial" panose="020B0604020202020204" pitchFamily="34" charset="0"/>
              </a:rPr>
              <a:t>nồng</a:t>
            </a:r>
            <a:r>
              <a:rPr lang="en-US" sz="1200" dirty="0">
                <a:solidFill>
                  <a:schemeClr val="tx1"/>
                </a:solidFill>
                <a:effectLst/>
                <a:latin typeface="Arial" panose="020B0604020202020204" pitchFamily="34" charset="0"/>
              </a:rPr>
              <a:t> </a:t>
            </a:r>
            <a:r>
              <a:rPr lang="en-US" sz="1200" dirty="0" err="1">
                <a:solidFill>
                  <a:schemeClr val="tx1"/>
                </a:solidFill>
                <a:effectLst/>
                <a:latin typeface="Arial" panose="020B0604020202020204" pitchFamily="34" charset="0"/>
              </a:rPr>
              <a:t>nhiệt</a:t>
            </a:r>
            <a:r>
              <a:rPr lang="en-US" sz="1200" dirty="0">
                <a:solidFill>
                  <a:schemeClr val="tx1"/>
                </a:solidFill>
                <a:effectLst/>
                <a:latin typeface="Arial" panose="020B0604020202020204" pitchFamily="34" charset="0"/>
              </a:rPr>
              <a:t> </a:t>
            </a:r>
            <a:r>
              <a:rPr lang="en-US" sz="1200" dirty="0" err="1">
                <a:solidFill>
                  <a:schemeClr val="tx1"/>
                </a:solidFill>
                <a:effectLst/>
                <a:latin typeface="Arial" panose="020B0604020202020204" pitchFamily="34" charset="0"/>
              </a:rPr>
              <a:t>đón</a:t>
            </a:r>
            <a:r>
              <a:rPr lang="en-US" sz="1200" dirty="0">
                <a:solidFill>
                  <a:schemeClr val="tx1"/>
                </a:solidFill>
                <a:effectLst/>
                <a:latin typeface="Arial" panose="020B0604020202020204" pitchFamily="34" charset="0"/>
              </a:rPr>
              <a:t> </a:t>
            </a:r>
            <a:r>
              <a:rPr lang="en-US" sz="1200" dirty="0" err="1">
                <a:solidFill>
                  <a:schemeClr val="tx1"/>
                </a:solidFill>
                <a:effectLst/>
                <a:latin typeface="Arial" panose="020B0604020202020204" pitchFamily="34" charset="0"/>
              </a:rPr>
              <a:t>chào</a:t>
            </a:r>
            <a:r>
              <a:rPr lang="en-US" sz="1200" dirty="0">
                <a:solidFill>
                  <a:schemeClr val="tx1"/>
                </a:solidFill>
                <a:effectLst/>
                <a:latin typeface="Arial" panose="020B0604020202020204" pitchFamily="34" charset="0"/>
              </a:rPr>
              <a:t> </a:t>
            </a:r>
            <a:r>
              <a:rPr lang="en-US" sz="1200" dirty="0" err="1">
                <a:solidFill>
                  <a:schemeClr val="tx1"/>
                </a:solidFill>
                <a:effectLst/>
                <a:latin typeface="Arial" panose="020B0604020202020204" pitchFamily="34" charset="0"/>
              </a:rPr>
              <a:t>Chủ</a:t>
            </a:r>
            <a:r>
              <a:rPr lang="en-US" sz="1200" dirty="0">
                <a:solidFill>
                  <a:schemeClr val="tx1"/>
                </a:solidFill>
                <a:effectLst/>
                <a:latin typeface="Arial" panose="020B0604020202020204" pitchFamily="34" charset="0"/>
              </a:rPr>
              <a:t> </a:t>
            </a:r>
            <a:r>
              <a:rPr lang="en-US" sz="1200" dirty="0" err="1">
                <a:solidFill>
                  <a:schemeClr val="tx1"/>
                </a:solidFill>
                <a:effectLst/>
                <a:latin typeface="Arial" panose="020B0604020202020204" pitchFamily="34" charset="0"/>
              </a:rPr>
              <a:t>tịch</a:t>
            </a:r>
            <a:r>
              <a:rPr lang="en-US" sz="1200" dirty="0">
                <a:solidFill>
                  <a:schemeClr val="tx1"/>
                </a:solidFill>
                <a:effectLst/>
                <a:latin typeface="Arial" panose="020B0604020202020204" pitchFamily="34" charset="0"/>
              </a:rPr>
              <a:t> </a:t>
            </a:r>
            <a:r>
              <a:rPr lang="en-US" sz="1200" dirty="0" err="1">
                <a:solidFill>
                  <a:schemeClr val="tx1"/>
                </a:solidFill>
                <a:effectLst/>
                <a:latin typeface="Arial" panose="020B0604020202020204" pitchFamily="34" charset="0"/>
              </a:rPr>
              <a:t>Hồ</a:t>
            </a:r>
            <a:r>
              <a:rPr lang="en-US" sz="1200" dirty="0">
                <a:solidFill>
                  <a:schemeClr val="tx1"/>
                </a:solidFill>
                <a:effectLst/>
                <a:latin typeface="Arial" panose="020B0604020202020204" pitchFamily="34" charset="0"/>
              </a:rPr>
              <a:t> </a:t>
            </a:r>
            <a:r>
              <a:rPr lang="en-US" sz="1200" dirty="0" err="1">
                <a:solidFill>
                  <a:schemeClr val="tx1"/>
                </a:solidFill>
                <a:effectLst/>
                <a:latin typeface="Arial" panose="020B0604020202020204" pitchFamily="34" charset="0"/>
              </a:rPr>
              <a:t>Chí</a:t>
            </a:r>
            <a:r>
              <a:rPr lang="en-US" sz="1200" dirty="0">
                <a:solidFill>
                  <a:schemeClr val="tx1"/>
                </a:solidFill>
                <a:effectLst/>
                <a:latin typeface="Arial" panose="020B0604020202020204" pitchFamily="34" charset="0"/>
              </a:rPr>
              <a:t> Minh </a:t>
            </a:r>
            <a:r>
              <a:rPr lang="en-US" sz="1200" dirty="0" err="1">
                <a:solidFill>
                  <a:schemeClr val="tx1"/>
                </a:solidFill>
                <a:effectLst/>
                <a:latin typeface="Arial" panose="020B0604020202020204" pitchFamily="34" charset="0"/>
              </a:rPr>
              <a:t>và</a:t>
            </a:r>
            <a:r>
              <a:rPr lang="en-US" sz="1200" dirty="0">
                <a:solidFill>
                  <a:schemeClr val="tx1"/>
                </a:solidFill>
                <a:effectLst/>
                <a:latin typeface="Arial" panose="020B0604020202020204" pitchFamily="34" charset="0"/>
              </a:rPr>
              <a:t> </a:t>
            </a:r>
            <a:r>
              <a:rPr lang="en-US" sz="1200" dirty="0" err="1">
                <a:solidFill>
                  <a:schemeClr val="tx1"/>
                </a:solidFill>
                <a:effectLst/>
                <a:latin typeface="Arial" panose="020B0604020202020204" pitchFamily="34" charset="0"/>
              </a:rPr>
              <a:t>Đoàn</a:t>
            </a:r>
            <a:r>
              <a:rPr lang="en-US" sz="1200" dirty="0">
                <a:solidFill>
                  <a:schemeClr val="tx1"/>
                </a:solidFill>
                <a:effectLst/>
                <a:latin typeface="Arial" panose="020B0604020202020204" pitchFamily="34" charset="0"/>
              </a:rPr>
              <a:t> </a:t>
            </a:r>
            <a:r>
              <a:rPr lang="en-US" sz="1200" dirty="0" err="1">
                <a:solidFill>
                  <a:schemeClr val="tx1"/>
                </a:solidFill>
                <a:effectLst/>
                <a:latin typeface="Arial" panose="020B0604020202020204" pitchFamily="34" charset="0"/>
              </a:rPr>
              <a:t>đại</a:t>
            </a:r>
            <a:r>
              <a:rPr lang="en-US" sz="1200" dirty="0">
                <a:solidFill>
                  <a:schemeClr val="tx1"/>
                </a:solidFill>
                <a:effectLst/>
                <a:latin typeface="Arial" panose="020B0604020202020204" pitchFamily="34" charset="0"/>
              </a:rPr>
              <a:t> </a:t>
            </a:r>
            <a:r>
              <a:rPr lang="en-US" sz="1200" dirty="0" err="1">
                <a:solidFill>
                  <a:schemeClr val="tx1"/>
                </a:solidFill>
                <a:effectLst/>
                <a:latin typeface="Arial" panose="020B0604020202020204" pitchFamily="34" charset="0"/>
              </a:rPr>
              <a:t>biểu</a:t>
            </a:r>
            <a:r>
              <a:rPr lang="en-US" sz="1200" dirty="0">
                <a:solidFill>
                  <a:schemeClr val="tx1"/>
                </a:solidFill>
                <a:effectLst/>
                <a:latin typeface="Arial" panose="020B0604020202020204" pitchFamily="34" charset="0"/>
              </a:rPr>
              <a:t> </a:t>
            </a:r>
            <a:r>
              <a:rPr lang="en-US" sz="1200" dirty="0" err="1">
                <a:solidFill>
                  <a:schemeClr val="tx1"/>
                </a:solidFill>
                <a:effectLst/>
                <a:latin typeface="Arial" panose="020B0604020202020204" pitchFamily="34" charset="0"/>
              </a:rPr>
              <a:t>Chính</a:t>
            </a:r>
            <a:r>
              <a:rPr lang="en-US" sz="1200" dirty="0">
                <a:solidFill>
                  <a:schemeClr val="tx1"/>
                </a:solidFill>
                <a:effectLst/>
                <a:latin typeface="Arial" panose="020B0604020202020204" pitchFamily="34" charset="0"/>
              </a:rPr>
              <a:t> </a:t>
            </a:r>
            <a:r>
              <a:rPr lang="en-US" sz="1200" dirty="0" err="1">
                <a:solidFill>
                  <a:schemeClr val="tx1"/>
                </a:solidFill>
                <a:effectLst/>
                <a:latin typeface="Arial" panose="020B0604020202020204" pitchFamily="34" charset="0"/>
              </a:rPr>
              <a:t>phủ</a:t>
            </a:r>
            <a:r>
              <a:rPr lang="en-US" sz="1200" dirty="0">
                <a:solidFill>
                  <a:schemeClr val="tx1"/>
                </a:solidFill>
                <a:effectLst/>
                <a:latin typeface="Arial" panose="020B0604020202020204" pitchFamily="34" charset="0"/>
              </a:rPr>
              <a:t> </a:t>
            </a:r>
            <a:r>
              <a:rPr lang="en-US" sz="1200" dirty="0" err="1">
                <a:solidFill>
                  <a:schemeClr val="tx1"/>
                </a:solidFill>
                <a:effectLst/>
                <a:latin typeface="Arial" panose="020B0604020202020204" pitchFamily="34" charset="0"/>
              </a:rPr>
              <a:t>Việt</a:t>
            </a:r>
            <a:r>
              <a:rPr lang="en-US" sz="1200" dirty="0">
                <a:solidFill>
                  <a:schemeClr val="tx1"/>
                </a:solidFill>
                <a:effectLst/>
                <a:latin typeface="Arial" panose="020B0604020202020204" pitchFamily="34" charset="0"/>
              </a:rPr>
              <a:t> Nam </a:t>
            </a:r>
            <a:r>
              <a:rPr lang="en-US" sz="1200" dirty="0" err="1">
                <a:solidFill>
                  <a:schemeClr val="tx1"/>
                </a:solidFill>
                <a:effectLst/>
                <a:latin typeface="Arial" panose="020B0604020202020204" pitchFamily="34" charset="0"/>
              </a:rPr>
              <a:t>Dân</a:t>
            </a:r>
            <a:r>
              <a:rPr lang="en-US" sz="1200" dirty="0">
                <a:solidFill>
                  <a:schemeClr val="tx1"/>
                </a:solidFill>
                <a:effectLst/>
                <a:latin typeface="Arial" panose="020B0604020202020204" pitchFamily="34" charset="0"/>
              </a:rPr>
              <a:t> </a:t>
            </a:r>
            <a:r>
              <a:rPr lang="en-US" sz="1200" dirty="0" err="1">
                <a:solidFill>
                  <a:schemeClr val="tx1"/>
                </a:solidFill>
                <a:effectLst/>
                <a:latin typeface="Arial" panose="020B0604020202020204" pitchFamily="34" charset="0"/>
              </a:rPr>
              <a:t>chủ</a:t>
            </a:r>
            <a:r>
              <a:rPr lang="en-US" sz="1200" dirty="0">
                <a:solidFill>
                  <a:schemeClr val="tx1"/>
                </a:solidFill>
                <a:effectLst/>
                <a:latin typeface="Arial" panose="020B0604020202020204" pitchFamily="34" charset="0"/>
              </a:rPr>
              <a:t> </a:t>
            </a:r>
            <a:r>
              <a:rPr lang="en-US" sz="1200" dirty="0" err="1">
                <a:solidFill>
                  <a:schemeClr val="tx1"/>
                </a:solidFill>
                <a:effectLst/>
                <a:latin typeface="Arial" panose="020B0604020202020204" pitchFamily="34" charset="0"/>
              </a:rPr>
              <a:t>Cộng</a:t>
            </a:r>
            <a:r>
              <a:rPr lang="en-US" sz="1200" dirty="0">
                <a:solidFill>
                  <a:schemeClr val="tx1"/>
                </a:solidFill>
                <a:effectLst/>
                <a:latin typeface="Arial" panose="020B0604020202020204" pitchFamily="34" charset="0"/>
              </a:rPr>
              <a:t> </a:t>
            </a:r>
            <a:r>
              <a:rPr lang="en-US" sz="1200" dirty="0" err="1">
                <a:solidFill>
                  <a:schemeClr val="tx1"/>
                </a:solidFill>
                <a:effectLst/>
                <a:latin typeface="Arial" panose="020B0604020202020204" pitchFamily="34" charset="0"/>
              </a:rPr>
              <a:t>hòa</a:t>
            </a:r>
            <a:r>
              <a:rPr lang="en-US" sz="1200" dirty="0">
                <a:solidFill>
                  <a:schemeClr val="tx1"/>
                </a:solidFill>
                <a:effectLst/>
                <a:latin typeface="Arial" panose="020B0604020202020204" pitchFamily="34" charset="0"/>
              </a:rPr>
              <a:t>, </a:t>
            </a:r>
            <a:r>
              <a:rPr lang="en-US" sz="1200" dirty="0" err="1">
                <a:solidFill>
                  <a:schemeClr val="tx1"/>
                </a:solidFill>
                <a:effectLst/>
                <a:latin typeface="Arial" panose="020B0604020202020204" pitchFamily="34" charset="0"/>
              </a:rPr>
              <a:t>tháng</a:t>
            </a:r>
            <a:r>
              <a:rPr lang="en-US" sz="1200" dirty="0">
                <a:solidFill>
                  <a:schemeClr val="tx1"/>
                </a:solidFill>
                <a:effectLst/>
                <a:latin typeface="Arial" panose="020B0604020202020204" pitchFamily="34" charset="0"/>
              </a:rPr>
              <a:t> 7/1957</a:t>
            </a:r>
            <a:endParaRPr lang="en-US" sz="1200" dirty="0">
              <a:solidFill>
                <a:schemeClr val="tx1"/>
              </a:solidFill>
            </a:endParaRPr>
          </a:p>
        </p:txBody>
      </p:sp>
    </p:spTree>
    <p:extLst>
      <p:ext uri="{BB962C8B-B14F-4D97-AF65-F5344CB8AC3E}">
        <p14:creationId xmlns:p14="http://schemas.microsoft.com/office/powerpoint/2010/main" val="3085902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98AA9-17FD-40A5-9757-252FC74EB132}"/>
              </a:ext>
            </a:extLst>
          </p:cNvPr>
          <p:cNvSpPr>
            <a:spLocks noGrp="1"/>
          </p:cNvSpPr>
          <p:nvPr>
            <p:ph type="ctrTitle"/>
          </p:nvPr>
        </p:nvSpPr>
        <p:spPr>
          <a:xfrm>
            <a:off x="0" y="182884"/>
            <a:ext cx="4284410" cy="784799"/>
          </a:xfrm>
        </p:spPr>
        <p:txBody>
          <a:bodyPr/>
          <a:lstStyle/>
          <a:p>
            <a:pPr algn="l"/>
            <a:r>
              <a:rPr lang="en-US" sz="2400" b="1" dirty="0" err="1"/>
              <a:t>Hình</a:t>
            </a:r>
            <a:r>
              <a:rPr lang="en-US" sz="2400" b="1" dirty="0"/>
              <a:t> </a:t>
            </a:r>
            <a:r>
              <a:rPr lang="en-US" sz="2400" b="1" dirty="0" err="1"/>
              <a:t>thức</a:t>
            </a:r>
            <a:r>
              <a:rPr lang="en-US" sz="2400" b="1" dirty="0"/>
              <a:t> </a:t>
            </a:r>
            <a:r>
              <a:rPr lang="en-US" sz="2400" b="1" dirty="0" err="1"/>
              <a:t>tổ</a:t>
            </a:r>
            <a:r>
              <a:rPr lang="en-US" sz="2400" b="1" dirty="0"/>
              <a:t> </a:t>
            </a:r>
            <a:r>
              <a:rPr lang="en-US" sz="2400" b="1" dirty="0" err="1"/>
              <a:t>chức</a:t>
            </a:r>
            <a:endParaRPr lang="en-US" sz="2400" b="1" dirty="0"/>
          </a:p>
        </p:txBody>
      </p:sp>
      <p:sp>
        <p:nvSpPr>
          <p:cNvPr id="3" name="Subtitle 2">
            <a:extLst>
              <a:ext uri="{FF2B5EF4-FFF2-40B4-BE49-F238E27FC236}">
                <a16:creationId xmlns:a16="http://schemas.microsoft.com/office/drawing/2014/main" id="{AB0F3054-E076-4EC6-81A6-AD3497FE8980}"/>
              </a:ext>
            </a:extLst>
          </p:cNvPr>
          <p:cNvSpPr>
            <a:spLocks noGrp="1"/>
          </p:cNvSpPr>
          <p:nvPr>
            <p:ph type="subTitle" idx="1"/>
          </p:nvPr>
        </p:nvSpPr>
        <p:spPr>
          <a:xfrm>
            <a:off x="702146" y="1074451"/>
            <a:ext cx="7292993" cy="2645671"/>
          </a:xfrm>
        </p:spPr>
        <p:txBody>
          <a:bodyPr/>
          <a:lstStyle/>
          <a:p>
            <a:pPr marL="285750" indent="-285750" algn="l">
              <a:buFont typeface="Wingdings" panose="05000000000000000000" pitchFamily="2" charset="2"/>
              <a:buChar char="v"/>
            </a:pPr>
            <a:r>
              <a:rPr lang="vi-VN" sz="1800" dirty="0">
                <a:solidFill>
                  <a:schemeClr val="tx1"/>
                </a:solidFill>
              </a:rPr>
              <a:t>Đoàn kết quốc tế trong tư tưởng Hồ Chí Minh không phải là vấn đề sách lược một thủ đoạn chính trị nhất thời mà là vấn đề có tính nguyên tắc, một đòi hỏi khách quan của cách mạng Việt Nam</a:t>
            </a:r>
            <a:endParaRPr lang="en-US" sz="1800" dirty="0">
              <a:solidFill>
                <a:schemeClr val="tx1"/>
              </a:solidFill>
            </a:endParaRPr>
          </a:p>
          <a:p>
            <a:pPr marL="285750" indent="-285750" algn="l">
              <a:buFont typeface="Wingdings" panose="05000000000000000000" pitchFamily="2" charset="2"/>
              <a:buChar char="v"/>
            </a:pPr>
            <a:r>
              <a:rPr lang="vi-VN" sz="1800" dirty="0">
                <a:solidFill>
                  <a:schemeClr val="tx1"/>
                </a:solidFill>
              </a:rPr>
              <a:t>Đối với các dân tộc trên bán đảo Đông Dương, Hồ Chí Minh dành sự quan tâm đặc biệt. </a:t>
            </a:r>
            <a:endParaRPr lang="en-US" sz="1800" dirty="0">
              <a:solidFill>
                <a:schemeClr val="tx1"/>
              </a:solidFill>
            </a:endParaRPr>
          </a:p>
          <a:p>
            <a:pPr marL="285750" indent="-285750" algn="l">
              <a:buFont typeface="Wingdings" panose="05000000000000000000" pitchFamily="2" charset="2"/>
              <a:buChar char="v"/>
            </a:pPr>
            <a:r>
              <a:rPr lang="en-US" sz="1800" dirty="0" err="1">
                <a:solidFill>
                  <a:schemeClr val="tx1"/>
                </a:solidFill>
              </a:rPr>
              <a:t>Đồng</a:t>
            </a:r>
            <a:r>
              <a:rPr lang="en-US" sz="1800" dirty="0">
                <a:solidFill>
                  <a:schemeClr val="tx1"/>
                </a:solidFill>
              </a:rPr>
              <a:t> </a:t>
            </a:r>
            <a:r>
              <a:rPr lang="en-US" sz="1800" dirty="0" err="1">
                <a:solidFill>
                  <a:schemeClr val="tx1"/>
                </a:solidFill>
              </a:rPr>
              <a:t>thời</a:t>
            </a:r>
            <a:r>
              <a:rPr lang="en-US" sz="1800" dirty="0">
                <a:solidFill>
                  <a:schemeClr val="tx1"/>
                </a:solidFill>
              </a:rPr>
              <a:t>, </a:t>
            </a:r>
            <a:r>
              <a:rPr lang="vi-VN" sz="1800" dirty="0">
                <a:solidFill>
                  <a:schemeClr val="tx1"/>
                </a:solidFill>
              </a:rPr>
              <a:t>Hồ Chí Minh chăm lo củng cố mối quan hệ đoàn kết hữu nghị hợp tác nhiều mặt với Trung Quốc - nước láng giềng có quan hệ lịch sử văn hoá lâu dài với Việt Nam; thực hiện đoàn kết với các dân tộc châu Á và châu Phi đấu tranh giành độc lập. </a:t>
            </a:r>
            <a:endParaRPr lang="en-US" sz="1800" dirty="0">
              <a:solidFill>
                <a:schemeClr val="tx1"/>
              </a:solidFill>
            </a:endParaRPr>
          </a:p>
        </p:txBody>
      </p:sp>
    </p:spTree>
    <p:extLst>
      <p:ext uri="{BB962C8B-B14F-4D97-AF65-F5344CB8AC3E}">
        <p14:creationId xmlns:p14="http://schemas.microsoft.com/office/powerpoint/2010/main" val="2458540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400" dirty="0" err="1"/>
              <a:t>Hình</a:t>
            </a:r>
            <a:r>
              <a:rPr lang="en-US" sz="2400" dirty="0"/>
              <a:t> </a:t>
            </a:r>
            <a:r>
              <a:rPr lang="en-US" sz="2400" dirty="0" err="1"/>
              <a:t>thành</a:t>
            </a:r>
            <a:r>
              <a:rPr lang="en-US" sz="2400" dirty="0"/>
              <a:t> 4 </a:t>
            </a:r>
            <a:r>
              <a:rPr lang="en-US" sz="2400" dirty="0" err="1"/>
              <a:t>mặt</a:t>
            </a:r>
            <a:r>
              <a:rPr lang="en-US" sz="2400" dirty="0"/>
              <a:t> </a:t>
            </a:r>
            <a:r>
              <a:rPr lang="en-US" sz="2400" dirty="0" err="1"/>
              <a:t>trận</a:t>
            </a:r>
            <a:r>
              <a:rPr lang="en-US" sz="2400" dirty="0"/>
              <a:t> </a:t>
            </a:r>
            <a:r>
              <a:rPr lang="en-US" sz="2400" dirty="0" err="1"/>
              <a:t>đoàn</a:t>
            </a:r>
            <a:r>
              <a:rPr lang="en-US" sz="2400" dirty="0"/>
              <a:t> </a:t>
            </a:r>
            <a:r>
              <a:rPr lang="en-US" sz="2400" dirty="0" err="1"/>
              <a:t>kết</a:t>
            </a:r>
            <a:endParaRPr lang="en-US" sz="2400" dirty="0"/>
          </a:p>
        </p:txBody>
      </p:sp>
      <p:sp>
        <p:nvSpPr>
          <p:cNvPr id="5" name="Text Placeholder 4"/>
          <p:cNvSpPr>
            <a:spLocks noGrp="1"/>
          </p:cNvSpPr>
          <p:nvPr>
            <p:ph type="body" idx="1"/>
          </p:nvPr>
        </p:nvSpPr>
        <p:spPr/>
        <p:txBody>
          <a:bodyPr/>
          <a:lstStyle/>
          <a:p>
            <a:r>
              <a:rPr lang="en-US" sz="2400" dirty="0" err="1">
                <a:solidFill>
                  <a:schemeClr val="tx1"/>
                </a:solidFill>
              </a:rPr>
              <a:t>Mặt</a:t>
            </a:r>
            <a:r>
              <a:rPr lang="en-US" sz="2400" dirty="0">
                <a:solidFill>
                  <a:schemeClr val="tx1"/>
                </a:solidFill>
              </a:rPr>
              <a:t> </a:t>
            </a:r>
            <a:r>
              <a:rPr lang="en-US" sz="2400" dirty="0" err="1">
                <a:solidFill>
                  <a:schemeClr val="tx1"/>
                </a:solidFill>
              </a:rPr>
              <a:t>trận</a:t>
            </a:r>
            <a:r>
              <a:rPr lang="en-US" sz="2400" dirty="0">
                <a:solidFill>
                  <a:schemeClr val="tx1"/>
                </a:solidFill>
              </a:rPr>
              <a:t> </a:t>
            </a:r>
            <a:r>
              <a:rPr lang="en-US" sz="2400" dirty="0" err="1">
                <a:solidFill>
                  <a:schemeClr val="tx1"/>
                </a:solidFill>
              </a:rPr>
              <a:t>đại</a:t>
            </a:r>
            <a:r>
              <a:rPr lang="en-US" sz="2400" dirty="0">
                <a:solidFill>
                  <a:schemeClr val="tx1"/>
                </a:solidFill>
              </a:rPr>
              <a:t> </a:t>
            </a:r>
            <a:r>
              <a:rPr lang="en-US" sz="2400" dirty="0" err="1">
                <a:solidFill>
                  <a:schemeClr val="tx1"/>
                </a:solidFill>
              </a:rPr>
              <a:t>đoàn</a:t>
            </a:r>
            <a:r>
              <a:rPr lang="en-US" sz="2400" dirty="0">
                <a:solidFill>
                  <a:schemeClr val="tx1"/>
                </a:solidFill>
              </a:rPr>
              <a:t> </a:t>
            </a:r>
            <a:r>
              <a:rPr lang="en-US" sz="2400" dirty="0" err="1">
                <a:solidFill>
                  <a:schemeClr val="tx1"/>
                </a:solidFill>
              </a:rPr>
              <a:t>kết</a:t>
            </a:r>
            <a:r>
              <a:rPr lang="en-US" sz="2400" dirty="0">
                <a:solidFill>
                  <a:schemeClr val="tx1"/>
                </a:solidFill>
              </a:rPr>
              <a:t> </a:t>
            </a:r>
            <a:r>
              <a:rPr lang="en-US" sz="2400" dirty="0" err="1">
                <a:solidFill>
                  <a:schemeClr val="tx1"/>
                </a:solidFill>
              </a:rPr>
              <a:t>dân</a:t>
            </a:r>
            <a:r>
              <a:rPr lang="en-US" sz="2400" dirty="0">
                <a:solidFill>
                  <a:schemeClr val="tx1"/>
                </a:solidFill>
              </a:rPr>
              <a:t> </a:t>
            </a:r>
            <a:r>
              <a:rPr lang="en-US" sz="2400" dirty="0" err="1">
                <a:solidFill>
                  <a:schemeClr val="tx1"/>
                </a:solidFill>
              </a:rPr>
              <a:t>tộc</a:t>
            </a:r>
            <a:endParaRPr lang="en-US" sz="2400" dirty="0">
              <a:solidFill>
                <a:schemeClr val="tx1"/>
              </a:solidFill>
            </a:endParaRPr>
          </a:p>
          <a:p>
            <a:endParaRPr lang="en-US" sz="2400" dirty="0">
              <a:solidFill>
                <a:schemeClr val="tx1"/>
              </a:solidFill>
            </a:endParaRPr>
          </a:p>
          <a:p>
            <a:r>
              <a:rPr lang="en-US" sz="2400" dirty="0" err="1">
                <a:solidFill>
                  <a:schemeClr val="tx1"/>
                </a:solidFill>
              </a:rPr>
              <a:t>Mặt</a:t>
            </a:r>
            <a:r>
              <a:rPr lang="en-US" sz="2400" dirty="0">
                <a:solidFill>
                  <a:schemeClr val="tx1"/>
                </a:solidFill>
              </a:rPr>
              <a:t> </a:t>
            </a:r>
            <a:r>
              <a:rPr lang="en-US" sz="2400" dirty="0" err="1">
                <a:solidFill>
                  <a:schemeClr val="tx1"/>
                </a:solidFill>
              </a:rPr>
              <a:t>trận</a:t>
            </a:r>
            <a:r>
              <a:rPr lang="en-US" sz="2400" dirty="0">
                <a:solidFill>
                  <a:schemeClr val="tx1"/>
                </a:solidFill>
              </a:rPr>
              <a:t> </a:t>
            </a:r>
            <a:r>
              <a:rPr lang="en-US" sz="2400" dirty="0" err="1">
                <a:solidFill>
                  <a:schemeClr val="tx1"/>
                </a:solidFill>
              </a:rPr>
              <a:t>đoàn</a:t>
            </a:r>
            <a:r>
              <a:rPr lang="en-US" sz="2400" dirty="0">
                <a:solidFill>
                  <a:schemeClr val="tx1"/>
                </a:solidFill>
              </a:rPr>
              <a:t> </a:t>
            </a:r>
            <a:r>
              <a:rPr lang="en-US" sz="2400" dirty="0" err="1">
                <a:solidFill>
                  <a:schemeClr val="tx1"/>
                </a:solidFill>
              </a:rPr>
              <a:t>kết</a:t>
            </a:r>
            <a:r>
              <a:rPr lang="en-US" sz="2400" dirty="0">
                <a:solidFill>
                  <a:schemeClr val="tx1"/>
                </a:solidFill>
              </a:rPr>
              <a:t> </a:t>
            </a:r>
            <a:r>
              <a:rPr lang="en-US" sz="2400" dirty="0" err="1">
                <a:solidFill>
                  <a:schemeClr val="tx1"/>
                </a:solidFill>
              </a:rPr>
              <a:t>Việt-Miên-Lào</a:t>
            </a:r>
            <a:endParaRPr lang="en-US" sz="2400" dirty="0">
              <a:solidFill>
                <a:schemeClr val="tx1"/>
              </a:solidFill>
            </a:endParaRPr>
          </a:p>
          <a:p>
            <a:endParaRPr lang="en-US" sz="2400" dirty="0">
              <a:solidFill>
                <a:schemeClr val="tx1"/>
              </a:solidFill>
            </a:endParaRPr>
          </a:p>
          <a:p>
            <a:r>
              <a:rPr lang="en-US" sz="2400" dirty="0" err="1">
                <a:solidFill>
                  <a:schemeClr val="tx1"/>
                </a:solidFill>
              </a:rPr>
              <a:t>Mặt</a:t>
            </a:r>
            <a:r>
              <a:rPr lang="en-US" sz="2400" dirty="0">
                <a:solidFill>
                  <a:schemeClr val="tx1"/>
                </a:solidFill>
              </a:rPr>
              <a:t> </a:t>
            </a:r>
            <a:r>
              <a:rPr lang="en-US" sz="2400" dirty="0" err="1">
                <a:solidFill>
                  <a:schemeClr val="tx1"/>
                </a:solidFill>
              </a:rPr>
              <a:t>trận</a:t>
            </a:r>
            <a:r>
              <a:rPr lang="en-US" sz="2400" dirty="0">
                <a:solidFill>
                  <a:schemeClr val="tx1"/>
                </a:solidFill>
              </a:rPr>
              <a:t> </a:t>
            </a:r>
            <a:r>
              <a:rPr lang="en-US" sz="2400" dirty="0" err="1">
                <a:solidFill>
                  <a:schemeClr val="tx1"/>
                </a:solidFill>
              </a:rPr>
              <a:t>nhân</a:t>
            </a:r>
            <a:r>
              <a:rPr lang="en-US" sz="2400" dirty="0">
                <a:solidFill>
                  <a:schemeClr val="tx1"/>
                </a:solidFill>
              </a:rPr>
              <a:t> </a:t>
            </a:r>
            <a:r>
              <a:rPr lang="en-US" sz="2400" dirty="0" err="1">
                <a:solidFill>
                  <a:schemeClr val="tx1"/>
                </a:solidFill>
              </a:rPr>
              <a:t>dân</a:t>
            </a:r>
            <a:r>
              <a:rPr lang="en-US" sz="2400" dirty="0">
                <a:solidFill>
                  <a:schemeClr val="tx1"/>
                </a:solidFill>
              </a:rPr>
              <a:t> á phi </a:t>
            </a:r>
            <a:r>
              <a:rPr lang="en-US" sz="2400" dirty="0" err="1">
                <a:solidFill>
                  <a:schemeClr val="tx1"/>
                </a:solidFill>
              </a:rPr>
              <a:t>đoàn</a:t>
            </a:r>
            <a:r>
              <a:rPr lang="en-US" sz="2400" dirty="0">
                <a:solidFill>
                  <a:schemeClr val="tx1"/>
                </a:solidFill>
              </a:rPr>
              <a:t> </a:t>
            </a:r>
            <a:r>
              <a:rPr lang="en-US" sz="2400" dirty="0" err="1">
                <a:solidFill>
                  <a:schemeClr val="tx1"/>
                </a:solidFill>
              </a:rPr>
              <a:t>kết</a:t>
            </a:r>
            <a:r>
              <a:rPr lang="en-US" sz="2400" dirty="0">
                <a:solidFill>
                  <a:schemeClr val="tx1"/>
                </a:solidFill>
              </a:rPr>
              <a:t> </a:t>
            </a:r>
            <a:r>
              <a:rPr lang="en-US" sz="2400" dirty="0" err="1">
                <a:solidFill>
                  <a:schemeClr val="tx1"/>
                </a:solidFill>
              </a:rPr>
              <a:t>với</a:t>
            </a:r>
            <a:r>
              <a:rPr lang="en-US" sz="2400" dirty="0">
                <a:solidFill>
                  <a:schemeClr val="tx1"/>
                </a:solidFill>
              </a:rPr>
              <a:t> VN</a:t>
            </a:r>
          </a:p>
          <a:p>
            <a:endParaRPr lang="en-US" sz="2400" dirty="0">
              <a:solidFill>
                <a:schemeClr val="tx1"/>
              </a:solidFill>
            </a:endParaRPr>
          </a:p>
          <a:p>
            <a:r>
              <a:rPr lang="en-US" sz="2400" dirty="0" err="1">
                <a:solidFill>
                  <a:schemeClr val="tx1"/>
                </a:solidFill>
              </a:rPr>
              <a:t>Mặt</a:t>
            </a:r>
            <a:r>
              <a:rPr lang="en-US" sz="2400" dirty="0">
                <a:solidFill>
                  <a:schemeClr val="tx1"/>
                </a:solidFill>
              </a:rPr>
              <a:t> </a:t>
            </a:r>
            <a:r>
              <a:rPr lang="en-US" sz="2400" dirty="0" err="1">
                <a:solidFill>
                  <a:schemeClr val="tx1"/>
                </a:solidFill>
              </a:rPr>
              <a:t>trận</a:t>
            </a:r>
            <a:r>
              <a:rPr lang="en-US" sz="2400" dirty="0">
                <a:solidFill>
                  <a:schemeClr val="tx1"/>
                </a:solidFill>
              </a:rPr>
              <a:t> </a:t>
            </a:r>
            <a:r>
              <a:rPr lang="en-US" sz="2400" dirty="0" err="1">
                <a:solidFill>
                  <a:schemeClr val="tx1"/>
                </a:solidFill>
              </a:rPr>
              <a:t>nhân</a:t>
            </a:r>
            <a:r>
              <a:rPr lang="en-US" sz="2400" dirty="0">
                <a:solidFill>
                  <a:schemeClr val="tx1"/>
                </a:solidFill>
              </a:rPr>
              <a:t> </a:t>
            </a:r>
            <a:r>
              <a:rPr lang="en-US" sz="2400" dirty="0" err="1">
                <a:solidFill>
                  <a:schemeClr val="tx1"/>
                </a:solidFill>
              </a:rPr>
              <a:t>dân</a:t>
            </a:r>
            <a:r>
              <a:rPr lang="en-US" sz="2400" dirty="0">
                <a:solidFill>
                  <a:schemeClr val="tx1"/>
                </a:solidFill>
              </a:rPr>
              <a:t> </a:t>
            </a:r>
            <a:r>
              <a:rPr lang="en-US" sz="2400" dirty="0" err="1">
                <a:solidFill>
                  <a:schemeClr val="tx1"/>
                </a:solidFill>
              </a:rPr>
              <a:t>thế</a:t>
            </a:r>
            <a:r>
              <a:rPr lang="en-US" sz="2400" dirty="0">
                <a:solidFill>
                  <a:schemeClr val="tx1"/>
                </a:solidFill>
              </a:rPr>
              <a:t> </a:t>
            </a:r>
            <a:r>
              <a:rPr lang="en-US" sz="2400" dirty="0" err="1">
                <a:solidFill>
                  <a:schemeClr val="tx1"/>
                </a:solidFill>
              </a:rPr>
              <a:t>giới</a:t>
            </a:r>
            <a:r>
              <a:rPr lang="en-US" sz="2400" dirty="0">
                <a:solidFill>
                  <a:schemeClr val="tx1"/>
                </a:solidFill>
              </a:rPr>
              <a:t> </a:t>
            </a:r>
            <a:r>
              <a:rPr lang="en-US" sz="2400" dirty="0" err="1">
                <a:solidFill>
                  <a:schemeClr val="tx1"/>
                </a:solidFill>
              </a:rPr>
              <a:t>đoàn</a:t>
            </a:r>
            <a:r>
              <a:rPr lang="en-US" sz="2400" dirty="0">
                <a:solidFill>
                  <a:schemeClr val="tx1"/>
                </a:solidFill>
              </a:rPr>
              <a:t> </a:t>
            </a:r>
            <a:r>
              <a:rPr lang="en-US" sz="2400" dirty="0" err="1">
                <a:solidFill>
                  <a:schemeClr val="tx1"/>
                </a:solidFill>
              </a:rPr>
              <a:t>kết</a:t>
            </a:r>
            <a:r>
              <a:rPr lang="en-US" sz="2400" dirty="0">
                <a:solidFill>
                  <a:schemeClr val="tx1"/>
                </a:solidFill>
              </a:rPr>
              <a:t> </a:t>
            </a:r>
            <a:r>
              <a:rPr lang="en-US" sz="2400" dirty="0" err="1">
                <a:solidFill>
                  <a:schemeClr val="tx1"/>
                </a:solidFill>
              </a:rPr>
              <a:t>với</a:t>
            </a:r>
            <a:r>
              <a:rPr lang="en-US" sz="2400" dirty="0">
                <a:solidFill>
                  <a:schemeClr val="tx1"/>
                </a:solidFill>
              </a:rPr>
              <a:t> VN </a:t>
            </a:r>
            <a:r>
              <a:rPr lang="en-US" sz="2400" dirty="0" err="1">
                <a:solidFill>
                  <a:schemeClr val="tx1"/>
                </a:solidFill>
              </a:rPr>
              <a:t>chống</a:t>
            </a:r>
            <a:r>
              <a:rPr lang="en-US" sz="2400" dirty="0">
                <a:solidFill>
                  <a:schemeClr val="tx1"/>
                </a:solidFill>
              </a:rPr>
              <a:t> </a:t>
            </a:r>
            <a:r>
              <a:rPr lang="en-US" sz="2400" dirty="0" err="1">
                <a:solidFill>
                  <a:schemeClr val="tx1"/>
                </a:solidFill>
              </a:rPr>
              <a:t>đế</a:t>
            </a:r>
            <a:r>
              <a:rPr lang="en-US" sz="2400" dirty="0">
                <a:solidFill>
                  <a:schemeClr val="tx1"/>
                </a:solidFill>
              </a:rPr>
              <a:t> </a:t>
            </a:r>
            <a:r>
              <a:rPr lang="en-US" sz="2400" dirty="0" err="1">
                <a:solidFill>
                  <a:schemeClr val="tx1"/>
                </a:solidFill>
              </a:rPr>
              <a:t>quốc</a:t>
            </a:r>
            <a:r>
              <a:rPr lang="en-US" sz="2400" dirty="0">
                <a:solidFill>
                  <a:schemeClr val="tx1"/>
                </a:solidFill>
              </a:rPr>
              <a:t> </a:t>
            </a:r>
            <a:r>
              <a:rPr lang="en-US" sz="2400" dirty="0" err="1">
                <a:solidFill>
                  <a:schemeClr val="tx1"/>
                </a:solidFill>
              </a:rPr>
              <a:t>xâm</a:t>
            </a:r>
            <a:r>
              <a:rPr lang="en-US" sz="2400" dirty="0">
                <a:solidFill>
                  <a:schemeClr val="tx1"/>
                </a:solidFill>
              </a:rPr>
              <a:t> l</a:t>
            </a:r>
            <a:r>
              <a:rPr lang="vi-VN" sz="2400" dirty="0">
                <a:solidFill>
                  <a:schemeClr val="tx1"/>
                </a:solidFill>
              </a:rPr>
              <a:t>ư</a:t>
            </a:r>
            <a:r>
              <a:rPr lang="en-US" sz="2400" dirty="0" err="1">
                <a:solidFill>
                  <a:schemeClr val="tx1"/>
                </a:solidFill>
              </a:rPr>
              <a:t>ợc</a:t>
            </a:r>
            <a:endParaRPr lang="en-US" sz="2400" dirty="0">
              <a:solidFill>
                <a:schemeClr val="tx1"/>
              </a:solidFill>
            </a:endParaRPr>
          </a:p>
        </p:txBody>
      </p:sp>
    </p:spTree>
    <p:extLst>
      <p:ext uri="{BB962C8B-B14F-4D97-AF65-F5344CB8AC3E}">
        <p14:creationId xmlns:p14="http://schemas.microsoft.com/office/powerpoint/2010/main" val="1455743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400" dirty="0" err="1"/>
              <a:t>Mặt</a:t>
            </a:r>
            <a:r>
              <a:rPr lang="en-US" sz="2400" dirty="0"/>
              <a:t> </a:t>
            </a:r>
            <a:r>
              <a:rPr lang="en-US" sz="2400" dirty="0" err="1"/>
              <a:t>trận</a:t>
            </a:r>
            <a:r>
              <a:rPr lang="en-US" sz="2400" dirty="0"/>
              <a:t> </a:t>
            </a:r>
            <a:r>
              <a:rPr lang="en-US" sz="2400" dirty="0" err="1"/>
              <a:t>đại</a:t>
            </a:r>
            <a:r>
              <a:rPr lang="en-US" sz="2400" dirty="0"/>
              <a:t> </a:t>
            </a:r>
            <a:r>
              <a:rPr lang="en-US" sz="2400" dirty="0" err="1"/>
              <a:t>đoàn</a:t>
            </a:r>
            <a:r>
              <a:rPr lang="en-US" sz="2400" dirty="0"/>
              <a:t> </a:t>
            </a:r>
            <a:r>
              <a:rPr lang="en-US" sz="2400" dirty="0" err="1"/>
              <a:t>kết</a:t>
            </a:r>
            <a:r>
              <a:rPr lang="en-US" sz="2400" dirty="0"/>
              <a:t> </a:t>
            </a:r>
            <a:r>
              <a:rPr lang="en-US" sz="2400" dirty="0" err="1"/>
              <a:t>dân</a:t>
            </a:r>
            <a:r>
              <a:rPr lang="en-US" sz="2400" dirty="0"/>
              <a:t> </a:t>
            </a:r>
            <a:r>
              <a:rPr lang="en-US" sz="2400" dirty="0" err="1"/>
              <a:t>tộc</a:t>
            </a:r>
            <a:endParaRPr lang="en-US" sz="2400" dirty="0"/>
          </a:p>
        </p:txBody>
      </p:sp>
      <p:sp>
        <p:nvSpPr>
          <p:cNvPr id="5" name="Text Placeholder 4"/>
          <p:cNvSpPr>
            <a:spLocks noGrp="1"/>
          </p:cNvSpPr>
          <p:nvPr>
            <p:ph type="body" idx="1"/>
          </p:nvPr>
        </p:nvSpPr>
        <p:spPr>
          <a:xfrm>
            <a:off x="737624" y="1251787"/>
            <a:ext cx="6960529" cy="3620582"/>
          </a:xfrm>
        </p:spPr>
        <p:txBody>
          <a:bodyPr/>
          <a:lstStyle/>
          <a:p>
            <a:pPr>
              <a:buNone/>
            </a:pPr>
            <a:r>
              <a:rPr lang="en-US" sz="2400" dirty="0" err="1">
                <a:solidFill>
                  <a:schemeClr val="tx1"/>
                </a:solidFill>
              </a:rPr>
              <a:t>Kh</a:t>
            </a:r>
            <a:r>
              <a:rPr lang="vi-VN" sz="2400" dirty="0">
                <a:solidFill>
                  <a:schemeClr val="tx1"/>
                </a:solidFill>
              </a:rPr>
              <a:t>ơ</a:t>
            </a:r>
            <a:r>
              <a:rPr lang="en-US" sz="2400" dirty="0" err="1">
                <a:solidFill>
                  <a:schemeClr val="tx1"/>
                </a:solidFill>
              </a:rPr>
              <a:t>i</a:t>
            </a:r>
            <a:r>
              <a:rPr lang="en-US" sz="2400" dirty="0">
                <a:solidFill>
                  <a:schemeClr val="tx1"/>
                </a:solidFill>
              </a:rPr>
              <a:t> </a:t>
            </a:r>
            <a:r>
              <a:rPr lang="en-US" sz="2400" dirty="0" err="1">
                <a:solidFill>
                  <a:schemeClr val="tx1"/>
                </a:solidFill>
              </a:rPr>
              <a:t>dậy</a:t>
            </a:r>
            <a:r>
              <a:rPr lang="en-US" sz="2400" dirty="0">
                <a:solidFill>
                  <a:schemeClr val="tx1"/>
                </a:solidFill>
              </a:rPr>
              <a:t> </a:t>
            </a:r>
            <a:r>
              <a:rPr lang="en-US" sz="2400" dirty="0" err="1">
                <a:solidFill>
                  <a:schemeClr val="tx1"/>
                </a:solidFill>
              </a:rPr>
              <a:t>sức</a:t>
            </a:r>
            <a:r>
              <a:rPr lang="en-US" sz="2400" dirty="0">
                <a:solidFill>
                  <a:schemeClr val="tx1"/>
                </a:solidFill>
              </a:rPr>
              <a:t> </a:t>
            </a:r>
            <a:r>
              <a:rPr lang="en-US" sz="2400" dirty="0" err="1">
                <a:solidFill>
                  <a:schemeClr val="tx1"/>
                </a:solidFill>
              </a:rPr>
              <a:t>mạnh</a:t>
            </a:r>
            <a:r>
              <a:rPr lang="en-US" sz="2400" dirty="0">
                <a:solidFill>
                  <a:schemeClr val="tx1"/>
                </a:solidFill>
              </a:rPr>
              <a:t> </a:t>
            </a:r>
            <a:r>
              <a:rPr lang="en-US" sz="2400" dirty="0" err="1">
                <a:solidFill>
                  <a:schemeClr val="tx1"/>
                </a:solidFill>
              </a:rPr>
              <a:t>và</a:t>
            </a:r>
            <a:r>
              <a:rPr lang="en-US" sz="2400" dirty="0">
                <a:solidFill>
                  <a:schemeClr val="tx1"/>
                </a:solidFill>
              </a:rPr>
              <a:t> </a:t>
            </a:r>
            <a:r>
              <a:rPr lang="en-US" sz="2400" dirty="0" err="1">
                <a:solidFill>
                  <a:schemeClr val="tx1"/>
                </a:solidFill>
              </a:rPr>
              <a:t>quyền</a:t>
            </a:r>
            <a:r>
              <a:rPr lang="en-US" sz="2400" dirty="0">
                <a:solidFill>
                  <a:schemeClr val="tx1"/>
                </a:solidFill>
              </a:rPr>
              <a:t> </a:t>
            </a:r>
            <a:r>
              <a:rPr lang="en-US" sz="2400" dirty="0" err="1">
                <a:solidFill>
                  <a:schemeClr val="tx1"/>
                </a:solidFill>
              </a:rPr>
              <a:t>tự</a:t>
            </a:r>
            <a:r>
              <a:rPr lang="en-US" sz="2400" dirty="0">
                <a:solidFill>
                  <a:schemeClr val="tx1"/>
                </a:solidFill>
              </a:rPr>
              <a:t> </a:t>
            </a:r>
            <a:r>
              <a:rPr lang="en-US" sz="2400" dirty="0" err="1">
                <a:solidFill>
                  <a:schemeClr val="tx1"/>
                </a:solidFill>
              </a:rPr>
              <a:t>quyết</a:t>
            </a:r>
            <a:r>
              <a:rPr lang="en-US" sz="2400" dirty="0">
                <a:solidFill>
                  <a:schemeClr val="tx1"/>
                </a:solidFill>
              </a:rPr>
              <a:t> </a:t>
            </a:r>
            <a:r>
              <a:rPr lang="en-US" sz="2400" dirty="0" err="1">
                <a:solidFill>
                  <a:schemeClr val="tx1"/>
                </a:solidFill>
              </a:rPr>
              <a:t>của</a:t>
            </a:r>
            <a:r>
              <a:rPr lang="en-US" sz="2400" dirty="0">
                <a:solidFill>
                  <a:schemeClr val="tx1"/>
                </a:solidFill>
              </a:rPr>
              <a:t> </a:t>
            </a:r>
            <a:r>
              <a:rPr lang="en-US" sz="2400" dirty="0" err="1">
                <a:solidFill>
                  <a:schemeClr val="tx1"/>
                </a:solidFill>
              </a:rPr>
              <a:t>mỗi</a:t>
            </a:r>
            <a:r>
              <a:rPr lang="en-US" sz="2400" dirty="0">
                <a:solidFill>
                  <a:schemeClr val="tx1"/>
                </a:solidFill>
              </a:rPr>
              <a:t> </a:t>
            </a:r>
            <a:r>
              <a:rPr lang="en-US" sz="2400" dirty="0" err="1">
                <a:solidFill>
                  <a:schemeClr val="tx1"/>
                </a:solidFill>
              </a:rPr>
              <a:t>dân</a:t>
            </a:r>
            <a:r>
              <a:rPr lang="en-US" sz="2400" dirty="0">
                <a:solidFill>
                  <a:schemeClr val="tx1"/>
                </a:solidFill>
              </a:rPr>
              <a:t> </a:t>
            </a:r>
            <a:r>
              <a:rPr lang="en-US" sz="2400" dirty="0" err="1">
                <a:solidFill>
                  <a:schemeClr val="tx1"/>
                </a:solidFill>
              </a:rPr>
              <a:t>tộc</a:t>
            </a:r>
            <a:endParaRPr lang="en-US" sz="2400" dirty="0">
              <a:solidFill>
                <a:schemeClr val="tx1"/>
              </a:solidFill>
            </a:endParaRPr>
          </a:p>
          <a:p>
            <a:pPr>
              <a:buNone/>
            </a:pPr>
            <a:endParaRPr lang="en-US" sz="2400" dirty="0"/>
          </a:p>
        </p:txBody>
      </p:sp>
      <p:pic>
        <p:nvPicPr>
          <p:cNvPr id="3" name="Picture 2">
            <a:extLst>
              <a:ext uri="{FF2B5EF4-FFF2-40B4-BE49-F238E27FC236}">
                <a16:creationId xmlns:a16="http://schemas.microsoft.com/office/drawing/2014/main" id="{B9B56A22-FE36-40AE-91E9-E3D5AC966A13}"/>
              </a:ext>
            </a:extLst>
          </p:cNvPr>
          <p:cNvPicPr>
            <a:picLocks noChangeAspect="1"/>
          </p:cNvPicPr>
          <p:nvPr/>
        </p:nvPicPr>
        <p:blipFill>
          <a:blip r:embed="rId3"/>
          <a:stretch>
            <a:fillRect/>
          </a:stretch>
        </p:blipFill>
        <p:spPr>
          <a:xfrm>
            <a:off x="1511811" y="2063261"/>
            <a:ext cx="5412153" cy="2117969"/>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8" name="TextBox 7">
            <a:extLst>
              <a:ext uri="{FF2B5EF4-FFF2-40B4-BE49-F238E27FC236}">
                <a16:creationId xmlns:a16="http://schemas.microsoft.com/office/drawing/2014/main" id="{FB2C455E-5B1E-43C6-BE14-5C5CF7418C1C}"/>
              </a:ext>
            </a:extLst>
          </p:cNvPr>
          <p:cNvSpPr txBox="1"/>
          <p:nvPr/>
        </p:nvSpPr>
        <p:spPr>
          <a:xfrm>
            <a:off x="1211385" y="4303067"/>
            <a:ext cx="5505938" cy="738664"/>
          </a:xfrm>
          <a:prstGeom prst="rect">
            <a:avLst/>
          </a:prstGeom>
          <a:noFill/>
        </p:spPr>
        <p:txBody>
          <a:bodyPr wrap="square">
            <a:spAutoFit/>
          </a:bodyPr>
          <a:lstStyle/>
          <a:p>
            <a:pPr algn="ctr"/>
            <a:r>
              <a:rPr lang="vi-VN" dirty="0">
                <a:solidFill>
                  <a:schemeClr val="tx1"/>
                </a:solidFill>
                <a:effectLst/>
                <a:latin typeface="Helvetica Neue"/>
              </a:rPr>
              <a:t>Ngày 20/12/1960, các thành viên của Ủy ban Trung ương Mặt trận Dân tộc Giải phóng miền Nam Việt Nam tuyên thệ trong Lễ thành lập Mặt trận</a:t>
            </a:r>
            <a:endParaRPr lang="en-US" dirty="0">
              <a:solidFill>
                <a:schemeClr val="tx1"/>
              </a:solidFill>
            </a:endParaRPr>
          </a:p>
        </p:txBody>
      </p:sp>
    </p:spTree>
    <p:extLst>
      <p:ext uri="{BB962C8B-B14F-4D97-AF65-F5344CB8AC3E}">
        <p14:creationId xmlns:p14="http://schemas.microsoft.com/office/powerpoint/2010/main" val="2145887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400" dirty="0" err="1"/>
              <a:t>Mặt</a:t>
            </a:r>
            <a:r>
              <a:rPr lang="en-US" sz="2400" dirty="0"/>
              <a:t> </a:t>
            </a:r>
            <a:r>
              <a:rPr lang="en-US" sz="2400" dirty="0" err="1"/>
              <a:t>trận</a:t>
            </a:r>
            <a:r>
              <a:rPr lang="en-US" sz="2400" dirty="0"/>
              <a:t> </a:t>
            </a:r>
            <a:r>
              <a:rPr lang="en-US" sz="2400" dirty="0" err="1"/>
              <a:t>đoàn</a:t>
            </a:r>
            <a:r>
              <a:rPr lang="en-US" sz="2400" dirty="0"/>
              <a:t> </a:t>
            </a:r>
            <a:r>
              <a:rPr lang="en-US" sz="2400" dirty="0" err="1"/>
              <a:t>kết</a:t>
            </a:r>
            <a:r>
              <a:rPr lang="en-US" sz="2400" dirty="0"/>
              <a:t> </a:t>
            </a:r>
            <a:r>
              <a:rPr lang="en-US" sz="2400" dirty="0" err="1"/>
              <a:t>Việt-Miên-Lào</a:t>
            </a:r>
            <a:endParaRPr lang="en-US" sz="2400" dirty="0"/>
          </a:p>
        </p:txBody>
      </p:sp>
      <p:sp>
        <p:nvSpPr>
          <p:cNvPr id="5" name="Text Placeholder 4"/>
          <p:cNvSpPr>
            <a:spLocks noGrp="1"/>
          </p:cNvSpPr>
          <p:nvPr>
            <p:ph type="body" idx="1"/>
          </p:nvPr>
        </p:nvSpPr>
        <p:spPr>
          <a:xfrm>
            <a:off x="747925" y="1136581"/>
            <a:ext cx="6140399" cy="857400"/>
          </a:xfrm>
        </p:spPr>
        <p:txBody>
          <a:bodyPr/>
          <a:lstStyle/>
          <a:p>
            <a:pPr algn="ctr">
              <a:buNone/>
            </a:pPr>
            <a:r>
              <a:rPr lang="en-US" sz="2400" dirty="0" err="1">
                <a:solidFill>
                  <a:schemeClr val="tx1"/>
                </a:solidFill>
              </a:rPr>
              <a:t>Phối</a:t>
            </a:r>
            <a:r>
              <a:rPr lang="en-US" sz="2400" dirty="0">
                <a:solidFill>
                  <a:schemeClr val="tx1"/>
                </a:solidFill>
              </a:rPr>
              <a:t> </a:t>
            </a:r>
            <a:r>
              <a:rPr lang="en-US" sz="2400" dirty="0" err="1">
                <a:solidFill>
                  <a:schemeClr val="tx1"/>
                </a:solidFill>
              </a:rPr>
              <a:t>hợp</a:t>
            </a:r>
            <a:r>
              <a:rPr lang="en-US" sz="2400" dirty="0">
                <a:solidFill>
                  <a:schemeClr val="tx1"/>
                </a:solidFill>
              </a:rPr>
              <a:t> </a:t>
            </a:r>
            <a:r>
              <a:rPr lang="en-US" sz="2400" dirty="0" err="1">
                <a:solidFill>
                  <a:schemeClr val="tx1"/>
                </a:solidFill>
              </a:rPr>
              <a:t>và</a:t>
            </a:r>
            <a:r>
              <a:rPr lang="en-US" sz="2400" dirty="0">
                <a:solidFill>
                  <a:schemeClr val="tx1"/>
                </a:solidFill>
              </a:rPr>
              <a:t> </a:t>
            </a:r>
            <a:r>
              <a:rPr lang="en-US" sz="2400" dirty="0" err="1">
                <a:solidFill>
                  <a:schemeClr val="tx1"/>
                </a:solidFill>
              </a:rPr>
              <a:t>giúp</a:t>
            </a:r>
            <a:r>
              <a:rPr lang="en-US" sz="2400" dirty="0">
                <a:solidFill>
                  <a:schemeClr val="tx1"/>
                </a:solidFill>
              </a:rPr>
              <a:t> </a:t>
            </a:r>
            <a:r>
              <a:rPr lang="en-US" sz="2400" dirty="0" err="1">
                <a:solidFill>
                  <a:schemeClr val="tx1"/>
                </a:solidFill>
              </a:rPr>
              <a:t>đỡ</a:t>
            </a:r>
            <a:r>
              <a:rPr lang="en-US" sz="2400" dirty="0">
                <a:solidFill>
                  <a:schemeClr val="tx1"/>
                </a:solidFill>
              </a:rPr>
              <a:t> </a:t>
            </a:r>
            <a:r>
              <a:rPr lang="en-US" sz="2400" dirty="0" err="1">
                <a:solidFill>
                  <a:schemeClr val="tx1"/>
                </a:solidFill>
              </a:rPr>
              <a:t>lẫn</a:t>
            </a:r>
            <a:r>
              <a:rPr lang="en-US" sz="2400" dirty="0">
                <a:solidFill>
                  <a:schemeClr val="tx1"/>
                </a:solidFill>
              </a:rPr>
              <a:t> </a:t>
            </a:r>
            <a:r>
              <a:rPr lang="en-US" sz="2400" dirty="0" err="1">
                <a:solidFill>
                  <a:schemeClr val="tx1"/>
                </a:solidFill>
              </a:rPr>
              <a:t>nhau</a:t>
            </a:r>
            <a:r>
              <a:rPr lang="en-US" sz="2400" dirty="0">
                <a:solidFill>
                  <a:schemeClr val="tx1"/>
                </a:solidFill>
              </a:rPr>
              <a:t> </a:t>
            </a:r>
            <a:r>
              <a:rPr lang="en-US" sz="2400" dirty="0" err="1">
                <a:solidFill>
                  <a:schemeClr val="tx1"/>
                </a:solidFill>
              </a:rPr>
              <a:t>cùng</a:t>
            </a:r>
            <a:r>
              <a:rPr lang="en-US" sz="2400" dirty="0">
                <a:solidFill>
                  <a:schemeClr val="tx1"/>
                </a:solidFill>
              </a:rPr>
              <a:t> </a:t>
            </a:r>
            <a:r>
              <a:rPr lang="en-US" sz="2400" dirty="0" err="1">
                <a:solidFill>
                  <a:schemeClr val="tx1"/>
                </a:solidFill>
              </a:rPr>
              <a:t>chiến</a:t>
            </a:r>
            <a:r>
              <a:rPr lang="en-US" sz="2400" dirty="0">
                <a:solidFill>
                  <a:schemeClr val="tx1"/>
                </a:solidFill>
              </a:rPr>
              <a:t> </a:t>
            </a:r>
            <a:r>
              <a:rPr lang="en-US" sz="2400" dirty="0" err="1">
                <a:solidFill>
                  <a:schemeClr val="tx1"/>
                </a:solidFill>
              </a:rPr>
              <a:t>đấu</a:t>
            </a:r>
            <a:r>
              <a:rPr lang="en-US" sz="2400" dirty="0">
                <a:solidFill>
                  <a:schemeClr val="tx1"/>
                </a:solidFill>
              </a:rPr>
              <a:t> </a:t>
            </a:r>
            <a:r>
              <a:rPr lang="en-US" sz="2400" dirty="0" err="1">
                <a:solidFill>
                  <a:schemeClr val="tx1"/>
                </a:solidFill>
              </a:rPr>
              <a:t>thắng</a:t>
            </a:r>
            <a:r>
              <a:rPr lang="en-US" sz="2400" dirty="0">
                <a:solidFill>
                  <a:schemeClr val="tx1"/>
                </a:solidFill>
              </a:rPr>
              <a:t> </a:t>
            </a:r>
            <a:r>
              <a:rPr lang="en-US" sz="2400" dirty="0" err="1">
                <a:solidFill>
                  <a:schemeClr val="tx1"/>
                </a:solidFill>
              </a:rPr>
              <a:t>lợi</a:t>
            </a:r>
            <a:endParaRPr lang="en-US" sz="2400" dirty="0">
              <a:solidFill>
                <a:schemeClr val="tx1"/>
              </a:solidFill>
            </a:endParaRPr>
          </a:p>
          <a:p>
            <a:pPr>
              <a:buNone/>
            </a:pPr>
            <a:endParaRPr lang="en-US" sz="2400" dirty="0"/>
          </a:p>
        </p:txBody>
      </p:sp>
      <p:pic>
        <p:nvPicPr>
          <p:cNvPr id="2052" name="Picture 4" descr="Image result for Mặt trận đoàn kết Việt-Miên-Lào">
            <a:extLst>
              <a:ext uri="{FF2B5EF4-FFF2-40B4-BE49-F238E27FC236}">
                <a16:creationId xmlns:a16="http://schemas.microsoft.com/office/drawing/2014/main" id="{DC18AE49-815C-4A7D-9953-129BF14A99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8307" y="2160894"/>
            <a:ext cx="4027893" cy="197725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82FEC33-E8A8-4548-8410-BD07DA8F1BBB}"/>
              </a:ext>
            </a:extLst>
          </p:cNvPr>
          <p:cNvSpPr txBox="1"/>
          <p:nvPr/>
        </p:nvSpPr>
        <p:spPr>
          <a:xfrm>
            <a:off x="1703752" y="4395255"/>
            <a:ext cx="4997001" cy="523220"/>
          </a:xfrm>
          <a:prstGeom prst="rect">
            <a:avLst/>
          </a:prstGeom>
          <a:noFill/>
        </p:spPr>
        <p:txBody>
          <a:bodyPr wrap="square">
            <a:spAutoFit/>
          </a:bodyPr>
          <a:lstStyle/>
          <a:p>
            <a:pPr algn="ctr"/>
            <a:r>
              <a:rPr lang="en-US" dirty="0" err="1"/>
              <a:t>Đại</a:t>
            </a:r>
            <a:r>
              <a:rPr lang="en-US" dirty="0"/>
              <a:t> </a:t>
            </a:r>
            <a:r>
              <a:rPr lang="en-US" dirty="0" err="1"/>
              <a:t>hội</a:t>
            </a:r>
            <a:r>
              <a:rPr lang="en-US" dirty="0"/>
              <a:t> </a:t>
            </a:r>
            <a:r>
              <a:rPr lang="en-US" dirty="0" err="1"/>
              <a:t>liên</a:t>
            </a:r>
            <a:r>
              <a:rPr lang="en-US" dirty="0"/>
              <a:t> </a:t>
            </a:r>
            <a:r>
              <a:rPr lang="en-US" dirty="0" err="1"/>
              <a:t>minh</a:t>
            </a:r>
            <a:r>
              <a:rPr lang="en-US" dirty="0"/>
              <a:t> </a:t>
            </a:r>
            <a:r>
              <a:rPr lang="en-US" dirty="0" err="1"/>
              <a:t>Việt</a:t>
            </a:r>
            <a:r>
              <a:rPr lang="en-US" dirty="0"/>
              <a:t> - </a:t>
            </a:r>
            <a:r>
              <a:rPr lang="en-US" dirty="0" err="1"/>
              <a:t>Miên</a:t>
            </a:r>
            <a:r>
              <a:rPr lang="en-US" dirty="0"/>
              <a:t> - </a:t>
            </a:r>
            <a:r>
              <a:rPr lang="en-US" dirty="0" err="1"/>
              <a:t>Lào</a:t>
            </a:r>
            <a:r>
              <a:rPr lang="en-US" dirty="0"/>
              <a:t> </a:t>
            </a:r>
            <a:r>
              <a:rPr lang="en-US" dirty="0" err="1"/>
              <a:t>tại</a:t>
            </a:r>
            <a:r>
              <a:rPr lang="en-US" dirty="0"/>
              <a:t> </a:t>
            </a:r>
            <a:r>
              <a:rPr lang="en-US" dirty="0" err="1"/>
              <a:t>chiến</a:t>
            </a:r>
            <a:r>
              <a:rPr lang="en-US" dirty="0"/>
              <a:t> </a:t>
            </a:r>
            <a:r>
              <a:rPr lang="en-US" dirty="0" err="1"/>
              <a:t>khu</a:t>
            </a:r>
            <a:r>
              <a:rPr lang="en-US" dirty="0"/>
              <a:t> </a:t>
            </a:r>
            <a:r>
              <a:rPr lang="en-US" dirty="0" err="1"/>
              <a:t>Việt</a:t>
            </a:r>
            <a:r>
              <a:rPr lang="en-US" dirty="0"/>
              <a:t> </a:t>
            </a:r>
            <a:r>
              <a:rPr lang="en-US" dirty="0" err="1"/>
              <a:t>bắc</a:t>
            </a:r>
            <a:r>
              <a:rPr lang="en-US" dirty="0"/>
              <a:t> </a:t>
            </a:r>
            <a:r>
              <a:rPr lang="en-US" dirty="0" err="1"/>
              <a:t>tháng</a:t>
            </a:r>
            <a:r>
              <a:rPr lang="en-US" dirty="0"/>
              <a:t> 3/1951.</a:t>
            </a:r>
          </a:p>
        </p:txBody>
      </p:sp>
    </p:spTree>
    <p:extLst>
      <p:ext uri="{BB962C8B-B14F-4D97-AF65-F5344CB8AC3E}">
        <p14:creationId xmlns:p14="http://schemas.microsoft.com/office/powerpoint/2010/main" val="1593197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47925" y="225025"/>
            <a:ext cx="6614167" cy="857400"/>
          </a:xfrm>
        </p:spPr>
        <p:txBody>
          <a:bodyPr/>
          <a:lstStyle/>
          <a:p>
            <a:r>
              <a:rPr lang="en-US" sz="2400" dirty="0" err="1"/>
              <a:t>Mặt</a:t>
            </a:r>
            <a:r>
              <a:rPr lang="en-US" sz="2400" dirty="0"/>
              <a:t> </a:t>
            </a:r>
            <a:r>
              <a:rPr lang="en-US" sz="2400" dirty="0" err="1"/>
              <a:t>trận</a:t>
            </a:r>
            <a:r>
              <a:rPr lang="en-US" sz="2400" dirty="0"/>
              <a:t> </a:t>
            </a:r>
            <a:r>
              <a:rPr lang="en-US" sz="2400" dirty="0" err="1"/>
              <a:t>nhân</a:t>
            </a:r>
            <a:r>
              <a:rPr lang="en-US" sz="2400" dirty="0"/>
              <a:t> </a:t>
            </a:r>
            <a:r>
              <a:rPr lang="en-US" sz="2400" dirty="0" err="1"/>
              <a:t>dân</a:t>
            </a:r>
            <a:r>
              <a:rPr lang="en-US" sz="2400" dirty="0"/>
              <a:t> Á - Phi </a:t>
            </a:r>
            <a:r>
              <a:rPr lang="en-US" sz="2400" dirty="0" err="1"/>
              <a:t>đoàn</a:t>
            </a:r>
            <a:r>
              <a:rPr lang="en-US" sz="2400" dirty="0"/>
              <a:t> </a:t>
            </a:r>
            <a:r>
              <a:rPr lang="en-US" sz="2400" dirty="0" err="1"/>
              <a:t>kết</a:t>
            </a:r>
            <a:r>
              <a:rPr lang="en-US" sz="2400" dirty="0"/>
              <a:t> </a:t>
            </a:r>
            <a:r>
              <a:rPr lang="en-US" sz="2400" dirty="0" err="1"/>
              <a:t>với</a:t>
            </a:r>
            <a:r>
              <a:rPr lang="en-US" sz="2400" dirty="0"/>
              <a:t> </a:t>
            </a:r>
            <a:r>
              <a:rPr lang="en-US" sz="2400" dirty="0" err="1"/>
              <a:t>Việt</a:t>
            </a:r>
            <a:r>
              <a:rPr lang="en-US" sz="2400" dirty="0"/>
              <a:t> Nam</a:t>
            </a:r>
          </a:p>
        </p:txBody>
      </p:sp>
      <p:sp>
        <p:nvSpPr>
          <p:cNvPr id="5" name="Text Placeholder 4"/>
          <p:cNvSpPr>
            <a:spLocks noGrp="1"/>
          </p:cNvSpPr>
          <p:nvPr>
            <p:ph type="body" idx="1"/>
          </p:nvPr>
        </p:nvSpPr>
        <p:spPr/>
        <p:txBody>
          <a:bodyPr/>
          <a:lstStyle/>
          <a:p>
            <a:pPr>
              <a:buNone/>
            </a:pPr>
            <a:r>
              <a:rPr lang="en-US" sz="2400" dirty="0" err="1">
                <a:solidFill>
                  <a:schemeClr val="tx1"/>
                </a:solidFill>
              </a:rPr>
              <a:t>Củng</a:t>
            </a:r>
            <a:r>
              <a:rPr lang="en-US" sz="2400" dirty="0">
                <a:solidFill>
                  <a:schemeClr val="tx1"/>
                </a:solidFill>
              </a:rPr>
              <a:t> </a:t>
            </a:r>
            <a:r>
              <a:rPr lang="en-US" sz="2400" dirty="0" err="1">
                <a:solidFill>
                  <a:schemeClr val="tx1"/>
                </a:solidFill>
              </a:rPr>
              <a:t>cố</a:t>
            </a:r>
            <a:r>
              <a:rPr lang="en-US" sz="2400" dirty="0">
                <a:solidFill>
                  <a:schemeClr val="tx1"/>
                </a:solidFill>
              </a:rPr>
              <a:t> </a:t>
            </a:r>
            <a:r>
              <a:rPr lang="en-US" sz="2400" dirty="0" err="1">
                <a:solidFill>
                  <a:schemeClr val="tx1"/>
                </a:solidFill>
              </a:rPr>
              <a:t>mỗi</a:t>
            </a:r>
            <a:r>
              <a:rPr lang="en-US" sz="2400" dirty="0">
                <a:solidFill>
                  <a:schemeClr val="tx1"/>
                </a:solidFill>
              </a:rPr>
              <a:t> </a:t>
            </a:r>
            <a:r>
              <a:rPr lang="en-US" sz="2400" dirty="0" err="1">
                <a:solidFill>
                  <a:schemeClr val="tx1"/>
                </a:solidFill>
              </a:rPr>
              <a:t>quan</a:t>
            </a:r>
            <a:r>
              <a:rPr lang="en-US" sz="2400" dirty="0">
                <a:solidFill>
                  <a:schemeClr val="tx1"/>
                </a:solidFill>
              </a:rPr>
              <a:t> </a:t>
            </a:r>
            <a:r>
              <a:rPr lang="en-US" sz="2400" dirty="0" err="1">
                <a:solidFill>
                  <a:schemeClr val="tx1"/>
                </a:solidFill>
              </a:rPr>
              <a:t>hệ</a:t>
            </a:r>
            <a:r>
              <a:rPr lang="en-US" sz="2400" dirty="0">
                <a:solidFill>
                  <a:schemeClr val="tx1"/>
                </a:solidFill>
              </a:rPr>
              <a:t> </a:t>
            </a:r>
            <a:r>
              <a:rPr lang="en-US" sz="2400" dirty="0" err="1">
                <a:solidFill>
                  <a:schemeClr val="tx1"/>
                </a:solidFill>
              </a:rPr>
              <a:t>đoàn</a:t>
            </a:r>
            <a:r>
              <a:rPr lang="en-US" sz="2400" dirty="0">
                <a:solidFill>
                  <a:schemeClr val="tx1"/>
                </a:solidFill>
              </a:rPr>
              <a:t> </a:t>
            </a:r>
            <a:r>
              <a:rPr lang="en-US" sz="2400" dirty="0" err="1">
                <a:solidFill>
                  <a:schemeClr val="tx1"/>
                </a:solidFill>
              </a:rPr>
              <a:t>kết</a:t>
            </a:r>
            <a:r>
              <a:rPr lang="en-US" sz="2400" dirty="0">
                <a:solidFill>
                  <a:schemeClr val="tx1"/>
                </a:solidFill>
              </a:rPr>
              <a:t> </a:t>
            </a:r>
            <a:r>
              <a:rPr lang="en-US" sz="2400" dirty="0" err="1">
                <a:solidFill>
                  <a:schemeClr val="tx1"/>
                </a:solidFill>
              </a:rPr>
              <a:t>hữu</a:t>
            </a:r>
            <a:r>
              <a:rPr lang="en-US" sz="2400" dirty="0">
                <a:solidFill>
                  <a:schemeClr val="tx1"/>
                </a:solidFill>
              </a:rPr>
              <a:t> </a:t>
            </a:r>
            <a:r>
              <a:rPr lang="en-US" sz="2400" dirty="0" err="1">
                <a:solidFill>
                  <a:schemeClr val="tx1"/>
                </a:solidFill>
              </a:rPr>
              <a:t>nghị</a:t>
            </a:r>
            <a:endParaRPr lang="en-US" sz="2400" dirty="0">
              <a:solidFill>
                <a:schemeClr val="tx1"/>
              </a:solidFill>
            </a:endParaRPr>
          </a:p>
          <a:p>
            <a:pPr>
              <a:buNone/>
            </a:pPr>
            <a:endParaRPr lang="en-US" sz="2400" dirty="0"/>
          </a:p>
          <a:p>
            <a:pPr>
              <a:buNone/>
            </a:pPr>
            <a:endParaRPr lang="en-US" sz="2400" dirty="0"/>
          </a:p>
        </p:txBody>
      </p:sp>
      <p:pic>
        <p:nvPicPr>
          <p:cNvPr id="3" name="Picture 2">
            <a:extLst>
              <a:ext uri="{FF2B5EF4-FFF2-40B4-BE49-F238E27FC236}">
                <a16:creationId xmlns:a16="http://schemas.microsoft.com/office/drawing/2014/main" id="{4022D1A7-CA01-4204-AE93-7CFD1F43C90D}"/>
              </a:ext>
            </a:extLst>
          </p:cNvPr>
          <p:cNvPicPr>
            <a:picLocks noChangeAspect="1"/>
          </p:cNvPicPr>
          <p:nvPr/>
        </p:nvPicPr>
        <p:blipFill>
          <a:blip r:embed="rId3"/>
          <a:stretch>
            <a:fillRect/>
          </a:stretch>
        </p:blipFill>
        <p:spPr>
          <a:xfrm>
            <a:off x="2508738" y="2082836"/>
            <a:ext cx="3659431" cy="223968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8" name="TextBox 7">
            <a:extLst>
              <a:ext uri="{FF2B5EF4-FFF2-40B4-BE49-F238E27FC236}">
                <a16:creationId xmlns:a16="http://schemas.microsoft.com/office/drawing/2014/main" id="{8D529363-5555-4F02-91A8-A3BD02A9E785}"/>
              </a:ext>
            </a:extLst>
          </p:cNvPr>
          <p:cNvSpPr txBox="1"/>
          <p:nvPr/>
        </p:nvSpPr>
        <p:spPr>
          <a:xfrm>
            <a:off x="2192215" y="4542929"/>
            <a:ext cx="4618892" cy="307777"/>
          </a:xfrm>
          <a:prstGeom prst="rect">
            <a:avLst/>
          </a:prstGeom>
          <a:noFill/>
        </p:spPr>
        <p:txBody>
          <a:bodyPr wrap="square">
            <a:spAutoFit/>
          </a:bodyPr>
          <a:lstStyle/>
          <a:p>
            <a:r>
              <a:rPr lang="en-US" dirty="0" err="1"/>
              <a:t>Bác</a:t>
            </a:r>
            <a:r>
              <a:rPr lang="en-US" dirty="0"/>
              <a:t> </a:t>
            </a:r>
            <a:r>
              <a:rPr lang="en-US" dirty="0" err="1"/>
              <a:t>Hồ</a:t>
            </a:r>
            <a:r>
              <a:rPr lang="en-US" dirty="0"/>
              <a:t> </a:t>
            </a:r>
            <a:r>
              <a:rPr lang="en-US" dirty="0" err="1"/>
              <a:t>đến</a:t>
            </a:r>
            <a:r>
              <a:rPr lang="en-US" dirty="0"/>
              <a:t> </a:t>
            </a:r>
            <a:r>
              <a:rPr lang="en-US" dirty="0" err="1"/>
              <a:t>thăm</a:t>
            </a:r>
            <a:r>
              <a:rPr lang="en-US" dirty="0"/>
              <a:t> </a:t>
            </a:r>
            <a:r>
              <a:rPr lang="en-US" dirty="0" err="1"/>
              <a:t>kim</a:t>
            </a:r>
            <a:r>
              <a:rPr lang="en-US" dirty="0"/>
              <a:t> </a:t>
            </a:r>
            <a:r>
              <a:rPr lang="en-US" dirty="0" err="1"/>
              <a:t>tự</a:t>
            </a:r>
            <a:r>
              <a:rPr lang="en-US" dirty="0"/>
              <a:t> </a:t>
            </a:r>
            <a:r>
              <a:rPr lang="en-US" dirty="0" err="1"/>
              <a:t>tháp</a:t>
            </a:r>
            <a:r>
              <a:rPr lang="en-US" dirty="0"/>
              <a:t> Ai </a:t>
            </a:r>
            <a:r>
              <a:rPr lang="en-US" dirty="0" err="1"/>
              <a:t>Cập</a:t>
            </a:r>
            <a:r>
              <a:rPr lang="en-US" dirty="0"/>
              <a:t> – </a:t>
            </a:r>
            <a:r>
              <a:rPr lang="en-US" dirty="0" err="1"/>
              <a:t>năm</a:t>
            </a:r>
            <a:r>
              <a:rPr lang="en-US" dirty="0"/>
              <a:t> 1946</a:t>
            </a:r>
          </a:p>
        </p:txBody>
      </p:sp>
    </p:spTree>
    <p:extLst>
      <p:ext uri="{BB962C8B-B14F-4D97-AF65-F5344CB8AC3E}">
        <p14:creationId xmlns:p14="http://schemas.microsoft.com/office/powerpoint/2010/main" val="4030237983"/>
      </p:ext>
    </p:extLst>
  </p:cSld>
  <p:clrMapOvr>
    <a:masterClrMapping/>
  </p:clrMapOvr>
</p:sld>
</file>

<file path=ppt/theme/theme1.xml><?xml version="1.0" encoding="utf-8"?>
<a:theme xmlns:a="http://schemas.openxmlformats.org/drawingml/2006/main" name="Fria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557</TotalTime>
  <Words>1945</Words>
  <Application>Microsoft Office PowerPoint</Application>
  <PresentationFormat>On-screen Show (16:9)</PresentationFormat>
  <Paragraphs>87</Paragraphs>
  <Slides>28</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Helvetica Neue</vt:lpstr>
      <vt:lpstr>Open Sans</vt:lpstr>
      <vt:lpstr>NotoSerif-Medium</vt:lpstr>
      <vt:lpstr>Arial</vt:lpstr>
      <vt:lpstr>Dosis</vt:lpstr>
      <vt:lpstr>Wingdings</vt:lpstr>
      <vt:lpstr>Sniglet</vt:lpstr>
      <vt:lpstr>Muli</vt:lpstr>
      <vt:lpstr>Friar template</vt:lpstr>
      <vt:lpstr>Chương 5: Tư Tưởng Hồ Chí Minh  Về Đại đoàn kết dân tộc và Đoàn Kết Quốc Tế (tiếp)</vt:lpstr>
      <vt:lpstr>PowerPoint Presentation</vt:lpstr>
      <vt:lpstr>  5.2. Tư tưởng Hồ Chí Minh về đoàn kết quốc tế 5.2.2. Lực lượng đoàn kết quốc tế và hình thức tổ chức</vt:lpstr>
      <vt:lpstr>Các lực lượng cần đoàn kết </vt:lpstr>
      <vt:lpstr>Hình thức tổ chức</vt:lpstr>
      <vt:lpstr>Hình thành 4 mặt trận đoàn kết</vt:lpstr>
      <vt:lpstr>Mặt trận đại đoàn kết dân tộc</vt:lpstr>
      <vt:lpstr>Mặt trận đoàn kết Việt-Miên-Lào</vt:lpstr>
      <vt:lpstr>Mặt trận nhân dân Á - Phi đoàn kết với Việt Nam</vt:lpstr>
      <vt:lpstr>Mặt trận nhân dân thế giới đoàn kết với VN chống đế quốc xâm lược</vt:lpstr>
      <vt:lpstr>5.2. Tư tưởng Hồ Chí Minh về đoàn kết quốc tế  5.2.3. Nguyên Tắc Đoàn Kết</vt:lpstr>
      <vt:lpstr>Đoàn kết trên cơ sở thống nhất mục tiêu và lợi ích, có lý, có tình</vt:lpstr>
      <vt:lpstr>Đối với phong trào cộng sản và công nhân quốc tế, </vt:lpstr>
      <vt:lpstr>Đối với các dân tộc trên thế giới</vt:lpstr>
      <vt:lpstr>Đối với các lực lượng tiến bộ trên thế giới</vt:lpstr>
      <vt:lpstr>5.3. Vận dụng tư tưởng Hồ Chí Minh về đại đoàn kết dân tộc và đoàn kết quốc tế trong giai đoạn hiện nay 5.3.1. Quán triệt tư tưởng Hồ Chí Minh về đại đoàn kết toàn dân tộc và đoàn kết quốc tế trong hoạch định chủ trương, đường lối của Đảng </vt:lpstr>
      <vt:lpstr>PowerPoint Presentation</vt:lpstr>
      <vt:lpstr>PowerPoint Presentation</vt:lpstr>
      <vt:lpstr>PowerPoint Presentation</vt:lpstr>
      <vt:lpstr>PowerPoint Presentation</vt:lpstr>
      <vt:lpstr>5.3. Vận dụng tư tưởng Hồ Chí Minh về đại đoàn kết dân tộc và đoàn kết quốc tế trong giai đoạn hiện nay 5.3.2. Xây dựng khối đại đoàn kết toàn dân tộc trên nền tảng liên minh công - nông - trí dưới sự lãnh đạo của Đảng</vt:lpstr>
      <vt:lpstr>PowerPoint Presentation</vt:lpstr>
      <vt:lpstr>PowerPoint Presentation</vt:lpstr>
      <vt:lpstr>5.3. Vận dụng tư tưởng Hồ Chí Minh về đại đoàn kết dân tộc và đoàn kết quốc tế trong giai đoạn hiện nay 5.3.3.  Đại đoàn kết toàn dân tộc phải kết hợp với đoàn kết quốc tế </vt:lpstr>
      <vt:lpstr>PowerPoint Presentation</vt:lpstr>
      <vt:lpstr>PowerPoint Presentation</vt:lpstr>
      <vt:lpstr>Danh mục tài liệu tham khảo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MẪU SLIDE POWERPOINT ĐẸP</dc:title>
  <dc:creator>Admin</dc:creator>
  <cp:lastModifiedBy>Thắng</cp:lastModifiedBy>
  <cp:revision>27</cp:revision>
  <dcterms:modified xsi:type="dcterms:W3CDTF">2022-09-30T10:27:37Z</dcterms:modified>
</cp:coreProperties>
</file>