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376" r:id="rId4"/>
    <p:sldId id="377" r:id="rId5"/>
    <p:sldId id="378" r:id="rId6"/>
    <p:sldId id="379" r:id="rId7"/>
    <p:sldId id="273" r:id="rId8"/>
    <p:sldId id="380" r:id="rId9"/>
    <p:sldId id="344" r:id="rId10"/>
    <p:sldId id="381" r:id="rId11"/>
    <p:sldId id="382" r:id="rId12"/>
    <p:sldId id="383" r:id="rId13"/>
    <p:sldId id="266" r:id="rId14"/>
    <p:sldId id="267" r:id="rId15"/>
    <p:sldId id="384" r:id="rId16"/>
    <p:sldId id="386" r:id="rId17"/>
    <p:sldId id="385" r:id="rId18"/>
    <p:sldId id="387" r:id="rId19"/>
    <p:sldId id="388" r:id="rId20"/>
    <p:sldId id="389" r:id="rId21"/>
    <p:sldId id="390" r:id="rId22"/>
    <p:sldId id="278" r:id="rId23"/>
  </p:sldIdLst>
  <p:sldSz cx="9144000" cy="5143500" type="screen16x9"/>
  <p:notesSz cx="6858000" cy="9144000"/>
  <p:embeddedFontLst>
    <p:embeddedFont>
      <p:font typeface="Raleway Light" panose="020B0604020202020204" charset="0"/>
      <p:regular r:id="rId25"/>
      <p:bold r:id="rId26"/>
      <p:italic r:id="rId27"/>
      <p:boldItalic r:id="rId28"/>
    </p:embeddedFont>
    <p:embeddedFont>
      <p:font typeface="Raleway ExtraBold" panose="020B0604020202020204" charset="0"/>
      <p:bold r:id="rId29"/>
      <p:boldItalic r:id="rId30"/>
    </p:embeddedFont>
    <p:embeddedFont>
      <p:font typeface="Raleway"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C20599-6FF6-42D0-A41C-BC4FEDEF9ADC}">
  <a:tblStyle styleId="{CEC20599-6FF6-42D0-A41C-BC4FEDEF9AD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5060383-1574-4C42-93C6-B8AFD89FC2F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92" d="100"/>
          <a:sy n="92" d="100"/>
        </p:scale>
        <p:origin x="762"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64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782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467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45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805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46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19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87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308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28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b="1">
                <a:solidFill>
                  <a:schemeClr val="dk1"/>
                </a:solidFill>
                <a:latin typeface="Raleway"/>
                <a:ea typeface="Raleway"/>
                <a:cs typeface="Raleway"/>
                <a:sym typeface="Raleway"/>
              </a:rPr>
              <a:t>“</a:t>
            </a:r>
            <a:endParaRPr sz="12000" b="1">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
              <a:t>‹#›</a:t>
            </a:fld>
            <a:endParaRPr/>
          </a:p>
        </p:txBody>
      </p:sp>
      <p:pic>
        <p:nvPicPr>
          <p:cNvPr id="3" name="Picture 2">
            <a:extLst>
              <a:ext uri="{FF2B5EF4-FFF2-40B4-BE49-F238E27FC236}">
                <a16:creationId xmlns:a16="http://schemas.microsoft.com/office/drawing/2014/main" id="{FAFA8771-10D9-485E-AE08-26AD343657D1}"/>
              </a:ext>
            </a:extLst>
          </p:cNvPr>
          <p:cNvPicPr>
            <a:picLocks noChangeAspect="1"/>
          </p:cNvPicPr>
          <p:nvPr userDrawn="1"/>
        </p:nvPicPr>
        <p:blipFill>
          <a:blip r:embed="rId2"/>
          <a:stretch>
            <a:fillRect/>
          </a:stretch>
        </p:blipFill>
        <p:spPr>
          <a:xfrm>
            <a:off x="8119224" y="274039"/>
            <a:ext cx="634040" cy="553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chemeClr val="accent1"/>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1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134A6FE5-226D-4E8D-9116-44BE067197BE}"/>
              </a:ext>
            </a:extLst>
          </p:cNvPr>
          <p:cNvPicPr>
            <a:picLocks noChangeAspect="1"/>
          </p:cNvPicPr>
          <p:nvPr userDrawn="1"/>
        </p:nvPicPr>
        <p:blipFill>
          <a:blip r:embed="rId11"/>
          <a:stretch>
            <a:fillRect/>
          </a:stretch>
        </p:blipFill>
        <p:spPr>
          <a:xfrm>
            <a:off x="8119224" y="274039"/>
            <a:ext cx="634040" cy="553200"/>
          </a:xfrm>
          <a:prstGeom prst="rect">
            <a:avLst/>
          </a:prstGeom>
        </p:spPr>
      </p:pic>
      <p:pic>
        <p:nvPicPr>
          <p:cNvPr id="9" name="Picture 8">
            <a:extLst>
              <a:ext uri="{FF2B5EF4-FFF2-40B4-BE49-F238E27FC236}">
                <a16:creationId xmlns:a16="http://schemas.microsoft.com/office/drawing/2014/main" id="{A9AD493A-5756-494F-B7BE-EF86A3291CDC}"/>
              </a:ext>
            </a:extLst>
          </p:cNvPr>
          <p:cNvPicPr>
            <a:picLocks noChangeAspect="1"/>
          </p:cNvPicPr>
          <p:nvPr userDrawn="1"/>
        </p:nvPicPr>
        <p:blipFill>
          <a:blip r:embed="rId12"/>
          <a:stretch>
            <a:fillRect/>
          </a:stretch>
        </p:blipFill>
        <p:spPr>
          <a:xfrm>
            <a:off x="791455" y="576997"/>
            <a:ext cx="1165660" cy="314777"/>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685800" y="1961270"/>
            <a:ext cx="7772400" cy="24857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solidFill>
                  <a:schemeClr val="tx1">
                    <a:lumMod val="50000"/>
                  </a:schemeClr>
                </a:solidFill>
              </a:rPr>
              <a:t>Chương 3</a:t>
            </a:r>
            <a:r>
              <a:rPr lang="en-US" sz="3200" dirty="0"/>
              <a:t/>
            </a:r>
            <a:br>
              <a:rPr lang="en-US" sz="3200" dirty="0"/>
            </a:br>
            <a:r>
              <a:rPr lang="vi-VN" sz="3200" dirty="0"/>
              <a:t>ĐẢNG LÃNH ĐẠO CẢ NƯỚC</a:t>
            </a:r>
            <a:r>
              <a:rPr lang="en-US" sz="3200" dirty="0"/>
              <a:t/>
            </a:r>
            <a:br>
              <a:rPr lang="en-US" sz="3200" dirty="0"/>
            </a:br>
            <a:r>
              <a:rPr lang="vi-VN" sz="3200" dirty="0"/>
              <a:t>QUÁ ĐỘ LÊN CHỦ NGHĨA XÃ HỘI VÀTIẾN HÀNH CÔNG CUỘC ĐỔI</a:t>
            </a:r>
            <a:r>
              <a:rPr lang="en-US" sz="3200" dirty="0"/>
              <a:t> </a:t>
            </a:r>
            <a:r>
              <a:rPr lang="vi-VN" sz="3200" dirty="0"/>
              <a:t>MỚI</a:t>
            </a:r>
            <a:r>
              <a:rPr lang="en-US" sz="3200" dirty="0"/>
              <a:t> </a:t>
            </a:r>
            <a:r>
              <a:rPr lang="vi-VN" sz="3200" dirty="0"/>
              <a:t>(1975 - </a:t>
            </a:r>
            <a:r>
              <a:rPr lang="en-US" sz="3200" dirty="0" smtClean="0"/>
              <a:t>Nay</a:t>
            </a:r>
            <a:r>
              <a:rPr lang="vi-VN" sz="3200" dirty="0" smtClean="0"/>
              <a:t>)</a:t>
            </a:r>
            <a:endParaRP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4817889" y="1605445"/>
            <a:ext cx="3662451" cy="2534351"/>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379" name="Google Shape;379;p34"/>
          <p:cNvSpPr txBox="1">
            <a:spLocks noGrp="1"/>
          </p:cNvSpPr>
          <p:nvPr>
            <p:ph type="body" idx="4294967295"/>
          </p:nvPr>
        </p:nvSpPr>
        <p:spPr>
          <a:xfrm>
            <a:off x="677830" y="1139055"/>
            <a:ext cx="3245079" cy="316570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err="1"/>
              <a:t>Thứ</a:t>
            </a:r>
            <a:r>
              <a:rPr lang="en-US" dirty="0"/>
              <a:t> </a:t>
            </a:r>
            <a:r>
              <a:rPr lang="en-US" dirty="0" err="1"/>
              <a:t>hai</a:t>
            </a:r>
            <a:r>
              <a:rPr lang="en-US" dirty="0"/>
              <a:t>: </a:t>
            </a:r>
            <a:r>
              <a:rPr lang="en-US" dirty="0" err="1"/>
              <a:t>Phát</a:t>
            </a:r>
            <a:r>
              <a:rPr lang="en-US" dirty="0"/>
              <a:t> </a:t>
            </a:r>
            <a:r>
              <a:rPr lang="en-US" dirty="0" err="1"/>
              <a:t>triển</a:t>
            </a:r>
            <a:r>
              <a:rPr lang="en-US" dirty="0"/>
              <a:t> </a:t>
            </a:r>
            <a:r>
              <a:rPr lang="en-US" dirty="0" err="1"/>
              <a:t>nguồn</a:t>
            </a:r>
            <a:r>
              <a:rPr lang="en-US" dirty="0"/>
              <a:t> </a:t>
            </a:r>
            <a:r>
              <a:rPr lang="en-US" dirty="0" err="1"/>
              <a:t>nhân</a:t>
            </a:r>
            <a:r>
              <a:rPr lang="en-US" dirty="0"/>
              <a:t> </a:t>
            </a:r>
            <a:r>
              <a:rPr lang="en-US" dirty="0" err="1"/>
              <a:t>lực</a:t>
            </a:r>
            <a:r>
              <a:rPr lang="en-US" dirty="0"/>
              <a:t>, </a:t>
            </a:r>
            <a:r>
              <a:rPr lang="en-US" dirty="0" err="1"/>
              <a:t>nhất</a:t>
            </a:r>
            <a:r>
              <a:rPr lang="en-US" dirty="0"/>
              <a:t> là </a:t>
            </a:r>
            <a:r>
              <a:rPr lang="en-US" dirty="0" err="1"/>
              <a:t>nguồn</a:t>
            </a:r>
            <a:r>
              <a:rPr lang="en-US" dirty="0"/>
              <a:t> </a:t>
            </a:r>
            <a:r>
              <a:rPr lang="en-US" dirty="0" err="1"/>
              <a:t>nhân</a:t>
            </a:r>
            <a:r>
              <a:rPr lang="en-US" dirty="0"/>
              <a:t> </a:t>
            </a:r>
            <a:r>
              <a:rPr lang="en-US" dirty="0" err="1"/>
              <a:t>lực</a:t>
            </a:r>
            <a:r>
              <a:rPr lang="en-US" dirty="0"/>
              <a:t> </a:t>
            </a:r>
            <a:r>
              <a:rPr lang="en-US" dirty="0" err="1"/>
              <a:t>chất</a:t>
            </a:r>
            <a:r>
              <a:rPr lang="en-US" dirty="0"/>
              <a:t> </a:t>
            </a:r>
            <a:r>
              <a:rPr lang="en-US" dirty="0" err="1"/>
              <a:t>lượng</a:t>
            </a:r>
            <a:r>
              <a:rPr lang="en-US" dirty="0"/>
              <a:t> </a:t>
            </a:r>
            <a:r>
              <a:rPr lang="en-US" dirty="0" err="1"/>
              <a:t>cao</a:t>
            </a:r>
            <a:r>
              <a:rPr lang="en-US" dirty="0"/>
              <a:t>; </a:t>
            </a:r>
            <a:r>
              <a:rPr lang="en-US" dirty="0" err="1"/>
              <a:t>ưu</a:t>
            </a:r>
            <a:r>
              <a:rPr lang="en-US" dirty="0"/>
              <a:t> </a:t>
            </a:r>
            <a:r>
              <a:rPr lang="en-US" dirty="0" err="1"/>
              <a:t>tiên</a:t>
            </a:r>
            <a:r>
              <a:rPr lang="en-US" dirty="0"/>
              <a:t> </a:t>
            </a:r>
            <a:r>
              <a:rPr lang="en-US" dirty="0" err="1"/>
              <a:t>phát</a:t>
            </a:r>
            <a:r>
              <a:rPr lang="en-US" dirty="0"/>
              <a:t> </a:t>
            </a:r>
            <a:r>
              <a:rPr lang="en-US" dirty="0" err="1"/>
              <a:t>triển</a:t>
            </a:r>
            <a:r>
              <a:rPr lang="en-US" dirty="0"/>
              <a:t> </a:t>
            </a:r>
            <a:r>
              <a:rPr lang="en-US" dirty="0" err="1"/>
              <a:t>nguồn</a:t>
            </a:r>
            <a:r>
              <a:rPr lang="en-US" dirty="0"/>
              <a:t> </a:t>
            </a:r>
            <a:r>
              <a:rPr lang="en-US" dirty="0" err="1"/>
              <a:t>nhân</a:t>
            </a:r>
            <a:r>
              <a:rPr lang="en-US" dirty="0"/>
              <a:t> </a:t>
            </a:r>
            <a:r>
              <a:rPr lang="en-US" dirty="0" err="1"/>
              <a:t>lực</a:t>
            </a:r>
            <a:r>
              <a:rPr lang="en-US" dirty="0"/>
              <a:t> </a:t>
            </a:r>
            <a:r>
              <a:rPr lang="en-US" dirty="0" err="1"/>
              <a:t>cho</a:t>
            </a:r>
            <a:r>
              <a:rPr lang="en-US" dirty="0"/>
              <a:t> </a:t>
            </a:r>
            <a:r>
              <a:rPr lang="en-US" dirty="0" err="1"/>
              <a:t>công</a:t>
            </a:r>
            <a:r>
              <a:rPr lang="en-US" dirty="0"/>
              <a:t> </a:t>
            </a:r>
            <a:r>
              <a:rPr lang="en-US" dirty="0" err="1"/>
              <a:t>tác</a:t>
            </a:r>
            <a:r>
              <a:rPr lang="en-US" dirty="0"/>
              <a:t> </a:t>
            </a:r>
            <a:r>
              <a:rPr lang="en-US" dirty="0" err="1"/>
              <a:t>lãnh</a:t>
            </a:r>
            <a:r>
              <a:rPr lang="en-US" dirty="0"/>
              <a:t> </a:t>
            </a:r>
            <a:r>
              <a:rPr lang="en-US" dirty="0" err="1"/>
              <a:t>đạo</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các</a:t>
            </a:r>
            <a:r>
              <a:rPr lang="en-US" dirty="0"/>
              <a:t> </a:t>
            </a:r>
            <a:r>
              <a:rPr lang="en-US" dirty="0" err="1"/>
              <a:t>lĩnh</a:t>
            </a:r>
            <a:r>
              <a:rPr lang="en-US" dirty="0"/>
              <a:t> </a:t>
            </a:r>
            <a:r>
              <a:rPr lang="en-US" dirty="0" err="1"/>
              <a:t>vực</a:t>
            </a:r>
            <a:r>
              <a:rPr lang="en-US" dirty="0"/>
              <a:t> then </a:t>
            </a:r>
            <a:r>
              <a:rPr lang="en-US" dirty="0" err="1"/>
              <a:t>chốt</a:t>
            </a:r>
            <a:r>
              <a:rPr lang="en-US" dirty="0"/>
              <a:t> </a:t>
            </a:r>
            <a:r>
              <a:rPr lang="en-US" dirty="0" err="1"/>
              <a:t>trên</a:t>
            </a:r>
            <a:r>
              <a:rPr lang="en-US" dirty="0"/>
              <a:t> </a:t>
            </a:r>
            <a:r>
              <a:rPr lang="en-US" dirty="0" err="1"/>
              <a:t>cơ</a:t>
            </a:r>
            <a:r>
              <a:rPr lang="en-US" dirty="0"/>
              <a:t> </a:t>
            </a:r>
            <a:r>
              <a:rPr lang="en-US" dirty="0" err="1"/>
              <a:t>sở</a:t>
            </a:r>
            <a:r>
              <a:rPr lang="en-US" dirty="0"/>
              <a:t> </a:t>
            </a:r>
            <a:r>
              <a:rPr lang="en-US" dirty="0" err="1"/>
              <a:t>nâng</a:t>
            </a:r>
            <a:r>
              <a:rPr lang="en-US" dirty="0"/>
              <a:t> </a:t>
            </a:r>
            <a:r>
              <a:rPr lang="en-US" dirty="0" err="1"/>
              <a:t>cao</a:t>
            </a:r>
            <a:r>
              <a:rPr lang="en-US" dirty="0"/>
              <a:t>, </a:t>
            </a:r>
            <a:r>
              <a:rPr lang="en-US" dirty="0" err="1"/>
              <a:t>tạo</a:t>
            </a:r>
            <a:r>
              <a:rPr lang="en-US" dirty="0"/>
              <a:t> </a:t>
            </a:r>
            <a:r>
              <a:rPr lang="en-US" dirty="0" err="1"/>
              <a:t>bước</a:t>
            </a:r>
            <a:r>
              <a:rPr lang="en-US" dirty="0"/>
              <a:t> </a:t>
            </a:r>
            <a:r>
              <a:rPr lang="en-US" dirty="0" err="1"/>
              <a:t>chuyển</a:t>
            </a:r>
            <a:r>
              <a:rPr lang="en-US" dirty="0"/>
              <a:t> </a:t>
            </a:r>
            <a:r>
              <a:rPr lang="en-US" dirty="0" err="1"/>
              <a:t>biến</a:t>
            </a:r>
            <a:r>
              <a:rPr lang="en-US" dirty="0"/>
              <a:t> </a:t>
            </a:r>
            <a:r>
              <a:rPr lang="en-US" dirty="0" err="1"/>
              <a:t>mạnh</a:t>
            </a:r>
            <a:r>
              <a:rPr lang="en-US" dirty="0"/>
              <a:t> </a:t>
            </a:r>
            <a:r>
              <a:rPr lang="en-US" dirty="0" err="1"/>
              <a:t>mẽ</a:t>
            </a:r>
            <a:r>
              <a:rPr lang="en-US" dirty="0"/>
              <a:t>, </a:t>
            </a:r>
            <a:r>
              <a:rPr lang="en-US" dirty="0" err="1"/>
              <a:t>toàn</a:t>
            </a:r>
            <a:r>
              <a:rPr lang="en-US" dirty="0"/>
              <a:t> </a:t>
            </a:r>
            <a:r>
              <a:rPr lang="en-US" dirty="0" err="1"/>
              <a:t>diện</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chất</a:t>
            </a:r>
            <a:r>
              <a:rPr lang="en-US" dirty="0"/>
              <a:t> </a:t>
            </a:r>
            <a:r>
              <a:rPr lang="en-US" dirty="0" err="1"/>
              <a:t>lượng</a:t>
            </a:r>
            <a:r>
              <a:rPr lang="en-US" dirty="0"/>
              <a:t> </a:t>
            </a:r>
            <a:r>
              <a:rPr lang="en-US" dirty="0" err="1"/>
              <a:t>giáo</a:t>
            </a:r>
            <a:r>
              <a:rPr lang="en-US" dirty="0"/>
              <a:t> </a:t>
            </a:r>
            <a:r>
              <a:rPr lang="en-US" dirty="0" err="1"/>
              <a:t>dục</a:t>
            </a:r>
            <a:r>
              <a:rPr lang="en-US" dirty="0"/>
              <a:t>, </a:t>
            </a:r>
            <a:r>
              <a:rPr lang="en-US" dirty="0" err="1"/>
              <a:t>đào</a:t>
            </a:r>
            <a:r>
              <a:rPr lang="en-US" dirty="0"/>
              <a:t> </a:t>
            </a:r>
            <a:r>
              <a:rPr lang="en-US" dirty="0" err="1"/>
              <a:t>tạo</a:t>
            </a:r>
            <a:r>
              <a:rPr lang="en-US" dirty="0"/>
              <a:t>.</a:t>
            </a:r>
            <a:endParaRPr dirty="0"/>
          </a:p>
        </p:txBody>
      </p:sp>
      <p:sp>
        <p:nvSpPr>
          <p:cNvPr id="16" name="TextBox 15">
            <a:extLst>
              <a:ext uri="{FF2B5EF4-FFF2-40B4-BE49-F238E27FC236}">
                <a16:creationId xmlns:a16="http://schemas.microsoft.com/office/drawing/2014/main" id="{A83C4CD6-AD98-4074-B0A5-8683795EB2A2}"/>
              </a:ext>
            </a:extLst>
          </p:cNvPr>
          <p:cNvSpPr txBox="1"/>
          <p:nvPr/>
        </p:nvSpPr>
        <p:spPr>
          <a:xfrm>
            <a:off x="677830" y="870343"/>
            <a:ext cx="6752417" cy="400110"/>
          </a:xfrm>
          <a:prstGeom prst="rect">
            <a:avLst/>
          </a:prstGeom>
          <a:noFill/>
        </p:spPr>
        <p:txBody>
          <a:bodyPr wrap="square">
            <a:spAutoFit/>
          </a:bodyPr>
          <a:lstStyle/>
          <a:p>
            <a:r>
              <a:rPr lang="en-US" sz="2000" dirty="0">
                <a:solidFill>
                  <a:schemeClr val="tx1">
                    <a:lumMod val="50000"/>
                  </a:schemeClr>
                </a:solidFill>
                <a:latin typeface="Raleway ExtraBold" pitchFamily="2" charset="0"/>
              </a:rPr>
              <a:t>Ba </a:t>
            </a:r>
            <a:r>
              <a:rPr lang="en-US" sz="2000" dirty="0" err="1">
                <a:solidFill>
                  <a:schemeClr val="tx1">
                    <a:lumMod val="50000"/>
                  </a:schemeClr>
                </a:solidFill>
                <a:latin typeface="Raleway ExtraBold" pitchFamily="2" charset="0"/>
              </a:rPr>
              <a:t>đột</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phá</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chiến</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lược</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cũng</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được</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đại</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hội</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chỉ</a:t>
            </a:r>
            <a:r>
              <a:rPr lang="en-US" sz="2000" dirty="0">
                <a:solidFill>
                  <a:schemeClr val="tx1">
                    <a:lumMod val="50000"/>
                  </a:schemeClr>
                </a:solidFill>
                <a:latin typeface="Raleway ExtraBold" pitchFamily="2" charset="0"/>
              </a:rPr>
              <a:t> ra</a:t>
            </a:r>
          </a:p>
        </p:txBody>
      </p:sp>
      <p:pic>
        <p:nvPicPr>
          <p:cNvPr id="3" name="Picture 2">
            <a:extLst>
              <a:ext uri="{FF2B5EF4-FFF2-40B4-BE49-F238E27FC236}">
                <a16:creationId xmlns:a16="http://schemas.microsoft.com/office/drawing/2014/main" id="{04FAF2DE-4206-4B5D-B4A1-816BCCFE8801}"/>
              </a:ext>
            </a:extLst>
          </p:cNvPr>
          <p:cNvPicPr>
            <a:picLocks noChangeAspect="1"/>
          </p:cNvPicPr>
          <p:nvPr/>
        </p:nvPicPr>
        <p:blipFill>
          <a:blip r:embed="rId3"/>
          <a:stretch>
            <a:fillRect/>
          </a:stretch>
        </p:blipFill>
        <p:spPr>
          <a:xfrm>
            <a:off x="5248194" y="1744276"/>
            <a:ext cx="2812357" cy="2181831"/>
          </a:xfrm>
          <a:prstGeom prst="rect">
            <a:avLst/>
          </a:prstGeom>
        </p:spPr>
      </p:pic>
    </p:spTree>
    <p:extLst>
      <p:ext uri="{BB962C8B-B14F-4D97-AF65-F5344CB8AC3E}">
        <p14:creationId xmlns:p14="http://schemas.microsoft.com/office/powerpoint/2010/main" val="817095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4817889" y="1605445"/>
            <a:ext cx="3662451" cy="2534351"/>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379" name="Google Shape;379;p34"/>
          <p:cNvSpPr txBox="1">
            <a:spLocks noGrp="1"/>
          </p:cNvSpPr>
          <p:nvPr>
            <p:ph type="body" idx="4294967295"/>
          </p:nvPr>
        </p:nvSpPr>
        <p:spPr>
          <a:xfrm>
            <a:off x="677830" y="1139055"/>
            <a:ext cx="3839993" cy="316570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err="1"/>
              <a:t>Thứ</a:t>
            </a:r>
            <a:r>
              <a:rPr lang="en-US" dirty="0"/>
              <a:t> </a:t>
            </a:r>
            <a:r>
              <a:rPr lang="en-US" dirty="0" err="1"/>
              <a:t>ba</a:t>
            </a:r>
            <a:r>
              <a:rPr lang="en-US" dirty="0"/>
              <a:t>: </a:t>
            </a:r>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a:t>
            </a:r>
            <a:r>
              <a:rPr lang="en-US" dirty="0" err="1"/>
              <a:t>kết</a:t>
            </a:r>
            <a:r>
              <a:rPr lang="en-US" dirty="0"/>
              <a:t> </a:t>
            </a:r>
            <a:r>
              <a:rPr lang="en-US" dirty="0" err="1"/>
              <a:t>cấu</a:t>
            </a:r>
            <a:r>
              <a:rPr lang="en-US" dirty="0"/>
              <a:t> </a:t>
            </a:r>
            <a:r>
              <a:rPr lang="en-US" dirty="0" err="1"/>
              <a:t>hạ</a:t>
            </a:r>
            <a:r>
              <a:rPr lang="en-US" dirty="0"/>
              <a:t> </a:t>
            </a:r>
            <a:r>
              <a:rPr lang="en-US" dirty="0" err="1"/>
              <a:t>tầng</a:t>
            </a:r>
            <a:r>
              <a:rPr lang="en-US" dirty="0"/>
              <a:t> </a:t>
            </a:r>
            <a:r>
              <a:rPr lang="en-US" dirty="0" err="1"/>
              <a:t>đồng</a:t>
            </a:r>
            <a:r>
              <a:rPr lang="en-US" dirty="0"/>
              <a:t> </a:t>
            </a:r>
            <a:r>
              <a:rPr lang="en-US" dirty="0" err="1"/>
              <a:t>bộ</a:t>
            </a:r>
            <a:r>
              <a:rPr lang="en-US" dirty="0"/>
              <a:t>, </a:t>
            </a:r>
            <a:r>
              <a:rPr lang="en-US" dirty="0" err="1"/>
              <a:t>hiện</a:t>
            </a:r>
            <a:r>
              <a:rPr lang="en-US" dirty="0"/>
              <a:t> </a:t>
            </a:r>
            <a:r>
              <a:rPr lang="en-US" dirty="0" err="1"/>
              <a:t>đại</a:t>
            </a:r>
            <a:r>
              <a:rPr lang="en-US" dirty="0"/>
              <a:t> </a:t>
            </a:r>
            <a:r>
              <a:rPr lang="en-US" dirty="0" err="1"/>
              <a:t>cả</a:t>
            </a:r>
            <a:r>
              <a:rPr lang="en-US" dirty="0"/>
              <a:t> </a:t>
            </a:r>
            <a:r>
              <a:rPr lang="en-US" dirty="0" err="1"/>
              <a:t>về</a:t>
            </a:r>
            <a:r>
              <a:rPr lang="en-US" dirty="0"/>
              <a:t> </a:t>
            </a:r>
            <a:r>
              <a:rPr lang="en-US" dirty="0" err="1"/>
              <a:t>kinh</a:t>
            </a:r>
            <a:r>
              <a:rPr lang="en-US" dirty="0"/>
              <a:t> </a:t>
            </a:r>
            <a:r>
              <a:rPr lang="en-US" dirty="0" err="1"/>
              <a:t>tế</a:t>
            </a:r>
            <a:r>
              <a:rPr lang="en-US" dirty="0"/>
              <a:t> </a:t>
            </a:r>
            <a:r>
              <a:rPr lang="en-US" dirty="0" err="1"/>
              <a:t>và</a:t>
            </a:r>
            <a:r>
              <a:rPr lang="en-US" dirty="0"/>
              <a:t> </a:t>
            </a:r>
            <a:r>
              <a:rPr lang="en-US" dirty="0" err="1"/>
              <a:t>xã</a:t>
            </a:r>
            <a:r>
              <a:rPr lang="en-US" dirty="0"/>
              <a:t> </a:t>
            </a:r>
            <a:r>
              <a:rPr lang="en-US" dirty="0" err="1"/>
              <a:t>hội</a:t>
            </a:r>
            <a:r>
              <a:rPr lang="en-US" dirty="0"/>
              <a:t>; </a:t>
            </a:r>
            <a:r>
              <a:rPr lang="en-US" dirty="0" err="1"/>
              <a:t>ưu</a:t>
            </a:r>
            <a:r>
              <a:rPr lang="en-US" dirty="0"/>
              <a:t> </a:t>
            </a:r>
            <a:r>
              <a:rPr lang="en-US" dirty="0" err="1"/>
              <a:t>tiên</a:t>
            </a:r>
            <a:r>
              <a:rPr lang="en-US" dirty="0"/>
              <a:t> </a:t>
            </a:r>
            <a:r>
              <a:rPr lang="en-US" dirty="0" err="1"/>
              <a:t>phát</a:t>
            </a:r>
            <a:r>
              <a:rPr lang="en-US" dirty="0"/>
              <a:t> </a:t>
            </a:r>
            <a:r>
              <a:rPr lang="en-US" dirty="0" err="1"/>
              <a:t>triển</a:t>
            </a:r>
            <a:r>
              <a:rPr lang="en-US" dirty="0"/>
              <a:t> </a:t>
            </a:r>
            <a:r>
              <a:rPr lang="en-US" dirty="0" err="1"/>
              <a:t>một</a:t>
            </a:r>
            <a:r>
              <a:rPr lang="en-US" dirty="0"/>
              <a:t> </a:t>
            </a:r>
            <a:r>
              <a:rPr lang="en-US" dirty="0" err="1"/>
              <a:t>số</a:t>
            </a:r>
            <a:r>
              <a:rPr lang="en-US" dirty="0"/>
              <a:t> </a:t>
            </a:r>
            <a:r>
              <a:rPr lang="en-US" dirty="0" err="1"/>
              <a:t>công</a:t>
            </a:r>
            <a:r>
              <a:rPr lang="en-US" dirty="0"/>
              <a:t> </a:t>
            </a:r>
            <a:r>
              <a:rPr lang="en-US" dirty="0" err="1"/>
              <a:t>trình</a:t>
            </a:r>
            <a:r>
              <a:rPr lang="en-US" dirty="0"/>
              <a:t> </a:t>
            </a:r>
            <a:r>
              <a:rPr lang="en-US" dirty="0" err="1"/>
              <a:t>trọng</a:t>
            </a:r>
            <a:r>
              <a:rPr lang="en-US" dirty="0"/>
              <a:t> </a:t>
            </a:r>
            <a:r>
              <a:rPr lang="en-US" dirty="0" err="1"/>
              <a:t>điểm</a:t>
            </a:r>
            <a:r>
              <a:rPr lang="en-US" dirty="0"/>
              <a:t> </a:t>
            </a:r>
            <a:r>
              <a:rPr lang="en-US" dirty="0" err="1"/>
              <a:t>quốc</a:t>
            </a:r>
            <a:r>
              <a:rPr lang="en-US" dirty="0"/>
              <a:t> </a:t>
            </a:r>
            <a:r>
              <a:rPr lang="en-US" dirty="0" err="1"/>
              <a:t>gia</a:t>
            </a:r>
            <a:r>
              <a:rPr lang="en-US" dirty="0"/>
              <a:t> </a:t>
            </a:r>
            <a:r>
              <a:rPr lang="en-US" dirty="0" err="1"/>
              <a:t>về</a:t>
            </a:r>
            <a:r>
              <a:rPr lang="en-US" dirty="0"/>
              <a:t> </a:t>
            </a:r>
            <a:r>
              <a:rPr lang="en-US" dirty="0" err="1"/>
              <a:t>giao</a:t>
            </a:r>
            <a:r>
              <a:rPr lang="en-US" dirty="0"/>
              <a:t> </a:t>
            </a:r>
            <a:r>
              <a:rPr lang="en-US" dirty="0" err="1"/>
              <a:t>thông</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biến</a:t>
            </a:r>
            <a:r>
              <a:rPr lang="en-US" dirty="0"/>
              <a:t> </a:t>
            </a:r>
            <a:r>
              <a:rPr lang="en-US" dirty="0" err="1"/>
              <a:t>đổi</a:t>
            </a:r>
            <a:r>
              <a:rPr lang="en-US" dirty="0"/>
              <a:t> </a:t>
            </a:r>
            <a:r>
              <a:rPr lang="en-US" dirty="0" err="1"/>
              <a:t>khí</a:t>
            </a:r>
            <a:r>
              <a:rPr lang="en-US" dirty="0"/>
              <a:t> </a:t>
            </a:r>
            <a:r>
              <a:rPr lang="en-US" dirty="0" err="1"/>
              <a:t>hậu</a:t>
            </a:r>
            <a:r>
              <a:rPr lang="en-US" dirty="0"/>
              <a:t>; </a:t>
            </a:r>
            <a:r>
              <a:rPr lang="en-US" dirty="0" err="1"/>
              <a:t>chú</a:t>
            </a:r>
            <a:r>
              <a:rPr lang="en-US" dirty="0"/>
              <a:t> </a:t>
            </a:r>
            <a:r>
              <a:rPr lang="en-US" dirty="0" err="1"/>
              <a:t>trọng</a:t>
            </a:r>
            <a:r>
              <a:rPr lang="en-US" dirty="0"/>
              <a:t> </a:t>
            </a:r>
            <a:r>
              <a:rPr lang="en-US" dirty="0" err="1"/>
              <a:t>phát</a:t>
            </a:r>
            <a:r>
              <a:rPr lang="en-US" dirty="0"/>
              <a:t> </a:t>
            </a:r>
            <a:r>
              <a:rPr lang="en-US" dirty="0" err="1"/>
              <a:t>triển</a:t>
            </a:r>
            <a:r>
              <a:rPr lang="en-US" dirty="0"/>
              <a:t> </a:t>
            </a:r>
            <a:r>
              <a:rPr lang="en-US" dirty="0" err="1"/>
              <a:t>hạ</a:t>
            </a:r>
            <a:r>
              <a:rPr lang="en-US" dirty="0"/>
              <a:t> </a:t>
            </a:r>
            <a:r>
              <a:rPr lang="en-US" dirty="0" err="1"/>
              <a:t>tầng</a:t>
            </a:r>
            <a:r>
              <a:rPr lang="en-US" dirty="0"/>
              <a:t> </a:t>
            </a:r>
            <a:r>
              <a:rPr lang="en-US" dirty="0" err="1"/>
              <a:t>thông</a:t>
            </a:r>
            <a:r>
              <a:rPr lang="en-US" dirty="0"/>
              <a:t> tin, </a:t>
            </a:r>
            <a:r>
              <a:rPr lang="en-US" dirty="0" err="1"/>
              <a:t>viễn</a:t>
            </a:r>
            <a:r>
              <a:rPr lang="en-US" dirty="0"/>
              <a:t> </a:t>
            </a:r>
            <a:r>
              <a:rPr lang="en-US" dirty="0" err="1"/>
              <a:t>thông</a:t>
            </a:r>
            <a:r>
              <a:rPr lang="en-US" dirty="0"/>
              <a:t>, </a:t>
            </a:r>
            <a:r>
              <a:rPr lang="en-US" dirty="0" err="1"/>
              <a:t>tạo</a:t>
            </a:r>
            <a:r>
              <a:rPr lang="en-US" dirty="0"/>
              <a:t> </a:t>
            </a:r>
            <a:r>
              <a:rPr lang="en-US" dirty="0" err="1"/>
              <a:t>nền</a:t>
            </a:r>
            <a:r>
              <a:rPr lang="en-US" dirty="0"/>
              <a:t> </a:t>
            </a:r>
            <a:r>
              <a:rPr lang="en-US" dirty="0" err="1"/>
              <a:t>tảng</a:t>
            </a:r>
            <a:r>
              <a:rPr lang="en-US" dirty="0"/>
              <a:t> </a:t>
            </a:r>
            <a:r>
              <a:rPr lang="en-US" dirty="0" err="1"/>
              <a:t>chuyển</a:t>
            </a:r>
            <a:r>
              <a:rPr lang="en-US" dirty="0"/>
              <a:t> </a:t>
            </a:r>
            <a:r>
              <a:rPr lang="en-US" dirty="0" err="1"/>
              <a:t>đổi</a:t>
            </a:r>
            <a:r>
              <a:rPr lang="en-US" dirty="0"/>
              <a:t> </a:t>
            </a:r>
            <a:r>
              <a:rPr lang="en-US" dirty="0" err="1"/>
              <a:t>số</a:t>
            </a:r>
            <a:r>
              <a:rPr lang="en-US" dirty="0"/>
              <a:t> </a:t>
            </a:r>
            <a:r>
              <a:rPr lang="en-US" dirty="0" err="1"/>
              <a:t>quốc</a:t>
            </a:r>
            <a:r>
              <a:rPr lang="en-US" dirty="0"/>
              <a:t> </a:t>
            </a:r>
            <a:r>
              <a:rPr lang="en-US" dirty="0" err="1"/>
              <a:t>gia</a:t>
            </a:r>
            <a:r>
              <a:rPr lang="en-US" dirty="0"/>
              <a:t>, </a:t>
            </a:r>
            <a:r>
              <a:rPr lang="en-US" dirty="0" err="1"/>
              <a:t>từng</a:t>
            </a:r>
            <a:r>
              <a:rPr lang="en-US" dirty="0"/>
              <a:t> </a:t>
            </a:r>
            <a:r>
              <a:rPr lang="en-US" dirty="0" err="1"/>
              <a:t>bước</a:t>
            </a:r>
            <a:r>
              <a:rPr lang="en-US" dirty="0"/>
              <a:t> </a:t>
            </a:r>
            <a:r>
              <a:rPr lang="en-US" dirty="0" err="1"/>
              <a:t>phát</a:t>
            </a:r>
            <a:r>
              <a:rPr lang="en-US" dirty="0"/>
              <a:t> </a:t>
            </a:r>
            <a:r>
              <a:rPr lang="en-US" dirty="0" err="1"/>
              <a:t>triển</a:t>
            </a:r>
            <a:r>
              <a:rPr lang="en-US" dirty="0"/>
              <a:t> </a:t>
            </a:r>
            <a:r>
              <a:rPr lang="en-US" dirty="0" err="1"/>
              <a:t>kinh</a:t>
            </a:r>
            <a:r>
              <a:rPr lang="en-US" dirty="0"/>
              <a:t> </a:t>
            </a:r>
            <a:r>
              <a:rPr lang="en-US" dirty="0" err="1"/>
              <a:t>tế</a:t>
            </a:r>
            <a:r>
              <a:rPr lang="en-US" dirty="0"/>
              <a:t> </a:t>
            </a:r>
            <a:r>
              <a:rPr lang="en-US" dirty="0" err="1"/>
              <a:t>số</a:t>
            </a:r>
            <a:r>
              <a:rPr lang="en-US" dirty="0"/>
              <a:t>, </a:t>
            </a:r>
            <a:r>
              <a:rPr lang="en-US" dirty="0" err="1"/>
              <a:t>xã</a:t>
            </a:r>
            <a:r>
              <a:rPr lang="en-US" dirty="0"/>
              <a:t> </a:t>
            </a:r>
            <a:r>
              <a:rPr lang="en-US" dirty="0" err="1"/>
              <a:t>hội</a:t>
            </a:r>
            <a:r>
              <a:rPr lang="en-US" dirty="0"/>
              <a:t> </a:t>
            </a:r>
            <a:r>
              <a:rPr lang="en-US" dirty="0" err="1"/>
              <a:t>số</a:t>
            </a:r>
            <a:endParaRPr dirty="0"/>
          </a:p>
        </p:txBody>
      </p:sp>
      <p:sp>
        <p:nvSpPr>
          <p:cNvPr id="16" name="TextBox 15">
            <a:extLst>
              <a:ext uri="{FF2B5EF4-FFF2-40B4-BE49-F238E27FC236}">
                <a16:creationId xmlns:a16="http://schemas.microsoft.com/office/drawing/2014/main" id="{A83C4CD6-AD98-4074-B0A5-8683795EB2A2}"/>
              </a:ext>
            </a:extLst>
          </p:cNvPr>
          <p:cNvSpPr txBox="1"/>
          <p:nvPr/>
        </p:nvSpPr>
        <p:spPr>
          <a:xfrm>
            <a:off x="677830" y="917028"/>
            <a:ext cx="6752417" cy="400110"/>
          </a:xfrm>
          <a:prstGeom prst="rect">
            <a:avLst/>
          </a:prstGeom>
          <a:noFill/>
        </p:spPr>
        <p:txBody>
          <a:bodyPr wrap="square">
            <a:spAutoFit/>
          </a:bodyPr>
          <a:lstStyle/>
          <a:p>
            <a:r>
              <a:rPr lang="en-US" sz="2000" dirty="0">
                <a:solidFill>
                  <a:schemeClr val="tx1">
                    <a:lumMod val="50000"/>
                  </a:schemeClr>
                </a:solidFill>
                <a:latin typeface="Raleway ExtraBold" pitchFamily="2" charset="0"/>
              </a:rPr>
              <a:t>Ba </a:t>
            </a:r>
            <a:r>
              <a:rPr lang="en-US" sz="2000" dirty="0" err="1">
                <a:solidFill>
                  <a:schemeClr val="tx1">
                    <a:lumMod val="50000"/>
                  </a:schemeClr>
                </a:solidFill>
                <a:latin typeface="Raleway ExtraBold" pitchFamily="2" charset="0"/>
              </a:rPr>
              <a:t>đột</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phá</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chiến</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lược</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cũng</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được</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đại</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hội</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chỉ</a:t>
            </a:r>
            <a:r>
              <a:rPr lang="en-US" sz="2000" dirty="0">
                <a:solidFill>
                  <a:schemeClr val="tx1">
                    <a:lumMod val="50000"/>
                  </a:schemeClr>
                </a:solidFill>
                <a:latin typeface="Raleway ExtraBold" pitchFamily="2" charset="0"/>
              </a:rPr>
              <a:t> ra</a:t>
            </a:r>
          </a:p>
        </p:txBody>
      </p:sp>
      <p:pic>
        <p:nvPicPr>
          <p:cNvPr id="3" name="Picture 2">
            <a:extLst>
              <a:ext uri="{FF2B5EF4-FFF2-40B4-BE49-F238E27FC236}">
                <a16:creationId xmlns:a16="http://schemas.microsoft.com/office/drawing/2014/main" id="{2A5EF8E7-099E-4D34-B196-FD02947501CD}"/>
              </a:ext>
            </a:extLst>
          </p:cNvPr>
          <p:cNvPicPr>
            <a:picLocks noChangeAspect="1"/>
          </p:cNvPicPr>
          <p:nvPr/>
        </p:nvPicPr>
        <p:blipFill>
          <a:blip r:embed="rId3"/>
          <a:stretch>
            <a:fillRect/>
          </a:stretch>
        </p:blipFill>
        <p:spPr>
          <a:xfrm>
            <a:off x="5248195" y="1744173"/>
            <a:ext cx="2843093" cy="2136263"/>
          </a:xfrm>
          <a:prstGeom prst="rect">
            <a:avLst/>
          </a:prstGeom>
        </p:spPr>
      </p:pic>
    </p:spTree>
    <p:extLst>
      <p:ext uri="{BB962C8B-B14F-4D97-AF65-F5344CB8AC3E}">
        <p14:creationId xmlns:p14="http://schemas.microsoft.com/office/powerpoint/2010/main" val="2497280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t>Lãnh đạo công cuộc đổi mới, đẩy mạnh công nghiệp hóa, hiện đại hóa và hội nhập quốc tế (</a:t>
            </a:r>
            <a:r>
              <a:rPr lang="en-US" sz="3200" dirty="0" err="1"/>
              <a:t>từ</a:t>
            </a:r>
            <a:r>
              <a:rPr lang="en-US" sz="3200" dirty="0"/>
              <a:t> </a:t>
            </a:r>
            <a:r>
              <a:rPr lang="vi-VN" sz="3200" dirty="0"/>
              <a:t>1986 đến nay</a:t>
            </a:r>
            <a:r>
              <a:rPr lang="en-US" sz="3200" dirty="0"/>
              <a:t>)</a:t>
            </a:r>
            <a:endParaRPr sz="3200" dirty="0"/>
          </a:p>
        </p:txBody>
      </p:sp>
      <p:sp>
        <p:nvSpPr>
          <p:cNvPr id="93" name="Google Shape;93;p16"/>
          <p:cNvSpPr txBox="1">
            <a:spLocks noGrp="1"/>
          </p:cNvSpPr>
          <p:nvPr>
            <p:ph type="subTitle" idx="1"/>
          </p:nvPr>
        </p:nvSpPr>
        <p:spPr>
          <a:xfrm>
            <a:off x="685799" y="3980329"/>
            <a:ext cx="8086425" cy="635124"/>
          </a:xfrm>
          <a:prstGeom prst="rect">
            <a:avLst/>
          </a:prstGeom>
        </p:spPr>
        <p:txBody>
          <a:bodyPr spcFirstLastPara="1" wrap="square" lIns="91425" tIns="91425" rIns="91425" bIns="91425" anchor="t" anchorCtr="0">
            <a:noAutofit/>
          </a:bodyPr>
          <a:lstStyle/>
          <a:p>
            <a:pPr marL="0" indent="0">
              <a:lnSpc>
                <a:spcPct val="107000"/>
              </a:lnSpc>
              <a:spcBef>
                <a:spcPts val="300"/>
              </a:spcBef>
              <a:spcAft>
                <a:spcPts val="300"/>
              </a:spcAft>
            </a:pPr>
            <a:r>
              <a:rPr lang="en-US" dirty="0" smtClean="0"/>
              <a:t>3.2.3</a:t>
            </a:r>
            <a:r>
              <a:rPr lang="en-US" dirty="0"/>
              <a:t>. </a:t>
            </a:r>
            <a:r>
              <a:rPr lang="vi-VN" dirty="0"/>
              <a:t>Thành tựu, kinh nghiệm của công cuộc đổi mới</a:t>
            </a:r>
            <a:endParaRPr lang="en-US" dirty="0"/>
          </a:p>
        </p:txBody>
      </p:sp>
      <p:sp>
        <p:nvSpPr>
          <p:cNvPr id="94" name="Google Shape;94;p16"/>
          <p:cNvSpPr txBox="1"/>
          <p:nvPr/>
        </p:nvSpPr>
        <p:spPr>
          <a:xfrm>
            <a:off x="-84525" y="672424"/>
            <a:ext cx="1879647"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dk1"/>
                </a:solidFill>
                <a:latin typeface="Raleway ExtraBold"/>
                <a:ea typeface="Raleway ExtraBold"/>
                <a:cs typeface="Raleway ExtraBold"/>
                <a:sym typeface="Raleway ExtraBold"/>
              </a:rPr>
              <a:t>3.2</a:t>
            </a:r>
            <a:endParaRPr sz="48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739112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7"/>
        <p:cNvGrpSpPr/>
        <p:nvPr/>
      </p:nvGrpSpPr>
      <p:grpSpPr>
        <a:xfrm>
          <a:off x="0" y="0"/>
          <a:ext cx="0" cy="0"/>
          <a:chOff x="0" y="0"/>
          <a:chExt cx="0" cy="0"/>
        </a:xfrm>
      </p:grpSpPr>
      <p:sp>
        <p:nvSpPr>
          <p:cNvPr id="168" name="Google Shape;168;p23"/>
          <p:cNvSpPr txBox="1">
            <a:spLocks noGrp="1"/>
          </p:cNvSpPr>
          <p:nvPr>
            <p:ph type="title" idx="4294967295"/>
          </p:nvPr>
        </p:nvSpPr>
        <p:spPr>
          <a:xfrm>
            <a:off x="657225" y="3080450"/>
            <a:ext cx="4754100" cy="13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solidFill>
                  <a:schemeClr val="bg1"/>
                </a:solidFill>
              </a:rPr>
              <a:t>Thành tựu </a:t>
            </a:r>
            <a:endParaRPr dirty="0">
              <a:solidFill>
                <a:schemeClr val="bg1"/>
              </a:solidFill>
            </a:endParaRPr>
          </a:p>
        </p:txBody>
      </p:sp>
      <p:sp>
        <p:nvSpPr>
          <p:cNvPr id="169" name="Google Shape;169;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922000" y="891775"/>
            <a:ext cx="2711700" cy="26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DK" altLang="x-none" sz="3000" dirty="0"/>
              <a:t>Thành tựu của </a:t>
            </a:r>
            <a:r>
              <a:rPr lang="da-DK" altLang="x-none" sz="3000" dirty="0">
                <a:solidFill>
                  <a:schemeClr val="accent1"/>
                </a:solidFill>
              </a:rPr>
              <a:t>sự nghiệp đổi mới</a:t>
            </a:r>
            <a:endParaRPr sz="3000" dirty="0">
              <a:solidFill>
                <a:schemeClr val="accent1"/>
              </a:solidFill>
            </a:endParaRPr>
          </a:p>
        </p:txBody>
      </p:sp>
      <p:sp>
        <p:nvSpPr>
          <p:cNvPr id="178" name="Google Shape;178;p2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179" name="Google Shape;179;p24"/>
          <p:cNvGrpSpPr/>
          <p:nvPr/>
        </p:nvGrpSpPr>
        <p:grpSpPr>
          <a:xfrm>
            <a:off x="3703042" y="600903"/>
            <a:ext cx="4036590" cy="3941676"/>
            <a:chOff x="2256567" y="677103"/>
            <a:chExt cx="4036590" cy="3941676"/>
          </a:xfrm>
        </p:grpSpPr>
        <p:sp>
          <p:nvSpPr>
            <p:cNvPr id="180" name="Google Shape;180;p24"/>
            <p:cNvSpPr/>
            <p:nvPr/>
          </p:nvSpPr>
          <p:spPr>
            <a:xfrm rot="-6597333">
              <a:off x="4296826" y="3950027"/>
              <a:ext cx="586303" cy="586303"/>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
          <p:nvSpPr>
            <p:cNvPr id="181" name="Google Shape;181;p24"/>
            <p:cNvSpPr/>
            <p:nvPr/>
          </p:nvSpPr>
          <p:spPr>
            <a:xfrm rot="-6599386">
              <a:off x="2318596" y="1407533"/>
              <a:ext cx="440541" cy="440541"/>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
          <p:nvSpPr>
            <p:cNvPr id="182" name="Google Shape;182;p24"/>
            <p:cNvSpPr/>
            <p:nvPr/>
          </p:nvSpPr>
          <p:spPr>
            <a:xfrm rot="-6598839">
              <a:off x="2887641" y="2346984"/>
              <a:ext cx="1199287" cy="1199287"/>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
          <p:nvSpPr>
            <p:cNvPr id="183" name="Google Shape;183;p24"/>
            <p:cNvSpPr/>
            <p:nvPr/>
          </p:nvSpPr>
          <p:spPr>
            <a:xfrm rot="-6598620">
              <a:off x="4374916" y="913763"/>
              <a:ext cx="1681581" cy="1681581"/>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
          <p:nvSpPr>
            <p:cNvPr id="184" name="Google Shape;184;p24"/>
            <p:cNvSpPr/>
            <p:nvPr/>
          </p:nvSpPr>
          <p:spPr>
            <a:xfrm rot="-6597866">
              <a:off x="2661829" y="2208216"/>
              <a:ext cx="629106" cy="62910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sp>
          <p:nvSpPr>
            <p:cNvPr id="185" name="Google Shape;185;p24"/>
            <p:cNvSpPr/>
            <p:nvPr/>
          </p:nvSpPr>
          <p:spPr>
            <a:xfrm rot="-6597701">
              <a:off x="3267625" y="1113818"/>
              <a:ext cx="274172" cy="274172"/>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Light"/>
                <a:ea typeface="Raleway Light"/>
                <a:cs typeface="Raleway Light"/>
                <a:sym typeface="Raleway Light"/>
              </a:endParaRPr>
            </a:p>
          </p:txBody>
        </p:sp>
      </p:grpSp>
      <p:grpSp>
        <p:nvGrpSpPr>
          <p:cNvPr id="186" name="Google Shape;186;p24"/>
          <p:cNvGrpSpPr/>
          <p:nvPr/>
        </p:nvGrpSpPr>
        <p:grpSpPr>
          <a:xfrm>
            <a:off x="5893675" y="1800353"/>
            <a:ext cx="2440200" cy="2440200"/>
            <a:chOff x="4447200" y="1876553"/>
            <a:chExt cx="2440200" cy="2440200"/>
          </a:xfrm>
        </p:grpSpPr>
        <p:sp>
          <p:nvSpPr>
            <p:cNvPr id="187" name="Google Shape;187;p24"/>
            <p:cNvSpPr/>
            <p:nvPr/>
          </p:nvSpPr>
          <p:spPr>
            <a:xfrm>
              <a:off x="4447200" y="1876553"/>
              <a:ext cx="2440200" cy="24402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ExtraBold" pitchFamily="2" charset="0"/>
                <a:sym typeface="Raleway Light"/>
              </a:endParaRPr>
            </a:p>
          </p:txBody>
        </p:sp>
        <p:sp>
          <p:nvSpPr>
            <p:cNvPr id="188" name="Google Shape;188;p24"/>
            <p:cNvSpPr txBox="1"/>
            <p:nvPr/>
          </p:nvSpPr>
          <p:spPr>
            <a:xfrm>
              <a:off x="4735950" y="2335297"/>
              <a:ext cx="1862700" cy="1163400"/>
            </a:xfrm>
            <a:prstGeom prst="rect">
              <a:avLst/>
            </a:prstGeom>
            <a:solidFill>
              <a:schemeClr val="accent1"/>
            </a:solidFill>
            <a:ln>
              <a:noFill/>
            </a:ln>
          </p:spPr>
          <p:txBody>
            <a:bodyPr spcFirstLastPara="1" wrap="square" lIns="91425" tIns="91425" rIns="91425" bIns="91425" anchor="ctr" anchorCtr="0">
              <a:noAutofit/>
            </a:bodyPr>
            <a:lstStyle/>
            <a:p>
              <a:pPr algn="ctr"/>
              <a:r>
                <a:rPr lang="en-US" altLang="x-none" dirty="0">
                  <a:latin typeface="Raleway ExtraBold" pitchFamily="2" charset="0"/>
                </a:rPr>
                <a:t>V</a:t>
              </a:r>
              <a:r>
                <a:rPr lang="vi-VN" altLang="x-none" dirty="0">
                  <a:latin typeface="Raleway ExtraBold" pitchFamily="2" charset="0"/>
                </a:rPr>
                <a:t>ề xây dựng và phát huy dân chủ</a:t>
              </a:r>
              <a:endParaRPr lang="en-US" dirty="0">
                <a:latin typeface="Raleway ExtraBold" pitchFamily="2" charset="0"/>
              </a:endParaRPr>
            </a:p>
          </p:txBody>
        </p:sp>
      </p:grpSp>
      <p:grpSp>
        <p:nvGrpSpPr>
          <p:cNvPr id="189" name="Google Shape;189;p24"/>
          <p:cNvGrpSpPr/>
          <p:nvPr/>
        </p:nvGrpSpPr>
        <p:grpSpPr>
          <a:xfrm>
            <a:off x="5013412" y="1297853"/>
            <a:ext cx="1423800" cy="1423800"/>
            <a:chOff x="3490737" y="1374053"/>
            <a:chExt cx="1423800" cy="1423800"/>
          </a:xfrm>
        </p:grpSpPr>
        <p:sp>
          <p:nvSpPr>
            <p:cNvPr id="190" name="Google Shape;190;p24"/>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ExtraBold" pitchFamily="2" charset="0"/>
                <a:sym typeface="Raleway Light"/>
              </a:endParaRPr>
            </a:p>
          </p:txBody>
        </p:sp>
        <p:sp>
          <p:nvSpPr>
            <p:cNvPr id="191" name="Google Shape;191;p24"/>
            <p:cNvSpPr txBox="1"/>
            <p:nvPr/>
          </p:nvSpPr>
          <p:spPr>
            <a:xfrm>
              <a:off x="3718754" y="1613603"/>
              <a:ext cx="9678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aleway ExtraBold" pitchFamily="2" charset="0"/>
                <a:sym typeface="Raleway Light"/>
              </a:endParaRPr>
            </a:p>
          </p:txBody>
        </p:sp>
      </p:grpSp>
      <p:grpSp>
        <p:nvGrpSpPr>
          <p:cNvPr id="192" name="Google Shape;192;p24"/>
          <p:cNvGrpSpPr/>
          <p:nvPr/>
        </p:nvGrpSpPr>
        <p:grpSpPr>
          <a:xfrm>
            <a:off x="4672228" y="2862089"/>
            <a:ext cx="1498800" cy="1498800"/>
            <a:chOff x="644203" y="3718814"/>
            <a:chExt cx="1498800" cy="1498800"/>
          </a:xfrm>
        </p:grpSpPr>
        <p:sp>
          <p:nvSpPr>
            <p:cNvPr id="193" name="Google Shape;193;p24"/>
            <p:cNvSpPr/>
            <p:nvPr/>
          </p:nvSpPr>
          <p:spPr>
            <a:xfrm>
              <a:off x="644203" y="3718814"/>
              <a:ext cx="1498800" cy="1498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ExtraBold" pitchFamily="2" charset="0"/>
                <a:sym typeface="Raleway Light"/>
              </a:endParaRPr>
            </a:p>
          </p:txBody>
        </p:sp>
        <p:sp>
          <p:nvSpPr>
            <p:cNvPr id="194" name="Google Shape;194;p24"/>
            <p:cNvSpPr txBox="1"/>
            <p:nvPr/>
          </p:nvSpPr>
          <p:spPr>
            <a:xfrm>
              <a:off x="856976" y="3995875"/>
              <a:ext cx="1073400"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x-none" dirty="0">
                  <a:latin typeface="Raleway ExtraBold" pitchFamily="2" charset="0"/>
                </a:rPr>
                <a:t>V</a:t>
              </a:r>
              <a:r>
                <a:rPr lang="vi-VN" altLang="x-none" dirty="0">
                  <a:latin typeface="Raleway ExtraBold" pitchFamily="2" charset="0"/>
                </a:rPr>
                <a:t>ề văn hóa - xã hội</a:t>
              </a:r>
              <a:endParaRPr dirty="0">
                <a:latin typeface="Raleway ExtraBold" pitchFamily="2" charset="0"/>
                <a:sym typeface="Raleway Light"/>
              </a:endParaRPr>
            </a:p>
          </p:txBody>
        </p:sp>
      </p:grpSp>
      <p:grpSp>
        <p:nvGrpSpPr>
          <p:cNvPr id="195" name="Google Shape;195;p24"/>
          <p:cNvGrpSpPr/>
          <p:nvPr/>
        </p:nvGrpSpPr>
        <p:grpSpPr>
          <a:xfrm>
            <a:off x="7334059" y="1114293"/>
            <a:ext cx="1030262" cy="1030262"/>
            <a:chOff x="3490737" y="1374053"/>
            <a:chExt cx="1423800" cy="1423800"/>
          </a:xfrm>
        </p:grpSpPr>
        <p:sp>
          <p:nvSpPr>
            <p:cNvPr id="196" name="Google Shape;196;p24"/>
            <p:cNvSpPr/>
            <p:nvPr/>
          </p:nvSpPr>
          <p:spPr>
            <a:xfrm>
              <a:off x="3490737" y="1374053"/>
              <a:ext cx="1423800" cy="1423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ExtraBold" pitchFamily="2" charset="0"/>
                <a:sym typeface="Raleway Light"/>
              </a:endParaRPr>
            </a:p>
          </p:txBody>
        </p:sp>
        <p:sp>
          <p:nvSpPr>
            <p:cNvPr id="197" name="Google Shape;197;p24"/>
            <p:cNvSpPr txBox="1"/>
            <p:nvPr/>
          </p:nvSpPr>
          <p:spPr>
            <a:xfrm>
              <a:off x="3718752" y="1613602"/>
              <a:ext cx="1122027" cy="94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x-none" sz="1200" dirty="0">
                  <a:latin typeface="Raleway ExtraBold" pitchFamily="2" charset="0"/>
                </a:rPr>
                <a:t>V</a:t>
              </a:r>
              <a:r>
                <a:rPr lang="vi-VN" altLang="x-none" sz="1200" dirty="0">
                  <a:latin typeface="Raleway ExtraBold" pitchFamily="2" charset="0"/>
                </a:rPr>
                <a:t>ề quốc phòng, an ninh</a:t>
              </a:r>
              <a:endParaRPr sz="1200" dirty="0">
                <a:latin typeface="Raleway ExtraBold" pitchFamily="2" charset="0"/>
                <a:sym typeface="Raleway Light"/>
              </a:endParaRPr>
            </a:p>
          </p:txBody>
        </p:sp>
      </p:grpSp>
      <p:sp>
        <p:nvSpPr>
          <p:cNvPr id="32" name="TextBox 31">
            <a:extLst>
              <a:ext uri="{FF2B5EF4-FFF2-40B4-BE49-F238E27FC236}">
                <a16:creationId xmlns:a16="http://schemas.microsoft.com/office/drawing/2014/main" id="{CAEC6FF6-D06F-4FE2-8F5D-3361544FF2F4}"/>
              </a:ext>
            </a:extLst>
          </p:cNvPr>
          <p:cNvSpPr txBox="1"/>
          <p:nvPr/>
        </p:nvSpPr>
        <p:spPr>
          <a:xfrm>
            <a:off x="4416082" y="2654617"/>
            <a:ext cx="1274087" cy="307777"/>
          </a:xfrm>
          <a:prstGeom prst="rect">
            <a:avLst/>
          </a:prstGeom>
          <a:noFill/>
        </p:spPr>
        <p:txBody>
          <a:bodyPr wrap="square">
            <a:spAutoFit/>
          </a:bodyPr>
          <a:lstStyle/>
          <a:p>
            <a:pPr algn="ctr"/>
            <a:r>
              <a:rPr lang="vi-VN" altLang="x-none">
                <a:latin typeface="Raleway ExtraBold" pitchFamily="2" charset="0"/>
              </a:rPr>
              <a:t>Về k</a:t>
            </a:r>
            <a:r>
              <a:rPr lang="da-DK" altLang="x-none" dirty="0">
                <a:latin typeface="Raleway ExtraBold" pitchFamily="2" charset="0"/>
              </a:rPr>
              <a:t>inh tế</a:t>
            </a:r>
            <a:endParaRPr lang="en-US" dirty="0">
              <a:latin typeface="Raleway ExtraBold" pitchFamily="2" charset="0"/>
            </a:endParaRPr>
          </a:p>
        </p:txBody>
      </p:sp>
      <p:sp>
        <p:nvSpPr>
          <p:cNvPr id="34" name="TextBox 33">
            <a:extLst>
              <a:ext uri="{FF2B5EF4-FFF2-40B4-BE49-F238E27FC236}">
                <a16:creationId xmlns:a16="http://schemas.microsoft.com/office/drawing/2014/main" id="{8FC11378-3019-4162-ACB4-7EDD1366CCCF}"/>
              </a:ext>
            </a:extLst>
          </p:cNvPr>
          <p:cNvSpPr txBox="1"/>
          <p:nvPr/>
        </p:nvSpPr>
        <p:spPr>
          <a:xfrm>
            <a:off x="5624876" y="1189288"/>
            <a:ext cx="2300425" cy="307777"/>
          </a:xfrm>
          <a:prstGeom prst="rect">
            <a:avLst/>
          </a:prstGeom>
          <a:noFill/>
        </p:spPr>
        <p:txBody>
          <a:bodyPr wrap="square">
            <a:spAutoFit/>
          </a:bodyPr>
          <a:lstStyle/>
          <a:p>
            <a:pPr marL="0" lvl="0" indent="0" algn="ctr" rtl="0">
              <a:spcBef>
                <a:spcPts val="0"/>
              </a:spcBef>
              <a:spcAft>
                <a:spcPts val="0"/>
              </a:spcAft>
              <a:buNone/>
            </a:pPr>
            <a:r>
              <a:rPr lang="en-US" altLang="x-none" dirty="0">
                <a:latin typeface="Raleway ExtraBold" pitchFamily="2" charset="0"/>
              </a:rPr>
              <a:t>V</a:t>
            </a:r>
            <a:r>
              <a:rPr lang="vi-VN" altLang="x-none" dirty="0">
                <a:latin typeface="Raleway ExtraBold" pitchFamily="2" charset="0"/>
              </a:rPr>
              <a:t>ề đối ngoại</a:t>
            </a:r>
            <a:endParaRPr lang="vi-VN" dirty="0">
              <a:latin typeface="Raleway ExtraBold" pitchFamily="2" charset="0"/>
              <a:sym typeface="Raleway Light"/>
            </a:endParaRPr>
          </a:p>
        </p:txBody>
      </p:sp>
      <p:sp>
        <p:nvSpPr>
          <p:cNvPr id="36" name="TextBox 35">
            <a:extLst>
              <a:ext uri="{FF2B5EF4-FFF2-40B4-BE49-F238E27FC236}">
                <a16:creationId xmlns:a16="http://schemas.microsoft.com/office/drawing/2014/main" id="{FB16C64D-0C06-4EA8-A1F1-EC129E973F35}"/>
              </a:ext>
            </a:extLst>
          </p:cNvPr>
          <p:cNvSpPr txBox="1"/>
          <p:nvPr/>
        </p:nvSpPr>
        <p:spPr>
          <a:xfrm>
            <a:off x="5080497" y="1686581"/>
            <a:ext cx="1233235" cy="738664"/>
          </a:xfrm>
          <a:prstGeom prst="rect">
            <a:avLst/>
          </a:prstGeom>
          <a:noFill/>
        </p:spPr>
        <p:txBody>
          <a:bodyPr wrap="square">
            <a:spAutoFit/>
          </a:bodyPr>
          <a:lstStyle/>
          <a:p>
            <a:pPr algn="ctr"/>
            <a:r>
              <a:rPr lang="en-US" altLang="x-none" dirty="0">
                <a:latin typeface="Raleway ExtraBold" pitchFamily="2" charset="0"/>
              </a:rPr>
              <a:t>Đ</a:t>
            </a:r>
            <a:r>
              <a:rPr lang="vi-VN" altLang="x-none" dirty="0">
                <a:latin typeface="Raleway ExtraBold" pitchFamily="2" charset="0"/>
              </a:rPr>
              <a:t>ổi mới hệ thống chính trị </a:t>
            </a:r>
            <a:endParaRPr lang="en-US" dirty="0">
              <a:latin typeface="Raleway ExtraBold" pitchFamily="2"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891349" y="1329338"/>
            <a:ext cx="7561088" cy="2881808"/>
          </a:xfrm>
          <a:prstGeom prst="rect">
            <a:avLst/>
          </a:prstGeom>
        </p:spPr>
        <p:txBody>
          <a:bodyPr spcFirstLastPara="1" wrap="square" lIns="91425" tIns="91425" rIns="91425" bIns="91425" anchor="ctr" anchorCtr="0">
            <a:noAutofit/>
          </a:bodyPr>
          <a:lstStyle/>
          <a:p>
            <a:pPr marL="0" marR="0" indent="0" algn="just">
              <a:lnSpc>
                <a:spcPct val="107000"/>
              </a:lnSpc>
              <a:spcBef>
                <a:spcPts val="300"/>
              </a:spcBef>
              <a:spcAft>
                <a:spcPts val="300"/>
              </a:spcAft>
              <a:buNone/>
            </a:pPr>
            <a:r>
              <a:rPr lang="en-US" sz="1600" dirty="0"/>
              <a:t>Có </a:t>
            </a:r>
            <a:r>
              <a:rPr lang="en-US" sz="1600" dirty="0" err="1"/>
              <a:t>được</a:t>
            </a:r>
            <a:r>
              <a:rPr lang="en-US" sz="1600" dirty="0"/>
              <a:t> </a:t>
            </a:r>
            <a:r>
              <a:rPr lang="en-US" sz="1600" dirty="0" err="1"/>
              <a:t>những</a:t>
            </a:r>
            <a:r>
              <a:rPr lang="en-US" sz="1600" dirty="0"/>
              <a:t> </a:t>
            </a:r>
            <a:r>
              <a:rPr lang="en-US" sz="1600" dirty="0" err="1"/>
              <a:t>thành</a:t>
            </a:r>
            <a:r>
              <a:rPr lang="en-US" sz="1600" dirty="0"/>
              <a:t> </a:t>
            </a:r>
            <a:r>
              <a:rPr lang="en-US" sz="1600" dirty="0" err="1"/>
              <a:t>tựu</a:t>
            </a:r>
            <a:r>
              <a:rPr lang="en-US" sz="1600" dirty="0"/>
              <a:t> </a:t>
            </a:r>
            <a:r>
              <a:rPr lang="en-US" sz="1600" dirty="0" err="1"/>
              <a:t>lớn</a:t>
            </a:r>
            <a:r>
              <a:rPr lang="en-US" sz="1600" dirty="0"/>
              <a:t> </a:t>
            </a:r>
            <a:r>
              <a:rPr lang="en-US" sz="1600" dirty="0" err="1"/>
              <a:t>về</a:t>
            </a:r>
            <a:r>
              <a:rPr lang="en-US" sz="1600" dirty="0"/>
              <a:t> </a:t>
            </a:r>
            <a:r>
              <a:rPr lang="en-US" sz="1600" dirty="0" err="1"/>
              <a:t>kinh</a:t>
            </a:r>
            <a:r>
              <a:rPr lang="en-US" sz="1600" dirty="0"/>
              <a:t> </a:t>
            </a:r>
            <a:r>
              <a:rPr lang="en-US" sz="1600" dirty="0" err="1"/>
              <a:t>tế</a:t>
            </a:r>
            <a:r>
              <a:rPr lang="en-US" sz="1600" dirty="0"/>
              <a:t>, </a:t>
            </a:r>
            <a:r>
              <a:rPr lang="en-US" sz="1600" dirty="0" err="1"/>
              <a:t>giáo</a:t>
            </a:r>
            <a:r>
              <a:rPr lang="en-US" sz="1600" dirty="0"/>
              <a:t> </a:t>
            </a:r>
            <a:r>
              <a:rPr lang="en-US" sz="1600" dirty="0" err="1"/>
              <a:t>dục</a:t>
            </a:r>
            <a:r>
              <a:rPr lang="en-US" sz="1600" dirty="0"/>
              <a:t>, </a:t>
            </a:r>
            <a:r>
              <a:rPr lang="en-US" sz="1600" dirty="0" err="1"/>
              <a:t>đào</a:t>
            </a:r>
            <a:r>
              <a:rPr lang="en-US" sz="1600" dirty="0"/>
              <a:t> </a:t>
            </a:r>
            <a:r>
              <a:rPr lang="en-US" sz="1600" dirty="0" err="1"/>
              <a:t>tạo</a:t>
            </a:r>
            <a:r>
              <a:rPr lang="en-US" sz="1600" dirty="0"/>
              <a:t>, khoa </a:t>
            </a:r>
            <a:r>
              <a:rPr lang="en-US" sz="1600" dirty="0" err="1"/>
              <a:t>học</a:t>
            </a:r>
            <a:r>
              <a:rPr lang="en-US" sz="1600" dirty="0"/>
              <a:t> </a:t>
            </a:r>
            <a:r>
              <a:rPr lang="en-US" sz="1600" dirty="0" err="1"/>
              <a:t>và</a:t>
            </a:r>
            <a:r>
              <a:rPr lang="en-US" sz="1600" dirty="0"/>
              <a:t> </a:t>
            </a:r>
            <a:r>
              <a:rPr lang="en-US" sz="1600" dirty="0" err="1"/>
              <a:t>công</a:t>
            </a:r>
            <a:r>
              <a:rPr lang="en-US" sz="1600" dirty="0"/>
              <a:t> </a:t>
            </a:r>
            <a:r>
              <a:rPr lang="en-US" sz="1600" dirty="0" err="1"/>
              <a:t>nghệ</a:t>
            </a:r>
            <a:r>
              <a:rPr lang="en-US" sz="1600" dirty="0"/>
              <a:t>, </a:t>
            </a:r>
            <a:r>
              <a:rPr lang="en-US" sz="1600" dirty="0" err="1"/>
              <a:t>văn</a:t>
            </a:r>
            <a:r>
              <a:rPr lang="en-US" sz="1600" dirty="0"/>
              <a:t> </a:t>
            </a:r>
            <a:r>
              <a:rPr lang="en-US" sz="1600" dirty="0" err="1"/>
              <a:t>hóa</a:t>
            </a:r>
            <a:r>
              <a:rPr lang="en-US" sz="1600" dirty="0"/>
              <a:t>, </a:t>
            </a:r>
            <a:r>
              <a:rPr lang="en-US" sz="1600" dirty="0" err="1"/>
              <a:t>xã</a:t>
            </a:r>
            <a:r>
              <a:rPr lang="en-US" sz="1600" dirty="0"/>
              <a:t> </a:t>
            </a:r>
            <a:r>
              <a:rPr lang="en-US" sz="1600" dirty="0" err="1"/>
              <a:t>hội</a:t>
            </a:r>
            <a:r>
              <a:rPr lang="en-US" sz="1600" dirty="0"/>
              <a:t>, </a:t>
            </a:r>
            <a:r>
              <a:rPr lang="en-US" sz="1600" dirty="0" err="1"/>
              <a:t>chính</a:t>
            </a:r>
            <a:r>
              <a:rPr lang="en-US" sz="1600" dirty="0"/>
              <a:t> </a:t>
            </a:r>
            <a:r>
              <a:rPr lang="en-US" sz="1600" dirty="0" err="1"/>
              <a:t>trị</a:t>
            </a:r>
            <a:r>
              <a:rPr lang="en-US" sz="1600" dirty="0"/>
              <a:t>, </a:t>
            </a:r>
            <a:r>
              <a:rPr lang="en-US" sz="1600" dirty="0" err="1"/>
              <a:t>quốc</a:t>
            </a:r>
            <a:r>
              <a:rPr lang="en-US" sz="1600" dirty="0"/>
              <a:t> </a:t>
            </a:r>
            <a:r>
              <a:rPr lang="en-US" sz="1600" dirty="0" err="1"/>
              <a:t>phòng</a:t>
            </a:r>
            <a:r>
              <a:rPr lang="en-US" sz="1600" dirty="0"/>
              <a:t>, an </a:t>
            </a:r>
            <a:r>
              <a:rPr lang="en-US" sz="1600" dirty="0" err="1"/>
              <a:t>ninh</a:t>
            </a:r>
            <a:r>
              <a:rPr lang="en-US" sz="1600" dirty="0"/>
              <a:t>, </a:t>
            </a:r>
            <a:r>
              <a:rPr lang="en-US" sz="1600" dirty="0" err="1"/>
              <a:t>đối</a:t>
            </a:r>
            <a:r>
              <a:rPr lang="en-US" sz="1600" dirty="0"/>
              <a:t> </a:t>
            </a:r>
            <a:r>
              <a:rPr lang="en-US" sz="1600" dirty="0" err="1"/>
              <a:t>ngoại</a:t>
            </a:r>
            <a:r>
              <a:rPr lang="en-US" sz="1600" dirty="0"/>
              <a:t> là </a:t>
            </a:r>
            <a:r>
              <a:rPr lang="en-US" sz="1600" dirty="0" err="1"/>
              <a:t>kết</a:t>
            </a:r>
            <a:r>
              <a:rPr lang="en-US" sz="1600" dirty="0"/>
              <a:t> quả </a:t>
            </a:r>
            <a:r>
              <a:rPr lang="en-US" sz="1600" dirty="0" err="1"/>
              <a:t>của</a:t>
            </a:r>
            <a:r>
              <a:rPr lang="en-US" sz="1600" dirty="0"/>
              <a:t> </a:t>
            </a:r>
            <a:r>
              <a:rPr lang="en-US" sz="1600" dirty="0" err="1"/>
              <a:t>quá</a:t>
            </a:r>
            <a:r>
              <a:rPr lang="en-US" sz="1600" dirty="0"/>
              <a:t> </a:t>
            </a:r>
            <a:r>
              <a:rPr lang="en-US" sz="1600" dirty="0" err="1"/>
              <a:t>trình</a:t>
            </a:r>
            <a:r>
              <a:rPr lang="en-US" sz="1600" dirty="0"/>
              <a:t> </a:t>
            </a:r>
            <a:r>
              <a:rPr lang="en-US" sz="1600" dirty="0" err="1"/>
              <a:t>phấn</a:t>
            </a:r>
            <a:r>
              <a:rPr lang="en-US" sz="1600" dirty="0"/>
              <a:t> </a:t>
            </a:r>
            <a:r>
              <a:rPr lang="en-US" sz="1600" dirty="0" err="1"/>
              <a:t>đấu</a:t>
            </a:r>
            <a:r>
              <a:rPr lang="en-US" sz="1600" dirty="0"/>
              <a:t> </a:t>
            </a:r>
            <a:r>
              <a:rPr lang="en-US" sz="1600" dirty="0" err="1"/>
              <a:t>bền</a:t>
            </a:r>
            <a:r>
              <a:rPr lang="en-US" sz="1600" dirty="0"/>
              <a:t> </a:t>
            </a:r>
            <a:r>
              <a:rPr lang="en-US" sz="1600" dirty="0" err="1"/>
              <a:t>bỉ</a:t>
            </a:r>
            <a:r>
              <a:rPr lang="en-US" sz="1600" dirty="0"/>
              <a:t>, </a:t>
            </a:r>
            <a:r>
              <a:rPr lang="en-US" sz="1600" dirty="0" err="1"/>
              <a:t>liên</a:t>
            </a:r>
            <a:r>
              <a:rPr lang="en-US" sz="1600" dirty="0"/>
              <a:t> </a:t>
            </a:r>
            <a:r>
              <a:rPr lang="en-US" sz="1600" dirty="0" err="1"/>
              <a:t>tục</a:t>
            </a:r>
            <a:r>
              <a:rPr lang="en-US" sz="1600" dirty="0"/>
              <a:t>, </a:t>
            </a:r>
            <a:r>
              <a:rPr lang="en-US" sz="1600" dirty="0" err="1"/>
              <a:t>của</a:t>
            </a:r>
            <a:r>
              <a:rPr lang="en-US" sz="1600" dirty="0"/>
              <a:t> </a:t>
            </a:r>
            <a:r>
              <a:rPr lang="en-US" sz="1600" dirty="0" err="1"/>
              <a:t>toàn</a:t>
            </a:r>
            <a:r>
              <a:rPr lang="en-US" sz="1600" dirty="0"/>
              <a:t> </a:t>
            </a:r>
            <a:r>
              <a:rPr lang="en-US" sz="1600" dirty="0" err="1"/>
              <a:t>Đảng</a:t>
            </a:r>
            <a:r>
              <a:rPr lang="en-US" sz="1600" dirty="0"/>
              <a:t>, </a:t>
            </a:r>
            <a:r>
              <a:rPr lang="en-US" sz="1600" dirty="0" err="1"/>
              <a:t>toàn</a:t>
            </a:r>
            <a:r>
              <a:rPr lang="en-US" sz="1600" dirty="0"/>
              <a:t> </a:t>
            </a:r>
            <a:r>
              <a:rPr lang="en-US" sz="1600" dirty="0" err="1"/>
              <a:t>quân</a:t>
            </a:r>
            <a:r>
              <a:rPr lang="en-US" sz="1600" dirty="0"/>
              <a:t>, </a:t>
            </a:r>
            <a:r>
              <a:rPr lang="en-US" sz="1600" dirty="0" err="1"/>
              <a:t>toàm</a:t>
            </a:r>
            <a:r>
              <a:rPr lang="en-US" sz="1600" dirty="0"/>
              <a:t> </a:t>
            </a:r>
            <a:r>
              <a:rPr lang="en-US" sz="1600" dirty="0" err="1"/>
              <a:t>dân</a:t>
            </a:r>
            <a:r>
              <a:rPr lang="en-US" sz="1600" dirty="0"/>
              <a:t> qua </a:t>
            </a:r>
            <a:r>
              <a:rPr lang="en-US" sz="1600" dirty="0" err="1"/>
              <a:t>nhiều</a:t>
            </a:r>
            <a:r>
              <a:rPr lang="en-US" sz="1600" dirty="0"/>
              <a:t> </a:t>
            </a:r>
            <a:r>
              <a:rPr lang="en-US" sz="1600" dirty="0" err="1"/>
              <a:t>nhiệm</a:t>
            </a:r>
            <a:r>
              <a:rPr lang="en-US" sz="1600" dirty="0"/>
              <a:t> </a:t>
            </a:r>
            <a:r>
              <a:rPr lang="en-US" sz="1600" dirty="0" err="1"/>
              <a:t>kỳ</a:t>
            </a:r>
            <a:r>
              <a:rPr lang="en-US" sz="1600" dirty="0"/>
              <a:t> </a:t>
            </a:r>
            <a:r>
              <a:rPr lang="en-US" sz="1600" dirty="0" err="1"/>
              <a:t>đại</a:t>
            </a:r>
            <a:r>
              <a:rPr lang="en-US" sz="1600" dirty="0"/>
              <a:t> </a:t>
            </a:r>
            <a:r>
              <a:rPr lang="en-US" sz="1600" dirty="0" err="1"/>
              <a:t>hội</a:t>
            </a:r>
            <a:r>
              <a:rPr lang="en-US" sz="1600" dirty="0"/>
              <a:t>. </a:t>
            </a:r>
          </a:p>
          <a:p>
            <a:pPr marL="0" marR="0" indent="0" algn="just">
              <a:lnSpc>
                <a:spcPct val="107000"/>
              </a:lnSpc>
              <a:spcBef>
                <a:spcPts val="300"/>
              </a:spcBef>
              <a:spcAft>
                <a:spcPts val="300"/>
              </a:spcAft>
              <a:buNone/>
            </a:pPr>
            <a:r>
              <a:rPr lang="en-US" sz="1600" dirty="0"/>
              <a:t>Là </a:t>
            </a:r>
            <a:r>
              <a:rPr lang="en-US" sz="1600" dirty="0" err="1"/>
              <a:t>sự</a:t>
            </a:r>
            <a:r>
              <a:rPr lang="en-US" sz="1600" dirty="0"/>
              <a:t> </a:t>
            </a:r>
            <a:r>
              <a:rPr lang="en-US" sz="1600" dirty="0" err="1"/>
              <a:t>chỉ</a:t>
            </a:r>
            <a:r>
              <a:rPr lang="en-US" sz="1600" dirty="0"/>
              <a:t> </a:t>
            </a:r>
            <a:r>
              <a:rPr lang="en-US" sz="1600" dirty="0" err="1"/>
              <a:t>đạo</a:t>
            </a:r>
            <a:r>
              <a:rPr lang="en-US" sz="1600" dirty="0"/>
              <a:t>, </a:t>
            </a:r>
            <a:r>
              <a:rPr lang="en-US" sz="1600" dirty="0" err="1"/>
              <a:t>lãnh</a:t>
            </a:r>
            <a:r>
              <a:rPr lang="en-US" sz="1600" dirty="0"/>
              <a:t> </a:t>
            </a:r>
            <a:r>
              <a:rPr lang="en-US" sz="1600" dirty="0" err="1"/>
              <a:t>đạo</a:t>
            </a:r>
            <a:r>
              <a:rPr lang="en-US" sz="1600" dirty="0"/>
              <a:t> </a:t>
            </a:r>
            <a:r>
              <a:rPr lang="en-US" sz="1600" dirty="0" err="1"/>
              <a:t>đúng</a:t>
            </a:r>
            <a:r>
              <a:rPr lang="en-US" sz="1600" dirty="0"/>
              <a:t> </a:t>
            </a:r>
            <a:r>
              <a:rPr lang="en-US" sz="1600" dirty="0" err="1"/>
              <a:t>đắn</a:t>
            </a:r>
            <a:r>
              <a:rPr lang="en-US" sz="1600" dirty="0"/>
              <a:t> có </a:t>
            </a:r>
            <a:r>
              <a:rPr lang="en-US" sz="1600" dirty="0" err="1"/>
              <a:t>hiệu</a:t>
            </a:r>
            <a:r>
              <a:rPr lang="en-US" sz="1600" dirty="0"/>
              <a:t> </a:t>
            </a:r>
            <a:r>
              <a:rPr lang="en-US" sz="1600" dirty="0" err="1"/>
              <a:t>quả</a:t>
            </a:r>
            <a:r>
              <a:rPr lang="en-US" sz="1600" dirty="0"/>
              <a:t> </a:t>
            </a:r>
            <a:r>
              <a:rPr lang="en-US" sz="1600" dirty="0" err="1"/>
              <a:t>của</a:t>
            </a:r>
            <a:r>
              <a:rPr lang="en-US" sz="1600" dirty="0"/>
              <a:t> </a:t>
            </a:r>
            <a:r>
              <a:rPr lang="en-US" sz="1600" dirty="0" err="1"/>
              <a:t>Trung</a:t>
            </a:r>
            <a:r>
              <a:rPr lang="en-US" sz="1600" dirty="0"/>
              <a:t> </a:t>
            </a:r>
            <a:r>
              <a:rPr lang="en-US" sz="1600" dirty="0" err="1"/>
              <a:t>ương</a:t>
            </a:r>
            <a:r>
              <a:rPr lang="en-US" sz="1600" dirty="0"/>
              <a:t> </a:t>
            </a:r>
            <a:r>
              <a:rPr lang="en-US" sz="1600" dirty="0" err="1"/>
              <a:t>Đảng</a:t>
            </a:r>
            <a:r>
              <a:rPr lang="en-US" sz="1600" dirty="0"/>
              <a:t>, </a:t>
            </a:r>
            <a:r>
              <a:rPr lang="en-US" sz="1600" dirty="0" err="1"/>
              <a:t>sự</a:t>
            </a:r>
            <a:r>
              <a:rPr lang="en-US" sz="1600" dirty="0"/>
              <a:t> </a:t>
            </a:r>
            <a:r>
              <a:rPr lang="en-US" sz="1600" dirty="0" err="1"/>
              <a:t>quản</a:t>
            </a:r>
            <a:r>
              <a:rPr lang="en-US" sz="1600" dirty="0"/>
              <a:t> </a:t>
            </a:r>
            <a:r>
              <a:rPr lang="en-US" sz="1600" dirty="0" err="1"/>
              <a:t>lý</a:t>
            </a:r>
            <a:r>
              <a:rPr lang="en-US" sz="1600" dirty="0"/>
              <a:t> </a:t>
            </a:r>
            <a:r>
              <a:rPr lang="en-US" sz="1600" dirty="0" err="1"/>
              <a:t>điều</a:t>
            </a:r>
            <a:r>
              <a:rPr lang="en-US" sz="1600" dirty="0"/>
              <a:t> </a:t>
            </a:r>
            <a:r>
              <a:rPr lang="en-US" sz="1600" dirty="0" err="1"/>
              <a:t>hành</a:t>
            </a:r>
            <a:r>
              <a:rPr lang="en-US" sz="1600" dirty="0"/>
              <a:t> </a:t>
            </a:r>
            <a:r>
              <a:rPr lang="en-US" sz="1600" dirty="0" err="1"/>
              <a:t>quyết</a:t>
            </a:r>
            <a:r>
              <a:rPr lang="en-US" sz="1600" dirty="0"/>
              <a:t> </a:t>
            </a:r>
            <a:r>
              <a:rPr lang="en-US" sz="1600" dirty="0" err="1"/>
              <a:t>liệt</a:t>
            </a:r>
            <a:r>
              <a:rPr lang="en-US" sz="1600" dirty="0"/>
              <a:t> </a:t>
            </a:r>
            <a:r>
              <a:rPr lang="en-US" sz="1600" dirty="0" err="1"/>
              <a:t>của</a:t>
            </a:r>
            <a:r>
              <a:rPr lang="en-US" sz="1600" dirty="0"/>
              <a:t> </a:t>
            </a:r>
            <a:r>
              <a:rPr lang="en-US" sz="1600" dirty="0" err="1"/>
              <a:t>chính</a:t>
            </a:r>
            <a:r>
              <a:rPr lang="en-US" sz="1600" dirty="0"/>
              <a:t> </a:t>
            </a:r>
            <a:r>
              <a:rPr lang="en-US" sz="1600" dirty="0" err="1"/>
              <a:t>phủ</a:t>
            </a:r>
            <a:r>
              <a:rPr lang="en-US" sz="1600" dirty="0"/>
              <a:t> </a:t>
            </a:r>
            <a:r>
              <a:rPr lang="en-US" sz="1600" dirty="0" err="1"/>
              <a:t>và</a:t>
            </a:r>
            <a:r>
              <a:rPr lang="en-US" sz="1600" dirty="0"/>
              <a:t> </a:t>
            </a:r>
            <a:r>
              <a:rPr lang="en-US" sz="1600" dirty="0" err="1"/>
              <a:t>chính</a:t>
            </a:r>
            <a:r>
              <a:rPr lang="en-US" sz="1600" dirty="0"/>
              <a:t> </a:t>
            </a:r>
            <a:r>
              <a:rPr lang="en-US" sz="1600" dirty="0" err="1"/>
              <a:t>quyền</a:t>
            </a:r>
            <a:r>
              <a:rPr lang="en-US" sz="1600" dirty="0"/>
              <a:t> </a:t>
            </a:r>
            <a:r>
              <a:rPr lang="en-US" sz="1600" dirty="0" err="1"/>
              <a:t>các</a:t>
            </a:r>
            <a:r>
              <a:rPr lang="en-US" sz="1600" dirty="0"/>
              <a:t> </a:t>
            </a:r>
            <a:r>
              <a:rPr lang="en-US" sz="1600" dirty="0" err="1"/>
              <a:t>cấp</a:t>
            </a:r>
            <a:r>
              <a:rPr lang="en-US" sz="1600" dirty="0"/>
              <a:t>, </a:t>
            </a:r>
            <a:r>
              <a:rPr lang="en-US" sz="1600" dirty="0" err="1"/>
              <a:t>sự</a:t>
            </a:r>
            <a:r>
              <a:rPr lang="en-US" sz="1600" dirty="0"/>
              <a:t> </a:t>
            </a:r>
            <a:r>
              <a:rPr lang="en-US" sz="1600" dirty="0" err="1"/>
              <a:t>tham</a:t>
            </a:r>
            <a:r>
              <a:rPr lang="en-US" sz="1600" dirty="0"/>
              <a:t> </a:t>
            </a:r>
            <a:r>
              <a:rPr lang="en-US" sz="1600" dirty="0" err="1"/>
              <a:t>gia</a:t>
            </a:r>
            <a:r>
              <a:rPr lang="en-US" sz="1600" dirty="0"/>
              <a:t> </a:t>
            </a:r>
            <a:r>
              <a:rPr lang="en-US" sz="1600" dirty="0" err="1"/>
              <a:t>tích</a:t>
            </a:r>
            <a:r>
              <a:rPr lang="en-US" sz="1600" dirty="0"/>
              <a:t> </a:t>
            </a:r>
            <a:r>
              <a:rPr lang="en-US" sz="1600" dirty="0" err="1"/>
              <a:t>cực</a:t>
            </a:r>
            <a:r>
              <a:rPr lang="en-US" sz="1600" dirty="0"/>
              <a:t> </a:t>
            </a:r>
            <a:r>
              <a:rPr lang="en-US" sz="1600" dirty="0" err="1"/>
              <a:t>của</a:t>
            </a:r>
            <a:r>
              <a:rPr lang="en-US" sz="1600" dirty="0"/>
              <a:t>  </a:t>
            </a:r>
            <a:r>
              <a:rPr lang="en-US" sz="1600" dirty="0" err="1"/>
              <a:t>Mặt</a:t>
            </a:r>
            <a:r>
              <a:rPr lang="en-US" sz="1600" dirty="0"/>
              <a:t> </a:t>
            </a:r>
            <a:r>
              <a:rPr lang="en-US" sz="1600" dirty="0" err="1"/>
              <a:t>trận</a:t>
            </a:r>
            <a:r>
              <a:rPr lang="en-US" sz="1600" dirty="0"/>
              <a:t> </a:t>
            </a:r>
            <a:r>
              <a:rPr lang="en-US" sz="1600" dirty="0" err="1"/>
              <a:t>và</a:t>
            </a:r>
            <a:r>
              <a:rPr lang="en-US" sz="1600" dirty="0"/>
              <a:t> </a:t>
            </a:r>
            <a:r>
              <a:rPr lang="en-US" sz="1600" dirty="0" err="1"/>
              <a:t>các</a:t>
            </a:r>
            <a:r>
              <a:rPr lang="en-US" sz="1600" dirty="0"/>
              <a:t> </a:t>
            </a:r>
            <a:r>
              <a:rPr lang="en-US" sz="1600" dirty="0" err="1"/>
              <a:t>tổ</a:t>
            </a:r>
            <a:r>
              <a:rPr lang="en-US" sz="1600" dirty="0"/>
              <a:t> </a:t>
            </a:r>
            <a:r>
              <a:rPr lang="en-US" sz="1600" dirty="0" err="1"/>
              <a:t>chức</a:t>
            </a:r>
            <a:r>
              <a:rPr lang="en-US" sz="1600" dirty="0"/>
              <a:t> </a:t>
            </a:r>
            <a:r>
              <a:rPr lang="en-US" sz="1600" dirty="0" err="1"/>
              <a:t>chính</a:t>
            </a:r>
            <a:r>
              <a:rPr lang="en-US" sz="1600" dirty="0"/>
              <a:t> </a:t>
            </a:r>
            <a:r>
              <a:rPr lang="en-US" sz="1600" dirty="0" err="1"/>
              <a:t>trị</a:t>
            </a:r>
            <a:r>
              <a:rPr lang="en-US" sz="1600" dirty="0"/>
              <a:t> - </a:t>
            </a:r>
            <a:r>
              <a:rPr lang="en-US" sz="1600" dirty="0" err="1"/>
              <a:t>xã</a:t>
            </a:r>
            <a:r>
              <a:rPr lang="en-US" sz="1600" dirty="0"/>
              <a:t> </a:t>
            </a:r>
            <a:r>
              <a:rPr lang="en-US" sz="1600" dirty="0" err="1"/>
              <a:t>hội</a:t>
            </a:r>
            <a:r>
              <a:rPr lang="en-US" sz="1600" dirty="0"/>
              <a:t>, </a:t>
            </a:r>
            <a:r>
              <a:rPr lang="en-US" sz="1600" dirty="0" err="1"/>
              <a:t>sự</a:t>
            </a:r>
            <a:r>
              <a:rPr lang="en-US" sz="1600" dirty="0"/>
              <a:t> </a:t>
            </a:r>
            <a:r>
              <a:rPr lang="en-US" sz="1600" dirty="0" err="1"/>
              <a:t>phối</a:t>
            </a:r>
            <a:r>
              <a:rPr lang="en-US" sz="1600" dirty="0"/>
              <a:t> </a:t>
            </a:r>
            <a:r>
              <a:rPr lang="en-US" sz="1600" dirty="0" err="1"/>
              <a:t>hợp</a:t>
            </a:r>
            <a:r>
              <a:rPr lang="en-US" sz="1600" dirty="0"/>
              <a:t> </a:t>
            </a:r>
            <a:r>
              <a:rPr lang="en-US" sz="1600" dirty="0" err="1"/>
              <a:t>đồng</a:t>
            </a:r>
            <a:r>
              <a:rPr lang="en-US" sz="1600" dirty="0"/>
              <a:t> </a:t>
            </a:r>
            <a:r>
              <a:rPr lang="en-US" sz="1600" dirty="0" err="1"/>
              <a:t>bộ</a:t>
            </a:r>
            <a:r>
              <a:rPr lang="en-US" sz="1600" dirty="0"/>
              <a:t> </a:t>
            </a:r>
            <a:r>
              <a:rPr lang="en-US" sz="1600" dirty="0" err="1"/>
              <a:t>của</a:t>
            </a:r>
            <a:r>
              <a:rPr lang="en-US" sz="1600" dirty="0"/>
              <a:t> </a:t>
            </a:r>
            <a:r>
              <a:rPr lang="en-US" sz="1600" dirty="0" err="1"/>
              <a:t>cả</a:t>
            </a:r>
            <a:r>
              <a:rPr lang="en-US" sz="1600" dirty="0"/>
              <a:t> </a:t>
            </a:r>
            <a:r>
              <a:rPr lang="en-US" sz="1600" dirty="0" err="1"/>
              <a:t>hệ</a:t>
            </a:r>
            <a:r>
              <a:rPr lang="en-US" sz="1600" dirty="0"/>
              <a:t> </a:t>
            </a:r>
            <a:r>
              <a:rPr lang="en-US" sz="1600" dirty="0" err="1"/>
              <a:t>thống</a:t>
            </a:r>
            <a:r>
              <a:rPr lang="en-US" sz="1600" dirty="0"/>
              <a:t> </a:t>
            </a:r>
            <a:r>
              <a:rPr lang="en-US" sz="1600" dirty="0" err="1"/>
              <a:t>chính</a:t>
            </a:r>
            <a:r>
              <a:rPr lang="en-US" sz="1600" dirty="0"/>
              <a:t> </a:t>
            </a:r>
            <a:r>
              <a:rPr lang="en-US" sz="1600" dirty="0" err="1"/>
              <a:t>trị</a:t>
            </a:r>
            <a:r>
              <a:rPr lang="en-US" sz="1600" dirty="0"/>
              <a:t>.</a:t>
            </a:r>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5" name="TextBox 4">
            <a:extLst>
              <a:ext uri="{FF2B5EF4-FFF2-40B4-BE49-F238E27FC236}">
                <a16:creationId xmlns:a16="http://schemas.microsoft.com/office/drawing/2014/main" id="{4B3241A5-239B-4F81-82BF-9AA791C034F6}"/>
              </a:ext>
            </a:extLst>
          </p:cNvPr>
          <p:cNvSpPr txBox="1"/>
          <p:nvPr/>
        </p:nvSpPr>
        <p:spPr>
          <a:xfrm>
            <a:off x="1102659" y="932354"/>
            <a:ext cx="4894728" cy="400110"/>
          </a:xfrm>
          <a:prstGeom prst="rect">
            <a:avLst/>
          </a:prstGeom>
          <a:noFill/>
        </p:spPr>
        <p:txBody>
          <a:bodyPr wrap="square">
            <a:spAutoFit/>
          </a:bodyPr>
          <a:lstStyle/>
          <a:p>
            <a:pPr algn="just" latinLnBrk="0">
              <a:spcBef>
                <a:spcPts val="0"/>
              </a:spcBef>
            </a:pPr>
            <a:r>
              <a:rPr lang="vi-VN" altLang="x-none" sz="2000" dirty="0">
                <a:solidFill>
                  <a:schemeClr val="tx1">
                    <a:lumMod val="50000"/>
                  </a:schemeClr>
                </a:solidFill>
                <a:latin typeface="Raleway ExtraBold" pitchFamily="2" charset="0"/>
              </a:rPr>
              <a:t>Nguyên nhân của những thành tựu </a:t>
            </a:r>
          </a:p>
        </p:txBody>
      </p:sp>
    </p:spTree>
    <p:extLst>
      <p:ext uri="{BB962C8B-B14F-4D97-AF65-F5344CB8AC3E}">
        <p14:creationId xmlns:p14="http://schemas.microsoft.com/office/powerpoint/2010/main" val="1553853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ctrTitle" idx="4294967295"/>
          </p:nvPr>
        </p:nvSpPr>
        <p:spPr>
          <a:xfrm>
            <a:off x="463090" y="660217"/>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solidFill>
                  <a:schemeClr val="accent1"/>
                </a:solidFill>
              </a:rPr>
              <a:t>H</a:t>
            </a:r>
            <a:r>
              <a:rPr lang="en" sz="4800" dirty="0">
                <a:solidFill>
                  <a:schemeClr val="accent1"/>
                </a:solidFill>
              </a:rPr>
              <a:t>ạn chế </a:t>
            </a:r>
            <a:r>
              <a:rPr lang="en" sz="4800" dirty="0">
                <a:solidFill>
                  <a:schemeClr val="tx1">
                    <a:lumMod val="50000"/>
                  </a:schemeClr>
                </a:solidFill>
              </a:rPr>
              <a:t>khuyết điểm</a:t>
            </a:r>
            <a:endParaRPr sz="4800" dirty="0">
              <a:solidFill>
                <a:schemeClr val="tx1">
                  <a:lumMod val="50000"/>
                </a:schemeClr>
              </a:solidFill>
            </a:endParaRPr>
          </a:p>
        </p:txBody>
      </p:sp>
      <p:sp>
        <p:nvSpPr>
          <p:cNvPr id="239" name="Google Shape;239;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10" name="TextBox 9">
            <a:extLst>
              <a:ext uri="{FF2B5EF4-FFF2-40B4-BE49-F238E27FC236}">
                <a16:creationId xmlns:a16="http://schemas.microsoft.com/office/drawing/2014/main" id="{A3346FC2-DECC-4881-A94C-10670DE7864B}"/>
              </a:ext>
            </a:extLst>
          </p:cNvPr>
          <p:cNvSpPr txBox="1"/>
          <p:nvPr/>
        </p:nvSpPr>
        <p:spPr>
          <a:xfrm>
            <a:off x="722299" y="1683977"/>
            <a:ext cx="8344861" cy="2414187"/>
          </a:xfrm>
          <a:prstGeom prst="rect">
            <a:avLst/>
          </a:prstGeom>
          <a:noFill/>
        </p:spPr>
        <p:txBody>
          <a:bodyPr wrap="square">
            <a:spAutoFit/>
          </a:bodyPr>
          <a:lstStyle/>
          <a:p>
            <a:pPr marL="0" marR="0" indent="457200" algn="just">
              <a:lnSpc>
                <a:spcPct val="107000"/>
              </a:lnSpc>
              <a:spcBef>
                <a:spcPts val="300"/>
              </a:spcBef>
              <a:spcAft>
                <a:spcPts val="300"/>
              </a:spcAft>
            </a:pPr>
            <a:r>
              <a:rPr lang="en-US" sz="1600" dirty="0" err="1">
                <a:latin typeface="Raleway Light" pitchFamily="2" charset="0"/>
              </a:rPr>
              <a:t>Hoàn</a:t>
            </a:r>
            <a:r>
              <a:rPr lang="en-US" sz="1600" dirty="0">
                <a:latin typeface="Raleway Light" pitchFamily="2" charset="0"/>
              </a:rPr>
              <a:t> </a:t>
            </a:r>
            <a:r>
              <a:rPr lang="en-US" sz="1600" dirty="0" err="1">
                <a:latin typeface="Raleway Light" pitchFamily="2" charset="0"/>
              </a:rPr>
              <a:t>thiện</a:t>
            </a:r>
            <a:r>
              <a:rPr lang="en-US" sz="1600" dirty="0">
                <a:latin typeface="Raleway Light" pitchFamily="2" charset="0"/>
              </a:rPr>
              <a:t> </a:t>
            </a:r>
            <a:r>
              <a:rPr lang="en-US" sz="1600" dirty="0" err="1">
                <a:latin typeface="Raleway Light" pitchFamily="2" charset="0"/>
              </a:rPr>
              <a:t>thể</a:t>
            </a:r>
            <a:r>
              <a:rPr lang="en-US" sz="1600" dirty="0">
                <a:latin typeface="Raleway Light" pitchFamily="2" charset="0"/>
              </a:rPr>
              <a:t> </a:t>
            </a:r>
            <a:r>
              <a:rPr lang="en-US" sz="1600" dirty="0" err="1">
                <a:latin typeface="Raleway Light" pitchFamily="2" charset="0"/>
              </a:rPr>
              <a:t>chế</a:t>
            </a:r>
            <a:r>
              <a:rPr lang="en-US" sz="1600" dirty="0">
                <a:latin typeface="Raleway Light" pitchFamily="2" charset="0"/>
              </a:rPr>
              <a:t>, </a:t>
            </a:r>
            <a:r>
              <a:rPr lang="en-US" sz="1600" dirty="0" err="1">
                <a:latin typeface="Raleway Light" pitchFamily="2" charset="0"/>
              </a:rPr>
              <a:t>đổi</a:t>
            </a:r>
            <a:r>
              <a:rPr lang="en-US" sz="1600" dirty="0">
                <a:latin typeface="Raleway Light" pitchFamily="2" charset="0"/>
              </a:rPr>
              <a:t> </a:t>
            </a:r>
            <a:r>
              <a:rPr lang="en-US" sz="1600" dirty="0" err="1">
                <a:latin typeface="Raleway Light" pitchFamily="2" charset="0"/>
              </a:rPr>
              <a:t>mới</a:t>
            </a:r>
            <a:r>
              <a:rPr lang="en-US" sz="1600" dirty="0">
                <a:latin typeface="Raleway Light" pitchFamily="2" charset="0"/>
              </a:rPr>
              <a:t> </a:t>
            </a:r>
            <a:r>
              <a:rPr lang="en-US" sz="1600" dirty="0" err="1">
                <a:latin typeface="Raleway Light" pitchFamily="2" charset="0"/>
              </a:rPr>
              <a:t>mô</a:t>
            </a:r>
            <a:r>
              <a:rPr lang="en-US" sz="1600" dirty="0">
                <a:latin typeface="Raleway Light" pitchFamily="2" charset="0"/>
              </a:rPr>
              <a:t> </a:t>
            </a:r>
            <a:r>
              <a:rPr lang="en-US" sz="1600" dirty="0" err="1">
                <a:latin typeface="Raleway Light" pitchFamily="2" charset="0"/>
              </a:rPr>
              <a:t>hình</a:t>
            </a:r>
            <a:r>
              <a:rPr lang="en-US" sz="1600" dirty="0">
                <a:latin typeface="Raleway Light" pitchFamily="2" charset="0"/>
              </a:rPr>
              <a:t> </a:t>
            </a:r>
            <a:r>
              <a:rPr lang="en-US" sz="1600" dirty="0" err="1">
                <a:latin typeface="Raleway Light" pitchFamily="2" charset="0"/>
              </a:rPr>
              <a:t>tăng</a:t>
            </a:r>
            <a:r>
              <a:rPr lang="en-US" sz="1600" dirty="0">
                <a:latin typeface="Raleway Light" pitchFamily="2" charset="0"/>
              </a:rPr>
              <a:t> </a:t>
            </a:r>
            <a:r>
              <a:rPr lang="en-US" sz="1600" dirty="0" err="1">
                <a:latin typeface="Raleway Light" pitchFamily="2" charset="0"/>
              </a:rPr>
              <a:t>trưởng</a:t>
            </a:r>
            <a:r>
              <a:rPr lang="en-US" sz="1600" dirty="0">
                <a:latin typeface="Raleway Light" pitchFamily="2" charset="0"/>
              </a:rPr>
              <a:t>, </a:t>
            </a:r>
            <a:r>
              <a:rPr lang="en-US" sz="1600" dirty="0" err="1">
                <a:latin typeface="Raleway Light" pitchFamily="2" charset="0"/>
              </a:rPr>
              <a:t>cơ</a:t>
            </a:r>
            <a:r>
              <a:rPr lang="en-US" sz="1600" dirty="0">
                <a:latin typeface="Raleway Light" pitchFamily="2" charset="0"/>
              </a:rPr>
              <a:t> </a:t>
            </a:r>
            <a:r>
              <a:rPr lang="en-US" sz="1600" dirty="0" err="1">
                <a:latin typeface="Raleway Light" pitchFamily="2" charset="0"/>
              </a:rPr>
              <a:t>cấu</a:t>
            </a:r>
            <a:r>
              <a:rPr lang="en-US" sz="1600" dirty="0">
                <a:latin typeface="Raleway Light" pitchFamily="2" charset="0"/>
              </a:rPr>
              <a:t> </a:t>
            </a:r>
            <a:r>
              <a:rPr lang="en-US" sz="1600" dirty="0" err="1">
                <a:latin typeface="Raleway Light" pitchFamily="2" charset="0"/>
              </a:rPr>
              <a:t>lại</a:t>
            </a:r>
            <a:r>
              <a:rPr lang="en-US" sz="1600" dirty="0">
                <a:latin typeface="Raleway Light" pitchFamily="2" charset="0"/>
              </a:rPr>
              <a:t> </a:t>
            </a:r>
            <a:r>
              <a:rPr lang="en-US" sz="1600" dirty="0" err="1">
                <a:latin typeface="Raleway Light" pitchFamily="2" charset="0"/>
              </a:rPr>
              <a:t>nền</a:t>
            </a:r>
            <a:r>
              <a:rPr lang="en-US" sz="1600" dirty="0">
                <a:latin typeface="Raleway Light" pitchFamily="2" charset="0"/>
              </a:rPr>
              <a:t> </a:t>
            </a:r>
            <a:r>
              <a:rPr lang="en-US" sz="1600" dirty="0" err="1">
                <a:latin typeface="Raleway Light" pitchFamily="2" charset="0"/>
              </a:rPr>
              <a:t>kinh</a:t>
            </a:r>
            <a:r>
              <a:rPr lang="en-US" sz="1600" dirty="0">
                <a:latin typeface="Raleway Light" pitchFamily="2" charset="0"/>
              </a:rPr>
              <a:t> </a:t>
            </a:r>
            <a:r>
              <a:rPr lang="en-US" sz="1600" dirty="0" err="1">
                <a:latin typeface="Raleway Light" pitchFamily="2" charset="0"/>
              </a:rPr>
              <a:t>tế</a:t>
            </a:r>
            <a:r>
              <a:rPr lang="en-US" sz="1600" dirty="0">
                <a:latin typeface="Raleway Light" pitchFamily="2" charset="0"/>
              </a:rPr>
              <a:t>; </a:t>
            </a:r>
            <a:r>
              <a:rPr lang="en-US" sz="1600" dirty="0" err="1">
                <a:latin typeface="Raleway Light" pitchFamily="2" charset="0"/>
              </a:rPr>
              <a:t>công</a:t>
            </a:r>
            <a:r>
              <a:rPr lang="en-US" sz="1600" dirty="0">
                <a:latin typeface="Raleway Light" pitchFamily="2" charset="0"/>
              </a:rPr>
              <a:t> </a:t>
            </a:r>
            <a:r>
              <a:rPr lang="en-US" sz="1600" dirty="0" err="1">
                <a:latin typeface="Raleway Light" pitchFamily="2" charset="0"/>
              </a:rPr>
              <a:t>nghiệp</a:t>
            </a:r>
            <a:r>
              <a:rPr lang="en-US" sz="1600" dirty="0">
                <a:latin typeface="Raleway Light" pitchFamily="2" charset="0"/>
              </a:rPr>
              <a:t> </a:t>
            </a:r>
            <a:r>
              <a:rPr lang="en-US" sz="1600" dirty="0" err="1">
                <a:latin typeface="Raleway Light" pitchFamily="2" charset="0"/>
              </a:rPr>
              <a:t>hoá</a:t>
            </a:r>
            <a:r>
              <a:rPr lang="en-US" sz="1600" dirty="0">
                <a:latin typeface="Raleway Light" pitchFamily="2" charset="0"/>
              </a:rPr>
              <a:t>, </a:t>
            </a:r>
            <a:r>
              <a:rPr lang="en-US" sz="1600" dirty="0" err="1">
                <a:latin typeface="Raleway Light" pitchFamily="2" charset="0"/>
              </a:rPr>
              <a:t>hiện</a:t>
            </a:r>
            <a:r>
              <a:rPr lang="en-US" sz="1600" dirty="0">
                <a:latin typeface="Raleway Light" pitchFamily="2" charset="0"/>
              </a:rPr>
              <a:t> </a:t>
            </a:r>
            <a:r>
              <a:rPr lang="en-US" sz="1600" dirty="0" err="1">
                <a:latin typeface="Raleway Light" pitchFamily="2" charset="0"/>
              </a:rPr>
              <a:t>đại</a:t>
            </a:r>
            <a:r>
              <a:rPr lang="en-US" sz="1600" dirty="0">
                <a:latin typeface="Raleway Light" pitchFamily="2" charset="0"/>
              </a:rPr>
              <a:t> </a:t>
            </a:r>
            <a:r>
              <a:rPr lang="en-US" sz="1600" dirty="0" err="1">
                <a:latin typeface="Raleway Light" pitchFamily="2" charset="0"/>
              </a:rPr>
              <a:t>hoá</a:t>
            </a:r>
            <a:r>
              <a:rPr lang="en-US" sz="1600" dirty="0">
                <a:latin typeface="Raleway Light" pitchFamily="2" charset="0"/>
              </a:rPr>
              <a:t> </a:t>
            </a:r>
            <a:r>
              <a:rPr lang="en-US" sz="1600" dirty="0" err="1">
                <a:latin typeface="Raleway Light" pitchFamily="2" charset="0"/>
              </a:rPr>
              <a:t>còn</a:t>
            </a:r>
            <a:r>
              <a:rPr lang="en-US" sz="1600" dirty="0">
                <a:latin typeface="Raleway Light" pitchFamily="2" charset="0"/>
              </a:rPr>
              <a:t> </a:t>
            </a:r>
            <a:r>
              <a:rPr lang="en-US" sz="1600" dirty="0" err="1">
                <a:latin typeface="Raleway Light" pitchFamily="2" charset="0"/>
              </a:rPr>
              <a:t>chậm</a:t>
            </a:r>
            <a:r>
              <a:rPr lang="en-US" sz="1600" dirty="0">
                <a:latin typeface="Raleway Light" pitchFamily="2" charset="0"/>
              </a:rPr>
              <a:t> </a:t>
            </a:r>
            <a:r>
              <a:rPr lang="en-US" sz="1600" dirty="0" err="1">
                <a:latin typeface="Raleway Light" pitchFamily="2" charset="0"/>
              </a:rPr>
              <a:t>chưa</a:t>
            </a:r>
            <a:r>
              <a:rPr lang="en-US" sz="1600" dirty="0">
                <a:latin typeface="Raleway Light" pitchFamily="2" charset="0"/>
              </a:rPr>
              <a:t> </a:t>
            </a:r>
            <a:r>
              <a:rPr lang="en-US" sz="1600" dirty="0" err="1">
                <a:latin typeface="Raleway Light" pitchFamily="2" charset="0"/>
              </a:rPr>
              <a:t>tạo</a:t>
            </a:r>
            <a:r>
              <a:rPr lang="en-US" sz="1600" dirty="0">
                <a:latin typeface="Raleway Light" pitchFamily="2" charset="0"/>
              </a:rPr>
              <a:t> </a:t>
            </a:r>
            <a:r>
              <a:rPr lang="en-US" sz="1600" dirty="0" err="1">
                <a:latin typeface="Raleway Light" pitchFamily="2" charset="0"/>
              </a:rPr>
              <a:t>được</a:t>
            </a:r>
            <a:r>
              <a:rPr lang="en-US" sz="1600" dirty="0">
                <a:latin typeface="Raleway Light" pitchFamily="2" charset="0"/>
              </a:rPr>
              <a:t> </a:t>
            </a:r>
            <a:r>
              <a:rPr lang="en-US" sz="1600" dirty="0" err="1">
                <a:latin typeface="Raleway Light" pitchFamily="2" charset="0"/>
              </a:rPr>
              <a:t>chuyển</a:t>
            </a:r>
            <a:r>
              <a:rPr lang="en-US" sz="1600" dirty="0">
                <a:latin typeface="Raleway Light" pitchFamily="2" charset="0"/>
              </a:rPr>
              <a:t> </a:t>
            </a:r>
            <a:r>
              <a:rPr lang="en-US" sz="1600" dirty="0" err="1">
                <a:latin typeface="Raleway Light" pitchFamily="2" charset="0"/>
              </a:rPr>
              <a:t>biến</a:t>
            </a:r>
            <a:r>
              <a:rPr lang="en-US" sz="1600" dirty="0">
                <a:latin typeface="Raleway Light" pitchFamily="2" charset="0"/>
              </a:rPr>
              <a:t> </a:t>
            </a:r>
            <a:r>
              <a:rPr lang="en-US" sz="1600" dirty="0" err="1">
                <a:latin typeface="Raleway Light" pitchFamily="2" charset="0"/>
              </a:rPr>
              <a:t>căn</a:t>
            </a:r>
            <a:r>
              <a:rPr lang="en-US" sz="1600" dirty="0">
                <a:latin typeface="Raleway Light" pitchFamily="2" charset="0"/>
              </a:rPr>
              <a:t> </a:t>
            </a:r>
            <a:r>
              <a:rPr lang="en-US" sz="1600" dirty="0" err="1">
                <a:latin typeface="Raleway Light" pitchFamily="2" charset="0"/>
              </a:rPr>
              <a:t>bản</a:t>
            </a:r>
            <a:r>
              <a:rPr lang="en-US" sz="1600" dirty="0">
                <a:latin typeface="Raleway Light" pitchFamily="2" charset="0"/>
              </a:rPr>
              <a:t> </a:t>
            </a:r>
            <a:r>
              <a:rPr lang="en-US" sz="1600" dirty="0" err="1">
                <a:latin typeface="Raleway Light" pitchFamily="2" charset="0"/>
              </a:rPr>
              <a:t>về</a:t>
            </a:r>
            <a:r>
              <a:rPr lang="en-US" sz="1600" dirty="0">
                <a:latin typeface="Raleway Light" pitchFamily="2" charset="0"/>
              </a:rPr>
              <a:t> </a:t>
            </a:r>
            <a:r>
              <a:rPr lang="en-US" sz="1600" dirty="0" err="1">
                <a:latin typeface="Raleway Light" pitchFamily="2" charset="0"/>
              </a:rPr>
              <a:t>mô</a:t>
            </a:r>
            <a:r>
              <a:rPr lang="en-US" sz="1600" dirty="0">
                <a:latin typeface="Raleway Light" pitchFamily="2" charset="0"/>
              </a:rPr>
              <a:t> </a:t>
            </a:r>
            <a:r>
              <a:rPr lang="en-US" sz="1600" dirty="0" err="1">
                <a:latin typeface="Raleway Light" pitchFamily="2" charset="0"/>
              </a:rPr>
              <a:t>hình</a:t>
            </a:r>
            <a:r>
              <a:rPr lang="en-US" sz="1600" dirty="0">
                <a:latin typeface="Raleway Light" pitchFamily="2" charset="0"/>
              </a:rPr>
              <a:t> </a:t>
            </a:r>
            <a:r>
              <a:rPr lang="en-US" sz="1600" dirty="0" err="1">
                <a:latin typeface="Raleway Light" pitchFamily="2" charset="0"/>
              </a:rPr>
              <a:t>tăng</a:t>
            </a:r>
            <a:r>
              <a:rPr lang="en-US" sz="1600" dirty="0">
                <a:latin typeface="Raleway Light" pitchFamily="2" charset="0"/>
              </a:rPr>
              <a:t> </a:t>
            </a:r>
            <a:r>
              <a:rPr lang="en-US" sz="1600" dirty="0" err="1">
                <a:latin typeface="Raleway Light" pitchFamily="2" charset="0"/>
              </a:rPr>
              <a:t>trưởng</a:t>
            </a:r>
            <a:r>
              <a:rPr lang="en-US" sz="1600" dirty="0">
                <a:latin typeface="Raleway Light" pitchFamily="2" charset="0"/>
              </a:rPr>
              <a:t>; </a:t>
            </a:r>
          </a:p>
          <a:p>
            <a:pPr marL="0" marR="0" indent="457200" algn="just">
              <a:lnSpc>
                <a:spcPct val="107000"/>
              </a:lnSpc>
              <a:spcBef>
                <a:spcPts val="300"/>
              </a:spcBef>
              <a:spcAft>
                <a:spcPts val="300"/>
              </a:spcAft>
            </a:pPr>
            <a:r>
              <a:rPr lang="en-US" sz="1600" dirty="0" err="1">
                <a:latin typeface="Raleway Light" pitchFamily="2" charset="0"/>
              </a:rPr>
              <a:t>Năng</a:t>
            </a:r>
            <a:r>
              <a:rPr lang="en-US" sz="1600" dirty="0">
                <a:latin typeface="Raleway Light" pitchFamily="2" charset="0"/>
              </a:rPr>
              <a:t> </a:t>
            </a:r>
            <a:r>
              <a:rPr lang="en-US" sz="1600" dirty="0" err="1">
                <a:latin typeface="Raleway Light" pitchFamily="2" charset="0"/>
              </a:rPr>
              <a:t>suất</a:t>
            </a:r>
            <a:r>
              <a:rPr lang="en-US" sz="1600" dirty="0">
                <a:latin typeface="Raleway Light" pitchFamily="2" charset="0"/>
              </a:rPr>
              <a:t>, </a:t>
            </a:r>
            <a:r>
              <a:rPr lang="en-US" sz="1600" dirty="0" err="1">
                <a:latin typeface="Raleway Light" pitchFamily="2" charset="0"/>
              </a:rPr>
              <a:t>chất</a:t>
            </a:r>
            <a:r>
              <a:rPr lang="en-US" sz="1600" dirty="0">
                <a:latin typeface="Raleway Light" pitchFamily="2" charset="0"/>
              </a:rPr>
              <a:t> </a:t>
            </a:r>
            <a:r>
              <a:rPr lang="en-US" sz="1600" dirty="0" err="1">
                <a:latin typeface="Raleway Light" pitchFamily="2" charset="0"/>
              </a:rPr>
              <a:t>lượng</a:t>
            </a:r>
            <a:r>
              <a:rPr lang="en-US" sz="1600" dirty="0">
                <a:latin typeface="Raleway Light" pitchFamily="2" charset="0"/>
              </a:rPr>
              <a:t>, </a:t>
            </a:r>
            <a:r>
              <a:rPr lang="en-US" sz="1600" dirty="0" err="1">
                <a:latin typeface="Raleway Light" pitchFamily="2" charset="0"/>
              </a:rPr>
              <a:t>hiệu</a:t>
            </a:r>
            <a:r>
              <a:rPr lang="en-US" sz="1600" dirty="0">
                <a:latin typeface="Raleway Light" pitchFamily="2" charset="0"/>
              </a:rPr>
              <a:t> </a:t>
            </a:r>
            <a:r>
              <a:rPr lang="en-US" sz="1600" dirty="0" err="1">
                <a:latin typeface="Raleway Light" pitchFamily="2" charset="0"/>
              </a:rPr>
              <a:t>quả</a:t>
            </a:r>
            <a:r>
              <a:rPr lang="en-US" sz="1600" dirty="0">
                <a:latin typeface="Raleway Light" pitchFamily="2" charset="0"/>
              </a:rPr>
              <a:t> </a:t>
            </a:r>
            <a:r>
              <a:rPr lang="en-US" sz="1600" dirty="0" err="1">
                <a:latin typeface="Raleway Light" pitchFamily="2" charset="0"/>
              </a:rPr>
              <a:t>và</a:t>
            </a:r>
            <a:r>
              <a:rPr lang="en-US" sz="1600" dirty="0">
                <a:latin typeface="Raleway Light" pitchFamily="2" charset="0"/>
              </a:rPr>
              <a:t> </a:t>
            </a:r>
            <a:r>
              <a:rPr lang="en-US" sz="1600" dirty="0" err="1">
                <a:latin typeface="Raleway Light" pitchFamily="2" charset="0"/>
              </a:rPr>
              <a:t>và</a:t>
            </a:r>
            <a:r>
              <a:rPr lang="en-US" sz="1600" dirty="0">
                <a:latin typeface="Raleway Light" pitchFamily="2" charset="0"/>
              </a:rPr>
              <a:t> </a:t>
            </a:r>
            <a:r>
              <a:rPr lang="en-US" sz="1600" dirty="0" err="1">
                <a:latin typeface="Raleway Light" pitchFamily="2" charset="0"/>
              </a:rPr>
              <a:t>sức</a:t>
            </a:r>
            <a:r>
              <a:rPr lang="en-US" sz="1600" dirty="0">
                <a:latin typeface="Raleway Light" pitchFamily="2" charset="0"/>
              </a:rPr>
              <a:t> </a:t>
            </a:r>
            <a:r>
              <a:rPr lang="en-US" sz="1600" dirty="0" err="1">
                <a:latin typeface="Raleway Light" pitchFamily="2" charset="0"/>
              </a:rPr>
              <a:t>mạnh</a:t>
            </a:r>
            <a:r>
              <a:rPr lang="en-US" sz="1600" dirty="0">
                <a:latin typeface="Raleway Light" pitchFamily="2" charset="0"/>
              </a:rPr>
              <a:t> </a:t>
            </a:r>
            <a:r>
              <a:rPr lang="en-US" sz="1600" dirty="0" err="1">
                <a:latin typeface="Raleway Light" pitchFamily="2" charset="0"/>
              </a:rPr>
              <a:t>cạnh</a:t>
            </a:r>
            <a:r>
              <a:rPr lang="en-US" sz="1600" dirty="0">
                <a:latin typeface="Raleway Light" pitchFamily="2" charset="0"/>
              </a:rPr>
              <a:t> </a:t>
            </a:r>
            <a:r>
              <a:rPr lang="en-US" sz="1600" dirty="0" err="1">
                <a:latin typeface="Raleway Light" pitchFamily="2" charset="0"/>
              </a:rPr>
              <a:t>tranh</a:t>
            </a:r>
            <a:r>
              <a:rPr lang="en-US" sz="1600" dirty="0">
                <a:latin typeface="Raleway Light" pitchFamily="2" charset="0"/>
              </a:rPr>
              <a:t> </a:t>
            </a:r>
            <a:r>
              <a:rPr lang="en-US" sz="1600" dirty="0" err="1">
                <a:latin typeface="Raleway Light" pitchFamily="2" charset="0"/>
              </a:rPr>
              <a:t>của</a:t>
            </a:r>
            <a:r>
              <a:rPr lang="en-US" sz="1600" dirty="0">
                <a:latin typeface="Raleway Light" pitchFamily="2" charset="0"/>
              </a:rPr>
              <a:t> </a:t>
            </a:r>
            <a:r>
              <a:rPr lang="en-US" sz="1600" dirty="0" err="1">
                <a:latin typeface="Raleway Light" pitchFamily="2" charset="0"/>
              </a:rPr>
              <a:t>nền</a:t>
            </a:r>
            <a:r>
              <a:rPr lang="en-US" sz="1600" dirty="0">
                <a:latin typeface="Raleway Light" pitchFamily="2" charset="0"/>
              </a:rPr>
              <a:t> </a:t>
            </a:r>
            <a:r>
              <a:rPr lang="en-US" sz="1600" dirty="0" err="1">
                <a:latin typeface="Raleway Light" pitchFamily="2" charset="0"/>
              </a:rPr>
              <a:t>kinh</a:t>
            </a:r>
            <a:r>
              <a:rPr lang="en-US" sz="1600" dirty="0">
                <a:latin typeface="Raleway Light" pitchFamily="2" charset="0"/>
              </a:rPr>
              <a:t> </a:t>
            </a:r>
            <a:r>
              <a:rPr lang="en-US" sz="1600" dirty="0" err="1">
                <a:latin typeface="Raleway Light" pitchFamily="2" charset="0"/>
              </a:rPr>
              <a:t>tế</a:t>
            </a:r>
            <a:r>
              <a:rPr lang="en-US" sz="1600" dirty="0">
                <a:latin typeface="Raleway Light" pitchFamily="2" charset="0"/>
              </a:rPr>
              <a:t> </a:t>
            </a:r>
            <a:r>
              <a:rPr lang="en-US" sz="1600" dirty="0" err="1">
                <a:latin typeface="Raleway Light" pitchFamily="2" charset="0"/>
              </a:rPr>
              <a:t>chưa</a:t>
            </a:r>
            <a:r>
              <a:rPr lang="en-US" sz="1600" dirty="0">
                <a:latin typeface="Raleway Light" pitchFamily="2" charset="0"/>
              </a:rPr>
              <a:t> </a:t>
            </a:r>
            <a:r>
              <a:rPr lang="en-US" sz="1600" dirty="0" err="1">
                <a:latin typeface="Raleway Light" pitchFamily="2" charset="0"/>
              </a:rPr>
              <a:t>cao</a:t>
            </a:r>
            <a:r>
              <a:rPr lang="en-US" sz="1600" dirty="0">
                <a:latin typeface="Raleway Light" pitchFamily="2" charset="0"/>
              </a:rPr>
              <a:t>. </a:t>
            </a:r>
          </a:p>
          <a:p>
            <a:pPr marL="0" marR="0" indent="457200" algn="just">
              <a:lnSpc>
                <a:spcPct val="107000"/>
              </a:lnSpc>
              <a:spcBef>
                <a:spcPts val="300"/>
              </a:spcBef>
              <a:spcAft>
                <a:spcPts val="300"/>
              </a:spcAft>
            </a:pPr>
            <a:r>
              <a:rPr lang="en-US" sz="1600" dirty="0" err="1">
                <a:latin typeface="Raleway Light" pitchFamily="2" charset="0"/>
              </a:rPr>
              <a:t>Đổi</a:t>
            </a:r>
            <a:r>
              <a:rPr lang="en-US" sz="1600" dirty="0">
                <a:latin typeface="Raleway Light" pitchFamily="2" charset="0"/>
              </a:rPr>
              <a:t> </a:t>
            </a:r>
            <a:r>
              <a:rPr lang="en-US" sz="1600" dirty="0" err="1">
                <a:latin typeface="Raleway Light" pitchFamily="2" charset="0"/>
              </a:rPr>
              <a:t>mới</a:t>
            </a:r>
            <a:r>
              <a:rPr lang="en-US" sz="1600" dirty="0">
                <a:latin typeface="Raleway Light" pitchFamily="2" charset="0"/>
              </a:rPr>
              <a:t> </a:t>
            </a:r>
            <a:r>
              <a:rPr lang="en-US" sz="1600" dirty="0" err="1">
                <a:latin typeface="Raleway Light" pitchFamily="2" charset="0"/>
              </a:rPr>
              <a:t>giáo</a:t>
            </a:r>
            <a:r>
              <a:rPr lang="en-US" sz="1600" dirty="0">
                <a:latin typeface="Raleway Light" pitchFamily="2" charset="0"/>
              </a:rPr>
              <a:t> </a:t>
            </a:r>
            <a:r>
              <a:rPr lang="en-US" sz="1600" dirty="0" err="1">
                <a:latin typeface="Raleway Light" pitchFamily="2" charset="0"/>
              </a:rPr>
              <a:t>dục</a:t>
            </a:r>
            <a:r>
              <a:rPr lang="en-US" sz="1600" dirty="0">
                <a:latin typeface="Raleway Light" pitchFamily="2" charset="0"/>
              </a:rPr>
              <a:t> </a:t>
            </a:r>
            <a:r>
              <a:rPr lang="en-US" sz="1600" dirty="0" err="1">
                <a:latin typeface="Raleway Light" pitchFamily="2" charset="0"/>
              </a:rPr>
              <a:t>và</a:t>
            </a:r>
            <a:r>
              <a:rPr lang="en-US" sz="1600" dirty="0">
                <a:latin typeface="Raleway Light" pitchFamily="2" charset="0"/>
              </a:rPr>
              <a:t> </a:t>
            </a:r>
            <a:r>
              <a:rPr lang="en-US" sz="1600" dirty="0" err="1">
                <a:latin typeface="Raleway Light" pitchFamily="2" charset="0"/>
              </a:rPr>
              <a:t>đào</a:t>
            </a:r>
            <a:r>
              <a:rPr lang="en-US" sz="1600" dirty="0">
                <a:latin typeface="Raleway Light" pitchFamily="2" charset="0"/>
              </a:rPr>
              <a:t> </a:t>
            </a:r>
            <a:r>
              <a:rPr lang="en-US" sz="1600" dirty="0" err="1">
                <a:latin typeface="Raleway Light" pitchFamily="2" charset="0"/>
              </a:rPr>
              <a:t>tạo</a:t>
            </a:r>
            <a:r>
              <a:rPr lang="en-US" sz="1600" dirty="0">
                <a:latin typeface="Raleway Light" pitchFamily="2" charset="0"/>
              </a:rPr>
              <a:t> khoa </a:t>
            </a:r>
            <a:r>
              <a:rPr lang="en-US" sz="1600" dirty="0" err="1">
                <a:latin typeface="Raleway Light" pitchFamily="2" charset="0"/>
              </a:rPr>
              <a:t>học</a:t>
            </a:r>
            <a:r>
              <a:rPr lang="en-US" sz="1600" dirty="0">
                <a:latin typeface="Raleway Light" pitchFamily="2" charset="0"/>
              </a:rPr>
              <a:t> </a:t>
            </a:r>
            <a:r>
              <a:rPr lang="en-US" sz="1600" dirty="0" err="1">
                <a:latin typeface="Raleway Light" pitchFamily="2" charset="0"/>
              </a:rPr>
              <a:t>và</a:t>
            </a:r>
            <a:r>
              <a:rPr lang="en-US" sz="1600" dirty="0">
                <a:latin typeface="Raleway Light" pitchFamily="2" charset="0"/>
              </a:rPr>
              <a:t> </a:t>
            </a:r>
            <a:r>
              <a:rPr lang="en-US" sz="1600" dirty="0" err="1">
                <a:latin typeface="Raleway Light" pitchFamily="2" charset="0"/>
              </a:rPr>
              <a:t>công</a:t>
            </a:r>
            <a:r>
              <a:rPr lang="en-US" sz="1600" dirty="0">
                <a:latin typeface="Raleway Light" pitchFamily="2" charset="0"/>
              </a:rPr>
              <a:t> </a:t>
            </a:r>
            <a:r>
              <a:rPr lang="en-US" sz="1600" dirty="0" err="1">
                <a:latin typeface="Raleway Light" pitchFamily="2" charset="0"/>
              </a:rPr>
              <a:t>nghệ</a:t>
            </a:r>
            <a:r>
              <a:rPr lang="en-US" sz="1600" dirty="0">
                <a:latin typeface="Raleway Light" pitchFamily="2" charset="0"/>
              </a:rPr>
              <a:t> </a:t>
            </a:r>
            <a:r>
              <a:rPr lang="en-US" sz="1600" dirty="0" err="1">
                <a:latin typeface="Raleway Light" pitchFamily="2" charset="0"/>
              </a:rPr>
              <a:t>chưa</a:t>
            </a:r>
            <a:r>
              <a:rPr lang="en-US" sz="1600" dirty="0">
                <a:latin typeface="Raleway Light" pitchFamily="2" charset="0"/>
              </a:rPr>
              <a:t> </a:t>
            </a:r>
            <a:r>
              <a:rPr lang="en-US" sz="1600" dirty="0" err="1">
                <a:latin typeface="Raleway Light" pitchFamily="2" charset="0"/>
              </a:rPr>
              <a:t>thực</a:t>
            </a:r>
            <a:r>
              <a:rPr lang="en-US" sz="1600" dirty="0">
                <a:latin typeface="Raleway Light" pitchFamily="2" charset="0"/>
              </a:rPr>
              <a:t> </a:t>
            </a:r>
            <a:r>
              <a:rPr lang="en-US" sz="1600" dirty="0" err="1">
                <a:latin typeface="Raleway Light" pitchFamily="2" charset="0"/>
              </a:rPr>
              <a:t>sự</a:t>
            </a:r>
            <a:r>
              <a:rPr lang="en-US" sz="1600" dirty="0">
                <a:latin typeface="Raleway Light" pitchFamily="2" charset="0"/>
              </a:rPr>
              <a:t> </a:t>
            </a:r>
            <a:r>
              <a:rPr lang="en-US" sz="1600" dirty="0" err="1">
                <a:latin typeface="Raleway Light" pitchFamily="2" charset="0"/>
              </a:rPr>
              <a:t>trở</a:t>
            </a:r>
            <a:r>
              <a:rPr lang="en-US" sz="1600" dirty="0">
                <a:latin typeface="Raleway Light" pitchFamily="2" charset="0"/>
              </a:rPr>
              <a:t> </a:t>
            </a:r>
            <a:r>
              <a:rPr lang="en-US" sz="1600" dirty="0" err="1">
                <a:latin typeface="Raleway Light" pitchFamily="2" charset="0"/>
              </a:rPr>
              <a:t>thành</a:t>
            </a:r>
            <a:r>
              <a:rPr lang="en-US" sz="1600" dirty="0">
                <a:latin typeface="Raleway Light" pitchFamily="2" charset="0"/>
              </a:rPr>
              <a:t> </a:t>
            </a:r>
            <a:r>
              <a:rPr lang="en-US" sz="1600" dirty="0" err="1">
                <a:latin typeface="Raleway Light" pitchFamily="2" charset="0"/>
              </a:rPr>
              <a:t>động</a:t>
            </a:r>
            <a:r>
              <a:rPr lang="en-US" sz="1600" dirty="0">
                <a:latin typeface="Raleway Light" pitchFamily="2" charset="0"/>
              </a:rPr>
              <a:t> </a:t>
            </a:r>
            <a:r>
              <a:rPr lang="en-US" sz="1600" dirty="0" err="1">
                <a:latin typeface="Raleway Light" pitchFamily="2" charset="0"/>
              </a:rPr>
              <a:t>lực</a:t>
            </a:r>
            <a:r>
              <a:rPr lang="en-US" sz="1600" dirty="0">
                <a:latin typeface="Raleway Light" pitchFamily="2" charset="0"/>
              </a:rPr>
              <a:t> then </a:t>
            </a:r>
            <a:r>
              <a:rPr lang="en-US" sz="1600" dirty="0" err="1">
                <a:latin typeface="Raleway Light" pitchFamily="2" charset="0"/>
              </a:rPr>
              <a:t>chốt</a:t>
            </a:r>
            <a:r>
              <a:rPr lang="en-US" sz="1600" dirty="0">
                <a:latin typeface="Raleway Light" pitchFamily="2" charset="0"/>
              </a:rPr>
              <a:t> </a:t>
            </a:r>
            <a:r>
              <a:rPr lang="en-US" sz="1600" dirty="0" err="1">
                <a:latin typeface="Raleway Light" pitchFamily="2" charset="0"/>
              </a:rPr>
              <a:t>thúc</a:t>
            </a:r>
            <a:r>
              <a:rPr lang="en-US" sz="1600" dirty="0">
                <a:latin typeface="Raleway Light" pitchFamily="2" charset="0"/>
              </a:rPr>
              <a:t> </a:t>
            </a:r>
            <a:r>
              <a:rPr lang="en-US" sz="1600" dirty="0" err="1">
                <a:latin typeface="Raleway Light" pitchFamily="2" charset="0"/>
              </a:rPr>
              <a:t>đẩy</a:t>
            </a:r>
            <a:r>
              <a:rPr lang="en-US" sz="1600" dirty="0">
                <a:latin typeface="Raleway Light" pitchFamily="2" charset="0"/>
              </a:rPr>
              <a:t> </a:t>
            </a:r>
            <a:r>
              <a:rPr lang="en-US" sz="1600" dirty="0" err="1">
                <a:latin typeface="Raleway Light" pitchFamily="2" charset="0"/>
              </a:rPr>
              <a:t>phát</a:t>
            </a:r>
            <a:r>
              <a:rPr lang="en-US" sz="1600" dirty="0">
                <a:latin typeface="Raleway Light" pitchFamily="2" charset="0"/>
              </a:rPr>
              <a:t> </a:t>
            </a:r>
            <a:r>
              <a:rPr lang="en-US" sz="1600" dirty="0" err="1">
                <a:latin typeface="Raleway Light" pitchFamily="2" charset="0"/>
              </a:rPr>
              <a:t>triển</a:t>
            </a:r>
            <a:r>
              <a:rPr lang="en-US" sz="1600" dirty="0">
                <a:latin typeface="Raleway Light" pitchFamily="2" charset="0"/>
              </a:rPr>
              <a:t> </a:t>
            </a:r>
            <a:r>
              <a:rPr lang="en-US" sz="1600" dirty="0" err="1">
                <a:latin typeface="Raleway Light" pitchFamily="2" charset="0"/>
              </a:rPr>
              <a:t>kinh</a:t>
            </a:r>
            <a:r>
              <a:rPr lang="en-US" sz="1600" dirty="0">
                <a:latin typeface="Raleway Light" pitchFamily="2" charset="0"/>
              </a:rPr>
              <a:t> </a:t>
            </a:r>
            <a:r>
              <a:rPr lang="en-US" sz="1600" dirty="0" err="1">
                <a:latin typeface="Raleway Light" pitchFamily="2" charset="0"/>
              </a:rPr>
              <a:t>tế</a:t>
            </a:r>
            <a:r>
              <a:rPr lang="en-US" sz="1600" dirty="0">
                <a:latin typeface="Raleway Light" pitchFamily="2" charset="0"/>
              </a:rPr>
              <a:t> -</a:t>
            </a:r>
            <a:r>
              <a:rPr lang="en-US" sz="1600" dirty="0" err="1">
                <a:latin typeface="Raleway Light" pitchFamily="2" charset="0"/>
              </a:rPr>
              <a:t>xã</a:t>
            </a:r>
            <a:r>
              <a:rPr lang="en-US" sz="1600" dirty="0">
                <a:latin typeface="Raleway Light" pitchFamily="2" charset="0"/>
              </a:rPr>
              <a:t> </a:t>
            </a:r>
            <a:r>
              <a:rPr lang="en-US" sz="1600" dirty="0" err="1">
                <a:latin typeface="Raleway Light" pitchFamily="2" charset="0"/>
              </a:rPr>
              <a:t>hội</a:t>
            </a:r>
            <a:r>
              <a:rPr lang="en-US" sz="1600" dirty="0">
                <a:latin typeface="Raleway Light" pitchFamily="2" charset="0"/>
              </a:rPr>
              <a:t> . </a:t>
            </a:r>
          </a:p>
          <a:p>
            <a:pPr marL="0" marR="0" indent="457200" algn="just">
              <a:lnSpc>
                <a:spcPct val="107000"/>
              </a:lnSpc>
              <a:spcBef>
                <a:spcPts val="300"/>
              </a:spcBef>
              <a:spcAft>
                <a:spcPts val="300"/>
              </a:spcAft>
            </a:pPr>
            <a:r>
              <a:rPr lang="en-US" sz="1600" dirty="0" err="1">
                <a:latin typeface="Raleway Light" pitchFamily="2" charset="0"/>
              </a:rPr>
              <a:t>Lĩnh</a:t>
            </a:r>
            <a:r>
              <a:rPr lang="en-US" sz="1600" dirty="0">
                <a:latin typeface="Raleway Light" pitchFamily="2" charset="0"/>
              </a:rPr>
              <a:t> </a:t>
            </a:r>
            <a:r>
              <a:rPr lang="en-US" sz="1600" dirty="0" err="1">
                <a:latin typeface="Raleway Light" pitchFamily="2" charset="0"/>
              </a:rPr>
              <a:t>vực</a:t>
            </a:r>
            <a:r>
              <a:rPr lang="en-US" sz="1600" dirty="0">
                <a:latin typeface="Raleway Light" pitchFamily="2" charset="0"/>
              </a:rPr>
              <a:t> </a:t>
            </a:r>
            <a:r>
              <a:rPr lang="en-US" sz="1600" dirty="0" err="1">
                <a:latin typeface="Raleway Light" pitchFamily="2" charset="0"/>
              </a:rPr>
              <a:t>văn</a:t>
            </a:r>
            <a:r>
              <a:rPr lang="en-US" sz="1600" dirty="0">
                <a:latin typeface="Raleway Light" pitchFamily="2" charset="0"/>
              </a:rPr>
              <a:t> </a:t>
            </a:r>
            <a:r>
              <a:rPr lang="en-US" sz="1600" dirty="0" err="1">
                <a:latin typeface="Raleway Light" pitchFamily="2" charset="0"/>
              </a:rPr>
              <a:t>hóa</a:t>
            </a:r>
            <a:r>
              <a:rPr lang="en-US" sz="1600" dirty="0">
                <a:latin typeface="Raleway Light" pitchFamily="2" charset="0"/>
              </a:rPr>
              <a:t>, </a:t>
            </a:r>
            <a:r>
              <a:rPr lang="en-US" sz="1600" dirty="0" err="1">
                <a:latin typeface="Raleway Light" pitchFamily="2" charset="0"/>
              </a:rPr>
              <a:t>xã</a:t>
            </a:r>
            <a:r>
              <a:rPr lang="en-US" sz="1600" dirty="0">
                <a:latin typeface="Raleway Light" pitchFamily="2" charset="0"/>
              </a:rPr>
              <a:t> </a:t>
            </a:r>
            <a:r>
              <a:rPr lang="en-US" sz="1600" dirty="0" err="1">
                <a:latin typeface="Raleway Light" pitchFamily="2" charset="0"/>
              </a:rPr>
              <a:t>hội</a:t>
            </a:r>
            <a:r>
              <a:rPr lang="en-US" sz="1600" dirty="0">
                <a:latin typeface="Raleway Light" pitchFamily="2" charset="0"/>
              </a:rPr>
              <a:t> </a:t>
            </a:r>
            <a:r>
              <a:rPr lang="en-US" sz="1600" dirty="0" err="1">
                <a:latin typeface="Raleway Light" pitchFamily="2" charset="0"/>
              </a:rPr>
              <a:t>chưa</a:t>
            </a:r>
            <a:r>
              <a:rPr lang="en-US" sz="1600" dirty="0">
                <a:latin typeface="Raleway Light" pitchFamily="2" charset="0"/>
              </a:rPr>
              <a:t> có </a:t>
            </a:r>
            <a:r>
              <a:rPr lang="en-US" sz="1600" dirty="0" err="1">
                <a:latin typeface="Raleway Light" pitchFamily="2" charset="0"/>
              </a:rPr>
              <a:t>nhiều</a:t>
            </a:r>
            <a:r>
              <a:rPr lang="en-US" sz="1600" dirty="0">
                <a:latin typeface="Raleway Light" pitchFamily="2" charset="0"/>
              </a:rPr>
              <a:t> </a:t>
            </a:r>
            <a:r>
              <a:rPr lang="en-US" sz="1600" dirty="0" err="1">
                <a:latin typeface="Raleway Light" pitchFamily="2" charset="0"/>
              </a:rPr>
              <a:t>đột</a:t>
            </a:r>
            <a:r>
              <a:rPr lang="en-US" sz="1600" dirty="0">
                <a:latin typeface="Raleway Light" pitchFamily="2" charset="0"/>
              </a:rPr>
              <a:t> </a:t>
            </a:r>
            <a:r>
              <a:rPr lang="en-US" sz="1600" dirty="0" err="1">
                <a:latin typeface="Raleway Light" pitchFamily="2" charset="0"/>
              </a:rPr>
              <a:t>phá</a:t>
            </a:r>
            <a:r>
              <a:rPr lang="en-US" sz="1600" dirty="0">
                <a:latin typeface="Raleway Light" pitchFamily="2" charset="0"/>
              </a:rPr>
              <a:t>, </a:t>
            </a:r>
            <a:r>
              <a:rPr lang="en-US" sz="1600" dirty="0" err="1">
                <a:latin typeface="Raleway Light" pitchFamily="2" charset="0"/>
              </a:rPr>
              <a:t>hiệu</a:t>
            </a:r>
            <a:r>
              <a:rPr lang="en-US" sz="1600" dirty="0">
                <a:latin typeface="Raleway Light" pitchFamily="2" charset="0"/>
              </a:rPr>
              <a:t> </a:t>
            </a:r>
            <a:r>
              <a:rPr lang="en-US" sz="1600" dirty="0" err="1">
                <a:latin typeface="Raleway Light" pitchFamily="2" charset="0"/>
              </a:rPr>
              <a:t>quả</a:t>
            </a:r>
            <a:r>
              <a:rPr lang="en-US" sz="1600" dirty="0">
                <a:latin typeface="Raleway Light" pitchFamily="2" charset="0"/>
              </a:rPr>
              <a:t> </a:t>
            </a:r>
            <a:r>
              <a:rPr lang="en-US" sz="1600" dirty="0" err="1">
                <a:latin typeface="Raleway Light" pitchFamily="2" charset="0"/>
              </a:rPr>
              <a:t>chưa</a:t>
            </a:r>
            <a:r>
              <a:rPr lang="en-US" sz="1600" dirty="0">
                <a:latin typeface="Raleway Light" pitchFamily="2" charset="0"/>
              </a:rPr>
              <a:t> </a:t>
            </a:r>
            <a:r>
              <a:rPr lang="en-US" sz="1600" dirty="0" err="1">
                <a:latin typeface="Raleway Light" pitchFamily="2" charset="0"/>
              </a:rPr>
              <a:t>cao</a:t>
            </a:r>
            <a:r>
              <a:rPr lang="en-US" sz="1600" dirty="0">
                <a:latin typeface="Raleway Light" pitchFamily="2" charset="0"/>
              </a:rPr>
              <a:t>. </a:t>
            </a:r>
          </a:p>
        </p:txBody>
      </p:sp>
    </p:spTree>
    <p:extLst>
      <p:ext uri="{BB962C8B-B14F-4D97-AF65-F5344CB8AC3E}">
        <p14:creationId xmlns:p14="http://schemas.microsoft.com/office/powerpoint/2010/main" val="3471503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ctrTitle" idx="4294967295"/>
          </p:nvPr>
        </p:nvSpPr>
        <p:spPr>
          <a:xfrm>
            <a:off x="463090" y="660217"/>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solidFill>
                  <a:schemeClr val="accent1"/>
                </a:solidFill>
              </a:rPr>
              <a:t>H</a:t>
            </a:r>
            <a:r>
              <a:rPr lang="en" sz="4800" dirty="0">
                <a:solidFill>
                  <a:schemeClr val="accent1"/>
                </a:solidFill>
              </a:rPr>
              <a:t>ạn chế </a:t>
            </a:r>
            <a:r>
              <a:rPr lang="en" sz="4800" dirty="0">
                <a:solidFill>
                  <a:schemeClr val="tx1">
                    <a:lumMod val="50000"/>
                  </a:schemeClr>
                </a:solidFill>
              </a:rPr>
              <a:t>khuyết điểm</a:t>
            </a:r>
            <a:endParaRPr sz="4800" dirty="0">
              <a:solidFill>
                <a:schemeClr val="tx1">
                  <a:lumMod val="50000"/>
                </a:schemeClr>
              </a:solidFill>
            </a:endParaRPr>
          </a:p>
        </p:txBody>
      </p:sp>
      <p:sp>
        <p:nvSpPr>
          <p:cNvPr id="239" name="Google Shape;239;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10" name="TextBox 9">
            <a:extLst>
              <a:ext uri="{FF2B5EF4-FFF2-40B4-BE49-F238E27FC236}">
                <a16:creationId xmlns:a16="http://schemas.microsoft.com/office/drawing/2014/main" id="{A3346FC2-DECC-4881-A94C-10670DE7864B}"/>
              </a:ext>
            </a:extLst>
          </p:cNvPr>
          <p:cNvSpPr txBox="1"/>
          <p:nvPr/>
        </p:nvSpPr>
        <p:spPr>
          <a:xfrm>
            <a:off x="722299" y="1683977"/>
            <a:ext cx="8344861" cy="2414187"/>
          </a:xfrm>
          <a:prstGeom prst="rect">
            <a:avLst/>
          </a:prstGeom>
          <a:noFill/>
        </p:spPr>
        <p:txBody>
          <a:bodyPr wrap="square">
            <a:spAutoFit/>
          </a:bodyPr>
          <a:lstStyle/>
          <a:p>
            <a:pPr marL="0" marR="0" indent="457200" algn="just">
              <a:lnSpc>
                <a:spcPct val="107000"/>
              </a:lnSpc>
              <a:spcBef>
                <a:spcPts val="300"/>
              </a:spcBef>
              <a:spcAft>
                <a:spcPts val="300"/>
              </a:spcAft>
            </a:pPr>
            <a:r>
              <a:rPr lang="en-US" sz="1600" dirty="0" err="1">
                <a:latin typeface="Raleway Light" pitchFamily="2" charset="0"/>
              </a:rPr>
              <a:t>Quản</a:t>
            </a:r>
            <a:r>
              <a:rPr lang="en-US" sz="1600" dirty="0">
                <a:latin typeface="Raleway Light" pitchFamily="2" charset="0"/>
              </a:rPr>
              <a:t> </a:t>
            </a:r>
            <a:r>
              <a:rPr lang="en-US" sz="1600" dirty="0" err="1">
                <a:latin typeface="Raleway Light" pitchFamily="2" charset="0"/>
              </a:rPr>
              <a:t>lý</a:t>
            </a:r>
            <a:r>
              <a:rPr lang="en-US" sz="1600" dirty="0">
                <a:latin typeface="Raleway Light" pitchFamily="2" charset="0"/>
              </a:rPr>
              <a:t> </a:t>
            </a:r>
            <a:r>
              <a:rPr lang="en-US" sz="1600" dirty="0" err="1">
                <a:latin typeface="Raleway Light" pitchFamily="2" charset="0"/>
              </a:rPr>
              <a:t>tài</a:t>
            </a:r>
            <a:r>
              <a:rPr lang="en-US" sz="1600" dirty="0">
                <a:latin typeface="Raleway Light" pitchFamily="2" charset="0"/>
              </a:rPr>
              <a:t> </a:t>
            </a:r>
            <a:r>
              <a:rPr lang="en-US" sz="1600" dirty="0" err="1">
                <a:latin typeface="Raleway Light" pitchFamily="2" charset="0"/>
              </a:rPr>
              <a:t>nguyên</a:t>
            </a:r>
            <a:r>
              <a:rPr lang="en-US" sz="1600" dirty="0">
                <a:latin typeface="Raleway Light" pitchFamily="2" charset="0"/>
              </a:rPr>
              <a:t>, </a:t>
            </a:r>
            <a:r>
              <a:rPr lang="en-US" sz="1600" dirty="0" err="1">
                <a:latin typeface="Raleway Light" pitchFamily="2" charset="0"/>
              </a:rPr>
              <a:t>bảo</a:t>
            </a:r>
            <a:r>
              <a:rPr lang="en-US" sz="1600" dirty="0">
                <a:latin typeface="Raleway Light" pitchFamily="2" charset="0"/>
              </a:rPr>
              <a:t> </a:t>
            </a:r>
            <a:r>
              <a:rPr lang="en-US" sz="1600" dirty="0" err="1">
                <a:latin typeface="Raleway Light" pitchFamily="2" charset="0"/>
              </a:rPr>
              <a:t>vệ</a:t>
            </a:r>
            <a:r>
              <a:rPr lang="en-US" sz="1600" dirty="0">
                <a:latin typeface="Raleway Light" pitchFamily="2" charset="0"/>
              </a:rPr>
              <a:t> </a:t>
            </a:r>
            <a:r>
              <a:rPr lang="en-US" sz="1600" dirty="0" err="1">
                <a:latin typeface="Raleway Light" pitchFamily="2" charset="0"/>
              </a:rPr>
              <a:t>môi</a:t>
            </a:r>
            <a:r>
              <a:rPr lang="en-US" sz="1600" dirty="0">
                <a:latin typeface="Raleway Light" pitchFamily="2" charset="0"/>
              </a:rPr>
              <a:t> </a:t>
            </a:r>
            <a:r>
              <a:rPr lang="en-US" sz="1600" dirty="0" err="1">
                <a:latin typeface="Raleway Light" pitchFamily="2" charset="0"/>
              </a:rPr>
              <a:t>trường</a:t>
            </a:r>
            <a:r>
              <a:rPr lang="en-US" sz="1600" dirty="0">
                <a:latin typeface="Raleway Light" pitchFamily="2" charset="0"/>
              </a:rPr>
              <a:t>, </a:t>
            </a:r>
            <a:r>
              <a:rPr lang="en-US" sz="1600" dirty="0" err="1">
                <a:latin typeface="Raleway Light" pitchFamily="2" charset="0"/>
              </a:rPr>
              <a:t>khả</a:t>
            </a:r>
            <a:r>
              <a:rPr lang="en-US" sz="1600" dirty="0">
                <a:latin typeface="Raleway Light" pitchFamily="2" charset="0"/>
              </a:rPr>
              <a:t> </a:t>
            </a:r>
            <a:r>
              <a:rPr lang="en-US" sz="1600" dirty="0" err="1">
                <a:latin typeface="Raleway Light" pitchFamily="2" charset="0"/>
              </a:rPr>
              <a:t>năng</a:t>
            </a:r>
            <a:r>
              <a:rPr lang="en-US" sz="1600" dirty="0">
                <a:latin typeface="Raleway Light" pitchFamily="2" charset="0"/>
              </a:rPr>
              <a:t> </a:t>
            </a:r>
            <a:r>
              <a:rPr lang="en-US" sz="1600" dirty="0" err="1">
                <a:latin typeface="Raleway Light" pitchFamily="2" charset="0"/>
              </a:rPr>
              <a:t>thích</a:t>
            </a:r>
            <a:r>
              <a:rPr lang="en-US" sz="1600" dirty="0">
                <a:latin typeface="Raleway Light" pitchFamily="2" charset="0"/>
              </a:rPr>
              <a:t> </a:t>
            </a:r>
            <a:r>
              <a:rPr lang="en-US" sz="1600" dirty="0" err="1">
                <a:latin typeface="Raleway Light" pitchFamily="2" charset="0"/>
              </a:rPr>
              <a:t>ứng</a:t>
            </a:r>
            <a:r>
              <a:rPr lang="en-US" sz="1600" dirty="0">
                <a:latin typeface="Raleway Light" pitchFamily="2" charset="0"/>
              </a:rPr>
              <a:t> </a:t>
            </a:r>
            <a:r>
              <a:rPr lang="en-US" sz="1600" dirty="0" err="1">
                <a:latin typeface="Raleway Light" pitchFamily="2" charset="0"/>
              </a:rPr>
              <a:t>với</a:t>
            </a:r>
            <a:r>
              <a:rPr lang="en-US" sz="1600" dirty="0">
                <a:latin typeface="Raleway Light" pitchFamily="2" charset="0"/>
              </a:rPr>
              <a:t> </a:t>
            </a:r>
            <a:r>
              <a:rPr lang="en-US" sz="1600" dirty="0" err="1">
                <a:latin typeface="Raleway Light" pitchFamily="2" charset="0"/>
              </a:rPr>
              <a:t>biến</a:t>
            </a:r>
            <a:r>
              <a:rPr lang="en-US" sz="1600" dirty="0">
                <a:latin typeface="Raleway Light" pitchFamily="2" charset="0"/>
              </a:rPr>
              <a:t> </a:t>
            </a:r>
            <a:r>
              <a:rPr lang="en-US" sz="1600" dirty="0" err="1">
                <a:latin typeface="Raleway Light" pitchFamily="2" charset="0"/>
              </a:rPr>
              <a:t>đổi</a:t>
            </a:r>
            <a:r>
              <a:rPr lang="en-US" sz="1600" dirty="0">
                <a:latin typeface="Raleway Light" pitchFamily="2" charset="0"/>
              </a:rPr>
              <a:t> </a:t>
            </a:r>
            <a:r>
              <a:rPr lang="en-US" sz="1600" dirty="0" err="1">
                <a:latin typeface="Raleway Light" pitchFamily="2" charset="0"/>
              </a:rPr>
              <a:t>khí</a:t>
            </a:r>
            <a:r>
              <a:rPr lang="en-US" sz="1600" dirty="0">
                <a:latin typeface="Raleway Light" pitchFamily="2" charset="0"/>
              </a:rPr>
              <a:t> </a:t>
            </a:r>
            <a:r>
              <a:rPr lang="en-US" sz="1600" dirty="0" err="1">
                <a:latin typeface="Raleway Light" pitchFamily="2" charset="0"/>
              </a:rPr>
              <a:t>hậu</a:t>
            </a:r>
            <a:r>
              <a:rPr lang="en-US" sz="1600" dirty="0">
                <a:latin typeface="Raleway Light" pitchFamily="2" charset="0"/>
              </a:rPr>
              <a:t> </a:t>
            </a:r>
            <a:r>
              <a:rPr lang="en-US" sz="1600" dirty="0" err="1">
                <a:latin typeface="Raleway Light" pitchFamily="2" charset="0"/>
              </a:rPr>
              <a:t>còn</a:t>
            </a:r>
            <a:r>
              <a:rPr lang="en-US" sz="1600" dirty="0">
                <a:latin typeface="Raleway Light" pitchFamily="2" charset="0"/>
              </a:rPr>
              <a:t> </a:t>
            </a:r>
            <a:r>
              <a:rPr lang="en-US" sz="1600" dirty="0" err="1">
                <a:latin typeface="Raleway Light" pitchFamily="2" charset="0"/>
              </a:rPr>
              <a:t>bất</a:t>
            </a:r>
            <a:r>
              <a:rPr lang="en-US" sz="1600" dirty="0">
                <a:latin typeface="Raleway Light" pitchFamily="2" charset="0"/>
              </a:rPr>
              <a:t> </a:t>
            </a:r>
            <a:r>
              <a:rPr lang="en-US" sz="1600" dirty="0" err="1">
                <a:latin typeface="Raleway Light" pitchFamily="2" charset="0"/>
              </a:rPr>
              <a:t>cập</a:t>
            </a:r>
            <a:r>
              <a:rPr lang="en-US" sz="1600" dirty="0">
                <a:latin typeface="Raleway Light" pitchFamily="2" charset="0"/>
              </a:rPr>
              <a:t>. </a:t>
            </a:r>
          </a:p>
          <a:p>
            <a:pPr marL="0" marR="0" indent="457200" algn="just">
              <a:lnSpc>
                <a:spcPct val="107000"/>
              </a:lnSpc>
              <a:spcBef>
                <a:spcPts val="300"/>
              </a:spcBef>
              <a:spcAft>
                <a:spcPts val="300"/>
              </a:spcAft>
            </a:pPr>
            <a:r>
              <a:rPr lang="en-US" sz="1600" dirty="0" err="1">
                <a:latin typeface="Raleway Light" pitchFamily="2" charset="0"/>
              </a:rPr>
              <a:t>Các</a:t>
            </a:r>
            <a:r>
              <a:rPr lang="en-US" sz="1600" dirty="0">
                <a:latin typeface="Raleway Light" pitchFamily="2" charset="0"/>
              </a:rPr>
              <a:t> </a:t>
            </a:r>
            <a:r>
              <a:rPr lang="en-US" sz="1600" dirty="0" err="1">
                <a:latin typeface="Raleway Light" pitchFamily="2" charset="0"/>
              </a:rPr>
              <a:t>lĩnh</a:t>
            </a:r>
            <a:r>
              <a:rPr lang="en-US" sz="1600" dirty="0">
                <a:latin typeface="Raleway Light" pitchFamily="2" charset="0"/>
              </a:rPr>
              <a:t> </a:t>
            </a:r>
            <a:r>
              <a:rPr lang="en-US" sz="1600" dirty="0" err="1">
                <a:latin typeface="Raleway Light" pitchFamily="2" charset="0"/>
              </a:rPr>
              <a:t>vực</a:t>
            </a:r>
            <a:r>
              <a:rPr lang="en-US" sz="1600" dirty="0">
                <a:latin typeface="Raleway Light" pitchFamily="2" charset="0"/>
              </a:rPr>
              <a:t> </a:t>
            </a:r>
            <a:r>
              <a:rPr lang="en-US" sz="1600" dirty="0" err="1">
                <a:latin typeface="Raleway Light" pitchFamily="2" charset="0"/>
              </a:rPr>
              <a:t>quốc</a:t>
            </a:r>
            <a:r>
              <a:rPr lang="en-US" sz="1600" dirty="0">
                <a:latin typeface="Raleway Light" pitchFamily="2" charset="0"/>
              </a:rPr>
              <a:t> </a:t>
            </a:r>
            <a:r>
              <a:rPr lang="en-US" sz="1600" dirty="0" err="1">
                <a:latin typeface="Raleway Light" pitchFamily="2" charset="0"/>
              </a:rPr>
              <a:t>phòng</a:t>
            </a:r>
            <a:r>
              <a:rPr lang="en-US" sz="1600" dirty="0">
                <a:latin typeface="Raleway Light" pitchFamily="2" charset="0"/>
              </a:rPr>
              <a:t>, an </a:t>
            </a:r>
            <a:r>
              <a:rPr lang="en-US" sz="1600" dirty="0" err="1">
                <a:latin typeface="Raleway Light" pitchFamily="2" charset="0"/>
              </a:rPr>
              <a:t>ninh</a:t>
            </a:r>
            <a:r>
              <a:rPr lang="en-US" sz="1600" dirty="0">
                <a:latin typeface="Raleway Light" pitchFamily="2" charset="0"/>
              </a:rPr>
              <a:t>, </a:t>
            </a:r>
            <a:r>
              <a:rPr lang="en-US" sz="1600" dirty="0" err="1">
                <a:latin typeface="Raleway Light" pitchFamily="2" charset="0"/>
              </a:rPr>
              <a:t>đối</a:t>
            </a:r>
            <a:r>
              <a:rPr lang="en-US" sz="1600" dirty="0">
                <a:latin typeface="Raleway Light" pitchFamily="2" charset="0"/>
              </a:rPr>
              <a:t> </a:t>
            </a:r>
            <a:r>
              <a:rPr lang="en-US" sz="1600" dirty="0" err="1">
                <a:latin typeface="Raleway Light" pitchFamily="2" charset="0"/>
              </a:rPr>
              <a:t>ngoại</a:t>
            </a:r>
            <a:r>
              <a:rPr lang="en-US" sz="1600" dirty="0">
                <a:latin typeface="Raleway Light" pitchFamily="2" charset="0"/>
              </a:rPr>
              <a:t> </a:t>
            </a:r>
            <a:r>
              <a:rPr lang="en-US" sz="1600" dirty="0" err="1">
                <a:latin typeface="Raleway Light" pitchFamily="2" charset="0"/>
              </a:rPr>
              <a:t>còn</a:t>
            </a:r>
            <a:r>
              <a:rPr lang="en-US" sz="1600" dirty="0">
                <a:latin typeface="Raleway Light" pitchFamily="2" charset="0"/>
              </a:rPr>
              <a:t> </a:t>
            </a:r>
            <a:r>
              <a:rPr lang="en-US" sz="1600" dirty="0" err="1">
                <a:latin typeface="Raleway Light" pitchFamily="2" charset="0"/>
              </a:rPr>
              <a:t>một</a:t>
            </a:r>
            <a:r>
              <a:rPr lang="en-US" sz="1600" dirty="0">
                <a:latin typeface="Raleway Light" pitchFamily="2" charset="0"/>
              </a:rPr>
              <a:t> </a:t>
            </a:r>
            <a:r>
              <a:rPr lang="en-US" sz="1600" dirty="0" err="1">
                <a:latin typeface="Raleway Light" pitchFamily="2" charset="0"/>
              </a:rPr>
              <a:t>số</a:t>
            </a:r>
            <a:r>
              <a:rPr lang="en-US" sz="1600" dirty="0">
                <a:latin typeface="Raleway Light" pitchFamily="2" charset="0"/>
              </a:rPr>
              <a:t> </a:t>
            </a:r>
            <a:r>
              <a:rPr lang="en-US" sz="1600" dirty="0" err="1">
                <a:latin typeface="Raleway Light" pitchFamily="2" charset="0"/>
              </a:rPr>
              <a:t>mặt</a:t>
            </a:r>
            <a:r>
              <a:rPr lang="en-US" sz="1600" dirty="0">
                <a:latin typeface="Raleway Light" pitchFamily="2" charset="0"/>
              </a:rPr>
              <a:t> </a:t>
            </a:r>
            <a:r>
              <a:rPr lang="en-US" sz="1600" dirty="0" err="1">
                <a:latin typeface="Raleway Light" pitchFamily="2" charset="0"/>
              </a:rPr>
              <a:t>hạn</a:t>
            </a:r>
            <a:r>
              <a:rPr lang="en-US" sz="1600" dirty="0">
                <a:latin typeface="Raleway Light" pitchFamily="2" charset="0"/>
              </a:rPr>
              <a:t> </a:t>
            </a:r>
            <a:r>
              <a:rPr lang="en-US" sz="1600" dirty="0" err="1">
                <a:latin typeface="Raleway Light" pitchFamily="2" charset="0"/>
              </a:rPr>
              <a:t>chế</a:t>
            </a:r>
            <a:r>
              <a:rPr lang="en-US" sz="1600" dirty="0">
                <a:latin typeface="Raleway Light" pitchFamily="2" charset="0"/>
              </a:rPr>
              <a:t>.  </a:t>
            </a:r>
          </a:p>
          <a:p>
            <a:pPr marL="0" marR="0" indent="457200" algn="just">
              <a:lnSpc>
                <a:spcPct val="107000"/>
              </a:lnSpc>
              <a:spcBef>
                <a:spcPts val="300"/>
              </a:spcBef>
              <a:spcAft>
                <a:spcPts val="300"/>
              </a:spcAft>
            </a:pPr>
            <a:r>
              <a:rPr lang="en-US" sz="1600" dirty="0" err="1">
                <a:latin typeface="Raleway Light" pitchFamily="2" charset="0"/>
              </a:rPr>
              <a:t>Sức</a:t>
            </a:r>
            <a:r>
              <a:rPr lang="en-US" sz="1600" dirty="0">
                <a:latin typeface="Raleway Light" pitchFamily="2" charset="0"/>
              </a:rPr>
              <a:t> </a:t>
            </a:r>
            <a:r>
              <a:rPr lang="en-US" sz="1600" dirty="0" err="1">
                <a:latin typeface="Raleway Light" pitchFamily="2" charset="0"/>
              </a:rPr>
              <a:t>mạnh</a:t>
            </a:r>
            <a:r>
              <a:rPr lang="en-US" sz="1600" dirty="0">
                <a:latin typeface="Raleway Light" pitchFamily="2" charset="0"/>
              </a:rPr>
              <a:t> </a:t>
            </a:r>
            <a:r>
              <a:rPr lang="en-US" sz="1600" dirty="0" err="1">
                <a:latin typeface="Raleway Light" pitchFamily="2" charset="0"/>
              </a:rPr>
              <a:t>đại</a:t>
            </a:r>
            <a:r>
              <a:rPr lang="en-US" sz="1600" dirty="0">
                <a:latin typeface="Raleway Light" pitchFamily="2" charset="0"/>
              </a:rPr>
              <a:t> </a:t>
            </a:r>
            <a:r>
              <a:rPr lang="en-US" sz="1600" dirty="0" err="1">
                <a:latin typeface="Raleway Light" pitchFamily="2" charset="0"/>
              </a:rPr>
              <a:t>đoàn</a:t>
            </a:r>
            <a:r>
              <a:rPr lang="en-US" sz="1600" dirty="0">
                <a:latin typeface="Raleway Light" pitchFamily="2" charset="0"/>
              </a:rPr>
              <a:t> </a:t>
            </a:r>
            <a:r>
              <a:rPr lang="en-US" sz="1600" dirty="0" err="1">
                <a:latin typeface="Raleway Light" pitchFamily="2" charset="0"/>
              </a:rPr>
              <a:t>kết</a:t>
            </a:r>
            <a:r>
              <a:rPr lang="en-US" sz="1600" dirty="0">
                <a:latin typeface="Raleway Light" pitchFamily="2" charset="0"/>
              </a:rPr>
              <a:t> </a:t>
            </a:r>
            <a:r>
              <a:rPr lang="en-US" sz="1600" dirty="0" err="1">
                <a:latin typeface="Raleway Light" pitchFamily="2" charset="0"/>
              </a:rPr>
              <a:t>toàn</a:t>
            </a:r>
            <a:r>
              <a:rPr lang="en-US" sz="1600" dirty="0">
                <a:latin typeface="Raleway Light" pitchFamily="2" charset="0"/>
              </a:rPr>
              <a:t> </a:t>
            </a:r>
            <a:r>
              <a:rPr lang="en-US" sz="1600" dirty="0" err="1">
                <a:latin typeface="Raleway Light" pitchFamily="2" charset="0"/>
              </a:rPr>
              <a:t>dân</a:t>
            </a:r>
            <a:r>
              <a:rPr lang="en-US" sz="1600" dirty="0">
                <a:latin typeface="Raleway Light" pitchFamily="2" charset="0"/>
              </a:rPr>
              <a:t> </a:t>
            </a:r>
            <a:r>
              <a:rPr lang="en-US" sz="1600" dirty="0" err="1">
                <a:latin typeface="Raleway Light" pitchFamily="2" charset="0"/>
              </a:rPr>
              <a:t>tộc</a:t>
            </a:r>
            <a:r>
              <a:rPr lang="en-US" sz="1600" dirty="0">
                <a:latin typeface="Raleway Light" pitchFamily="2" charset="0"/>
              </a:rPr>
              <a:t> </a:t>
            </a:r>
            <a:r>
              <a:rPr lang="en-US" sz="1600" dirty="0" err="1">
                <a:latin typeface="Raleway Light" pitchFamily="2" charset="0"/>
              </a:rPr>
              <a:t>dân</a:t>
            </a:r>
            <a:r>
              <a:rPr lang="en-US" sz="1600" dirty="0">
                <a:latin typeface="Raleway Light" pitchFamily="2" charset="0"/>
              </a:rPr>
              <a:t> </a:t>
            </a:r>
            <a:r>
              <a:rPr lang="en-US" sz="1600" dirty="0" err="1">
                <a:latin typeface="Raleway Light" pitchFamily="2" charset="0"/>
              </a:rPr>
              <a:t>chủ</a:t>
            </a:r>
            <a:r>
              <a:rPr lang="en-US" sz="1600" dirty="0">
                <a:latin typeface="Raleway Light" pitchFamily="2" charset="0"/>
              </a:rPr>
              <a:t> </a:t>
            </a:r>
            <a:r>
              <a:rPr lang="en-US" sz="1600" dirty="0" err="1">
                <a:latin typeface="Raleway Light" pitchFamily="2" charset="0"/>
              </a:rPr>
              <a:t>xã</a:t>
            </a:r>
            <a:r>
              <a:rPr lang="en-US" sz="1600" dirty="0">
                <a:latin typeface="Raleway Light" pitchFamily="2" charset="0"/>
              </a:rPr>
              <a:t> </a:t>
            </a:r>
            <a:r>
              <a:rPr lang="en-US" sz="1600" dirty="0" err="1">
                <a:latin typeface="Raleway Light" pitchFamily="2" charset="0"/>
              </a:rPr>
              <a:t>hội</a:t>
            </a:r>
            <a:r>
              <a:rPr lang="en-US" sz="1600" dirty="0">
                <a:latin typeface="Raleway Light" pitchFamily="2" charset="0"/>
              </a:rPr>
              <a:t> </a:t>
            </a:r>
            <a:r>
              <a:rPr lang="en-US" sz="1600" dirty="0" err="1">
                <a:latin typeface="Raleway Light" pitchFamily="2" charset="0"/>
              </a:rPr>
              <a:t>chủ</a:t>
            </a:r>
            <a:r>
              <a:rPr lang="en-US" sz="1600" dirty="0">
                <a:latin typeface="Raleway Light" pitchFamily="2" charset="0"/>
              </a:rPr>
              <a:t> </a:t>
            </a:r>
            <a:r>
              <a:rPr lang="en-US" sz="1600" dirty="0" err="1">
                <a:latin typeface="Raleway Light" pitchFamily="2" charset="0"/>
              </a:rPr>
              <a:t>nghĩa</a:t>
            </a:r>
            <a:r>
              <a:rPr lang="en-US" sz="1600" dirty="0">
                <a:latin typeface="Raleway Light" pitchFamily="2" charset="0"/>
              </a:rPr>
              <a:t> có </a:t>
            </a:r>
            <a:r>
              <a:rPr lang="en-US" sz="1600" dirty="0" err="1">
                <a:latin typeface="Raleway Light" pitchFamily="2" charset="0"/>
              </a:rPr>
              <a:t>lúc</a:t>
            </a:r>
            <a:r>
              <a:rPr lang="en-US" sz="1600" dirty="0">
                <a:latin typeface="Raleway Light" pitchFamily="2" charset="0"/>
              </a:rPr>
              <a:t>, có </a:t>
            </a:r>
            <a:r>
              <a:rPr lang="en-US" sz="1600" dirty="0" err="1">
                <a:latin typeface="Raleway Light" pitchFamily="2" charset="0"/>
              </a:rPr>
              <a:t>nơi</a:t>
            </a:r>
            <a:r>
              <a:rPr lang="en-US" sz="1600" dirty="0">
                <a:latin typeface="Raleway Light" pitchFamily="2" charset="0"/>
              </a:rPr>
              <a:t> </a:t>
            </a:r>
            <a:r>
              <a:rPr lang="en-US" sz="1600" dirty="0" err="1">
                <a:latin typeface="Raleway Light" pitchFamily="2" charset="0"/>
              </a:rPr>
              <a:t>chưa</a:t>
            </a:r>
            <a:r>
              <a:rPr lang="en-US" sz="1600" dirty="0">
                <a:latin typeface="Raleway Light" pitchFamily="2" charset="0"/>
              </a:rPr>
              <a:t> </a:t>
            </a:r>
            <a:r>
              <a:rPr lang="en-US" sz="1600" dirty="0" err="1">
                <a:latin typeface="Raleway Light" pitchFamily="2" charset="0"/>
              </a:rPr>
              <a:t>được</a:t>
            </a:r>
            <a:r>
              <a:rPr lang="en-US" sz="1600" dirty="0">
                <a:latin typeface="Raleway Light" pitchFamily="2" charset="0"/>
              </a:rPr>
              <a:t> </a:t>
            </a:r>
            <a:r>
              <a:rPr lang="en-US" sz="1600" dirty="0" err="1">
                <a:latin typeface="Raleway Light" pitchFamily="2" charset="0"/>
              </a:rPr>
              <a:t>quan</a:t>
            </a:r>
            <a:r>
              <a:rPr lang="en-US" sz="1600" dirty="0">
                <a:latin typeface="Raleway Light" pitchFamily="2" charset="0"/>
              </a:rPr>
              <a:t> </a:t>
            </a:r>
            <a:r>
              <a:rPr lang="en-US" sz="1600" dirty="0" err="1">
                <a:latin typeface="Raleway Light" pitchFamily="2" charset="0"/>
              </a:rPr>
              <a:t>tâm</a:t>
            </a:r>
            <a:r>
              <a:rPr lang="en-US" sz="1600" dirty="0">
                <a:latin typeface="Raleway Light" pitchFamily="2" charset="0"/>
              </a:rPr>
              <a:t> </a:t>
            </a:r>
            <a:r>
              <a:rPr lang="en-US" sz="1600" dirty="0" err="1">
                <a:latin typeface="Raleway Light" pitchFamily="2" charset="0"/>
              </a:rPr>
              <a:t>phát</a:t>
            </a:r>
            <a:r>
              <a:rPr lang="en-US" sz="1600" dirty="0">
                <a:latin typeface="Raleway Light" pitchFamily="2" charset="0"/>
              </a:rPr>
              <a:t> </a:t>
            </a:r>
            <a:r>
              <a:rPr lang="en-US" sz="1600" dirty="0" err="1">
                <a:latin typeface="Raleway Light" pitchFamily="2" charset="0"/>
              </a:rPr>
              <a:t>huy</a:t>
            </a:r>
            <a:r>
              <a:rPr lang="en-US" sz="1600" dirty="0">
                <a:latin typeface="Raleway Light" pitchFamily="2" charset="0"/>
              </a:rPr>
              <a:t> </a:t>
            </a:r>
            <a:r>
              <a:rPr lang="en-US" sz="1600" dirty="0" err="1">
                <a:latin typeface="Raleway Light" pitchFamily="2" charset="0"/>
              </a:rPr>
              <a:t>đầy</a:t>
            </a:r>
            <a:r>
              <a:rPr lang="en-US" sz="1600" dirty="0">
                <a:latin typeface="Raleway Light" pitchFamily="2" charset="0"/>
              </a:rPr>
              <a:t> </a:t>
            </a:r>
            <a:r>
              <a:rPr lang="en-US" sz="1600" dirty="0" err="1">
                <a:latin typeface="Raleway Light" pitchFamily="2" charset="0"/>
              </a:rPr>
              <a:t>đủ</a:t>
            </a:r>
            <a:r>
              <a:rPr lang="en-US" sz="1600" dirty="0">
                <a:latin typeface="Raleway Light" pitchFamily="2" charset="0"/>
              </a:rPr>
              <a:t>. </a:t>
            </a:r>
          </a:p>
          <a:p>
            <a:pPr marL="0" marR="0" indent="457200" algn="just">
              <a:lnSpc>
                <a:spcPct val="107000"/>
              </a:lnSpc>
              <a:spcBef>
                <a:spcPts val="300"/>
              </a:spcBef>
              <a:spcAft>
                <a:spcPts val="300"/>
              </a:spcAft>
            </a:pPr>
            <a:r>
              <a:rPr lang="en-US" sz="1600" dirty="0" err="1">
                <a:latin typeface="Raleway Light" pitchFamily="2" charset="0"/>
              </a:rPr>
              <a:t>Xây</a:t>
            </a:r>
            <a:r>
              <a:rPr lang="en-US" sz="1600" dirty="0">
                <a:latin typeface="Raleway Light" pitchFamily="2" charset="0"/>
              </a:rPr>
              <a:t> </a:t>
            </a:r>
            <a:r>
              <a:rPr lang="en-US" sz="1600" dirty="0" err="1">
                <a:latin typeface="Raleway Light" pitchFamily="2" charset="0"/>
              </a:rPr>
              <a:t>dựng</a:t>
            </a:r>
            <a:r>
              <a:rPr lang="en-US" sz="1600" dirty="0">
                <a:latin typeface="Raleway Light" pitchFamily="2" charset="0"/>
              </a:rPr>
              <a:t> </a:t>
            </a:r>
            <a:r>
              <a:rPr lang="en-US" sz="1600" dirty="0" err="1">
                <a:latin typeface="Raleway Light" pitchFamily="2" charset="0"/>
              </a:rPr>
              <a:t>nhà</a:t>
            </a:r>
            <a:r>
              <a:rPr lang="en-US" sz="1600" dirty="0">
                <a:latin typeface="Raleway Light" pitchFamily="2" charset="0"/>
              </a:rPr>
              <a:t> </a:t>
            </a:r>
            <a:r>
              <a:rPr lang="en-US" sz="1600" dirty="0" err="1">
                <a:latin typeface="Raleway Light" pitchFamily="2" charset="0"/>
              </a:rPr>
              <a:t>nước</a:t>
            </a:r>
            <a:r>
              <a:rPr lang="en-US" sz="1600" dirty="0">
                <a:latin typeface="Raleway Light" pitchFamily="2" charset="0"/>
              </a:rPr>
              <a:t> </a:t>
            </a:r>
            <a:r>
              <a:rPr lang="en-US" sz="1600" dirty="0" err="1">
                <a:latin typeface="Raleway Light" pitchFamily="2" charset="0"/>
              </a:rPr>
              <a:t>xã</a:t>
            </a:r>
            <a:r>
              <a:rPr lang="en-US" sz="1600" dirty="0">
                <a:latin typeface="Raleway Light" pitchFamily="2" charset="0"/>
              </a:rPr>
              <a:t> </a:t>
            </a:r>
            <a:r>
              <a:rPr lang="en-US" sz="1600" dirty="0" err="1">
                <a:latin typeface="Raleway Light" pitchFamily="2" charset="0"/>
              </a:rPr>
              <a:t>hội</a:t>
            </a:r>
            <a:r>
              <a:rPr lang="en-US" sz="1600" dirty="0">
                <a:latin typeface="Raleway Light" pitchFamily="2" charset="0"/>
              </a:rPr>
              <a:t> </a:t>
            </a:r>
            <a:r>
              <a:rPr lang="en-US" sz="1600" dirty="0" err="1">
                <a:latin typeface="Raleway Light" pitchFamily="2" charset="0"/>
              </a:rPr>
              <a:t>chủ</a:t>
            </a:r>
            <a:r>
              <a:rPr lang="en-US" sz="1600" dirty="0">
                <a:latin typeface="Raleway Light" pitchFamily="2" charset="0"/>
              </a:rPr>
              <a:t> </a:t>
            </a:r>
            <a:r>
              <a:rPr lang="en-US" sz="1600" dirty="0" err="1">
                <a:latin typeface="Raleway Light" pitchFamily="2" charset="0"/>
              </a:rPr>
              <a:t>nghĩa</a:t>
            </a:r>
            <a:r>
              <a:rPr lang="en-US" sz="1600" dirty="0">
                <a:latin typeface="Raleway Light" pitchFamily="2" charset="0"/>
              </a:rPr>
              <a:t> có </a:t>
            </a:r>
            <a:r>
              <a:rPr lang="en-US" sz="1600" dirty="0" err="1">
                <a:latin typeface="Raleway Light" pitchFamily="2" charset="0"/>
              </a:rPr>
              <a:t>mặt</a:t>
            </a:r>
            <a:r>
              <a:rPr lang="en-US" sz="1600" dirty="0">
                <a:latin typeface="Raleway Light" pitchFamily="2" charset="0"/>
              </a:rPr>
              <a:t> </a:t>
            </a:r>
            <a:r>
              <a:rPr lang="en-US" sz="1600" dirty="0" err="1">
                <a:latin typeface="Raleway Light" pitchFamily="2" charset="0"/>
              </a:rPr>
              <a:t>chưa</a:t>
            </a:r>
            <a:r>
              <a:rPr lang="en-US" sz="1600" dirty="0">
                <a:latin typeface="Raleway Light" pitchFamily="2" charset="0"/>
              </a:rPr>
              <a:t> </a:t>
            </a:r>
            <a:r>
              <a:rPr lang="en-US" sz="1600" dirty="0" err="1">
                <a:latin typeface="Raleway Light" pitchFamily="2" charset="0"/>
              </a:rPr>
              <a:t>đáp</a:t>
            </a:r>
            <a:r>
              <a:rPr lang="en-US" sz="1600" dirty="0">
                <a:latin typeface="Raleway Light" pitchFamily="2" charset="0"/>
              </a:rPr>
              <a:t> </a:t>
            </a:r>
            <a:r>
              <a:rPr lang="en-US" sz="1600" dirty="0" err="1">
                <a:latin typeface="Raleway Light" pitchFamily="2" charset="0"/>
              </a:rPr>
              <a:t>ứng</a:t>
            </a:r>
            <a:r>
              <a:rPr lang="en-US" sz="1600" dirty="0">
                <a:latin typeface="Raleway Light" pitchFamily="2" charset="0"/>
              </a:rPr>
              <a:t> </a:t>
            </a:r>
            <a:r>
              <a:rPr lang="en-US" sz="1600" dirty="0" err="1">
                <a:latin typeface="Raleway Light" pitchFamily="2" charset="0"/>
              </a:rPr>
              <a:t>được</a:t>
            </a:r>
            <a:r>
              <a:rPr lang="en-US" sz="1600" dirty="0">
                <a:latin typeface="Raleway Light" pitchFamily="2" charset="0"/>
              </a:rPr>
              <a:t> </a:t>
            </a:r>
            <a:r>
              <a:rPr lang="en-US" sz="1600" dirty="0" err="1">
                <a:latin typeface="Raleway Light" pitchFamily="2" charset="0"/>
              </a:rPr>
              <a:t>yêu</a:t>
            </a:r>
            <a:r>
              <a:rPr lang="en-US" sz="1600" dirty="0">
                <a:latin typeface="Raleway Light" pitchFamily="2" charset="0"/>
              </a:rPr>
              <a:t> </a:t>
            </a:r>
            <a:r>
              <a:rPr lang="en-US" sz="1600" dirty="0" err="1">
                <a:latin typeface="Raleway Light" pitchFamily="2" charset="0"/>
              </a:rPr>
              <a:t>cầu</a:t>
            </a:r>
            <a:r>
              <a:rPr lang="en-US" sz="1600" dirty="0">
                <a:latin typeface="Raleway Light" pitchFamily="2" charset="0"/>
              </a:rPr>
              <a:t> </a:t>
            </a:r>
            <a:r>
              <a:rPr lang="en-US" sz="1600" dirty="0" err="1">
                <a:latin typeface="Raleway Light" pitchFamily="2" charset="0"/>
              </a:rPr>
              <a:t>kinh</a:t>
            </a:r>
            <a:r>
              <a:rPr lang="en-US" sz="1600" dirty="0">
                <a:latin typeface="Raleway Light" pitchFamily="2" charset="0"/>
              </a:rPr>
              <a:t> </a:t>
            </a:r>
            <a:r>
              <a:rPr lang="en-US" sz="1600" dirty="0" err="1">
                <a:latin typeface="Raleway Light" pitchFamily="2" charset="0"/>
              </a:rPr>
              <a:t>tế</a:t>
            </a:r>
            <a:r>
              <a:rPr lang="en-US" sz="1600" dirty="0">
                <a:latin typeface="Raleway Light" pitchFamily="2" charset="0"/>
              </a:rPr>
              <a:t> -</a:t>
            </a:r>
            <a:r>
              <a:rPr lang="en-US" sz="1600" dirty="0" err="1">
                <a:latin typeface="Raleway Light" pitchFamily="2" charset="0"/>
              </a:rPr>
              <a:t>xã</a:t>
            </a:r>
            <a:r>
              <a:rPr lang="en-US" sz="1600" dirty="0">
                <a:latin typeface="Raleway Light" pitchFamily="2" charset="0"/>
              </a:rPr>
              <a:t> </a:t>
            </a:r>
            <a:r>
              <a:rPr lang="en-US" sz="1600" dirty="0" err="1">
                <a:latin typeface="Raleway Light" pitchFamily="2" charset="0"/>
              </a:rPr>
              <a:t>hội</a:t>
            </a:r>
            <a:r>
              <a:rPr lang="en-US" sz="1600" dirty="0">
                <a:latin typeface="Raleway Light" pitchFamily="2" charset="0"/>
              </a:rPr>
              <a:t> </a:t>
            </a:r>
            <a:r>
              <a:rPr lang="en-US" sz="1600" dirty="0" err="1">
                <a:latin typeface="Raleway Light" pitchFamily="2" charset="0"/>
              </a:rPr>
              <a:t>và</a:t>
            </a:r>
            <a:r>
              <a:rPr lang="en-US" sz="1600" dirty="0">
                <a:latin typeface="Raleway Light" pitchFamily="2" charset="0"/>
              </a:rPr>
              <a:t> </a:t>
            </a:r>
            <a:r>
              <a:rPr lang="en-US" sz="1600" dirty="0" err="1">
                <a:latin typeface="Raleway Light" pitchFamily="2" charset="0"/>
              </a:rPr>
              <a:t>quản</a:t>
            </a:r>
            <a:r>
              <a:rPr lang="en-US" sz="1600" dirty="0">
                <a:latin typeface="Raleway Light" pitchFamily="2" charset="0"/>
              </a:rPr>
              <a:t> </a:t>
            </a:r>
            <a:r>
              <a:rPr lang="en-US" sz="1600" dirty="0" err="1">
                <a:latin typeface="Raleway Light" pitchFamily="2" charset="0"/>
              </a:rPr>
              <a:t>lý</a:t>
            </a:r>
            <a:r>
              <a:rPr lang="en-US" sz="1600" dirty="0">
                <a:latin typeface="Raleway Light" pitchFamily="2" charset="0"/>
              </a:rPr>
              <a:t> </a:t>
            </a:r>
            <a:r>
              <a:rPr lang="en-US" sz="1600" dirty="0" err="1">
                <a:latin typeface="Raleway Light" pitchFamily="2" charset="0"/>
              </a:rPr>
              <a:t>đất</a:t>
            </a:r>
            <a:r>
              <a:rPr lang="en-US" sz="1600" dirty="0">
                <a:latin typeface="Raleway Light" pitchFamily="2" charset="0"/>
              </a:rPr>
              <a:t> </a:t>
            </a:r>
            <a:r>
              <a:rPr lang="en-US" sz="1600" dirty="0" err="1">
                <a:latin typeface="Raleway Light" pitchFamily="2" charset="0"/>
              </a:rPr>
              <a:t>nước</a:t>
            </a:r>
            <a:r>
              <a:rPr lang="en-US" sz="1600" dirty="0">
                <a:latin typeface="Raleway Light" pitchFamily="2" charset="0"/>
              </a:rPr>
              <a:t> </a:t>
            </a:r>
            <a:r>
              <a:rPr lang="en-US" sz="1600" dirty="0" err="1">
                <a:latin typeface="Raleway Light" pitchFamily="2" charset="0"/>
              </a:rPr>
              <a:t>trong</a:t>
            </a:r>
            <a:r>
              <a:rPr lang="en-US" sz="1600" dirty="0">
                <a:latin typeface="Raleway Light" pitchFamily="2" charset="0"/>
              </a:rPr>
              <a:t> </a:t>
            </a:r>
            <a:r>
              <a:rPr lang="en-US" sz="1600" dirty="0" err="1">
                <a:latin typeface="Raleway Light" pitchFamily="2" charset="0"/>
              </a:rPr>
              <a:t>tính</a:t>
            </a:r>
            <a:r>
              <a:rPr lang="en-US" sz="1600" dirty="0">
                <a:latin typeface="Raleway Light" pitchFamily="2" charset="0"/>
              </a:rPr>
              <a:t> </a:t>
            </a:r>
            <a:r>
              <a:rPr lang="en-US" sz="1600" dirty="0" err="1">
                <a:latin typeface="Raleway Light" pitchFamily="2" charset="0"/>
              </a:rPr>
              <a:t>hình</a:t>
            </a:r>
            <a:r>
              <a:rPr lang="en-US" sz="1600" dirty="0">
                <a:latin typeface="Raleway Light" pitchFamily="2" charset="0"/>
              </a:rPr>
              <a:t> </a:t>
            </a:r>
            <a:r>
              <a:rPr lang="en-US" sz="1600" dirty="0" err="1">
                <a:latin typeface="Raleway Light" pitchFamily="2" charset="0"/>
              </a:rPr>
              <a:t>mới</a:t>
            </a:r>
            <a:r>
              <a:rPr lang="en-US" sz="1600" dirty="0">
                <a:latin typeface="Raleway Light" pitchFamily="2" charset="0"/>
              </a:rPr>
              <a:t>. </a:t>
            </a:r>
            <a:r>
              <a:rPr lang="en-US" sz="1600" dirty="0" err="1">
                <a:latin typeface="Raleway Light" pitchFamily="2" charset="0"/>
              </a:rPr>
              <a:t>công</a:t>
            </a:r>
            <a:r>
              <a:rPr lang="en-US" sz="1600" dirty="0">
                <a:latin typeface="Raleway Light" pitchFamily="2" charset="0"/>
              </a:rPr>
              <a:t> </a:t>
            </a:r>
            <a:r>
              <a:rPr lang="en-US" sz="1600" dirty="0" err="1">
                <a:latin typeface="Raleway Light" pitchFamily="2" charset="0"/>
              </a:rPr>
              <a:t>tác</a:t>
            </a:r>
            <a:r>
              <a:rPr lang="en-US" sz="1600" dirty="0">
                <a:latin typeface="Raleway Light" pitchFamily="2" charset="0"/>
              </a:rPr>
              <a:t> </a:t>
            </a:r>
            <a:r>
              <a:rPr lang="en-US" sz="1600" dirty="0" err="1">
                <a:latin typeface="Raleway Light" pitchFamily="2" charset="0"/>
              </a:rPr>
              <a:t>xây</a:t>
            </a:r>
            <a:r>
              <a:rPr lang="en-US" sz="1600" dirty="0">
                <a:latin typeface="Raleway Light" pitchFamily="2" charset="0"/>
              </a:rPr>
              <a:t> </a:t>
            </a:r>
            <a:r>
              <a:rPr lang="en-US" sz="1600" dirty="0" err="1">
                <a:latin typeface="Raleway Light" pitchFamily="2" charset="0"/>
              </a:rPr>
              <a:t>dựng</a:t>
            </a:r>
            <a:r>
              <a:rPr lang="en-US" sz="1600" dirty="0">
                <a:latin typeface="Raleway Light" pitchFamily="2" charset="0"/>
              </a:rPr>
              <a:t> </a:t>
            </a:r>
            <a:r>
              <a:rPr lang="en-US" sz="1600" dirty="0" err="1">
                <a:latin typeface="Raleway Light" pitchFamily="2" charset="0"/>
              </a:rPr>
              <a:t>chỉnh</a:t>
            </a:r>
            <a:r>
              <a:rPr lang="en-US" sz="1600" dirty="0">
                <a:latin typeface="Raleway Light" pitchFamily="2" charset="0"/>
              </a:rPr>
              <a:t> </a:t>
            </a:r>
            <a:r>
              <a:rPr lang="en-US" sz="1600" dirty="0" err="1">
                <a:latin typeface="Raleway Light" pitchFamily="2" charset="0"/>
              </a:rPr>
              <a:t>đốn</a:t>
            </a:r>
            <a:r>
              <a:rPr lang="en-US" sz="1600" dirty="0">
                <a:latin typeface="Raleway Light" pitchFamily="2" charset="0"/>
              </a:rPr>
              <a:t> </a:t>
            </a:r>
            <a:r>
              <a:rPr lang="en-US" sz="1600" dirty="0" err="1">
                <a:latin typeface="Raleway Light" pitchFamily="2" charset="0"/>
              </a:rPr>
              <a:t>Đảng</a:t>
            </a:r>
            <a:r>
              <a:rPr lang="en-US" sz="1600" dirty="0">
                <a:latin typeface="Raleway Light" pitchFamily="2" charset="0"/>
              </a:rPr>
              <a:t> </a:t>
            </a:r>
            <a:r>
              <a:rPr lang="en-US" sz="1600" dirty="0" err="1">
                <a:latin typeface="Raleway Light" pitchFamily="2" charset="0"/>
              </a:rPr>
              <a:t>còn</a:t>
            </a:r>
            <a:r>
              <a:rPr lang="en-US" sz="1600" dirty="0">
                <a:latin typeface="Raleway Light" pitchFamily="2" charset="0"/>
              </a:rPr>
              <a:t> </a:t>
            </a:r>
            <a:r>
              <a:rPr lang="en-US" sz="1600" dirty="0" err="1">
                <a:latin typeface="Raleway Light" pitchFamily="2" charset="0"/>
              </a:rPr>
              <a:t>một</a:t>
            </a:r>
            <a:r>
              <a:rPr lang="en-US" sz="1600" dirty="0">
                <a:latin typeface="Raleway Light" pitchFamily="2" charset="0"/>
              </a:rPr>
              <a:t> </a:t>
            </a:r>
            <a:r>
              <a:rPr lang="en-US" sz="1600" dirty="0" err="1">
                <a:latin typeface="Raleway Light" pitchFamily="2" charset="0"/>
              </a:rPr>
              <a:t>số</a:t>
            </a:r>
            <a:r>
              <a:rPr lang="en-US" sz="1600" dirty="0">
                <a:latin typeface="Raleway Light" pitchFamily="2" charset="0"/>
              </a:rPr>
              <a:t> </a:t>
            </a:r>
            <a:r>
              <a:rPr lang="en-US" sz="1600" dirty="0" err="1">
                <a:latin typeface="Raleway Light" pitchFamily="2" charset="0"/>
              </a:rPr>
              <a:t>hạn</a:t>
            </a:r>
            <a:r>
              <a:rPr lang="en-US" sz="1600" dirty="0">
                <a:latin typeface="Raleway Light" pitchFamily="2" charset="0"/>
              </a:rPr>
              <a:t> </a:t>
            </a:r>
            <a:r>
              <a:rPr lang="en-US" sz="1600" dirty="0" err="1">
                <a:latin typeface="Raleway Light" pitchFamily="2" charset="0"/>
              </a:rPr>
              <a:t>chế</a:t>
            </a:r>
            <a:r>
              <a:rPr lang="en-US" sz="1600" dirty="0">
                <a:latin typeface="Raleway Light" pitchFamily="2" charset="0"/>
              </a:rPr>
              <a:t>.</a:t>
            </a:r>
          </a:p>
        </p:txBody>
      </p:sp>
    </p:spTree>
    <p:extLst>
      <p:ext uri="{BB962C8B-B14F-4D97-AF65-F5344CB8AC3E}">
        <p14:creationId xmlns:p14="http://schemas.microsoft.com/office/powerpoint/2010/main" val="3355738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610880" y="1782696"/>
            <a:ext cx="7922239" cy="2881808"/>
          </a:xfrm>
          <a:prstGeom prst="rect">
            <a:avLst/>
          </a:prstGeom>
        </p:spPr>
        <p:txBody>
          <a:bodyPr spcFirstLastPara="1" wrap="square" lIns="91425" tIns="91425" rIns="91425" bIns="91425" anchor="ctr" anchorCtr="0">
            <a:noAutofit/>
          </a:bodyPr>
          <a:lstStyle/>
          <a:p>
            <a:pPr marL="0" marR="0" indent="0" algn="just">
              <a:lnSpc>
                <a:spcPct val="107000"/>
              </a:lnSpc>
              <a:spcBef>
                <a:spcPts val="300"/>
              </a:spcBef>
              <a:spcAft>
                <a:spcPts val="300"/>
              </a:spcAft>
              <a:buNone/>
            </a:pPr>
            <a:r>
              <a:rPr lang="vi-VN" sz="1600" dirty="0"/>
              <a:t>Về khách quan: Đổi mới là một sự nghiệp to lớn, toàn diện, lâu dài, rất khó khăn, phức tạp, chưa có tiền lệ trong lịch sử. Tình hình thế giới và khu vực có những mặt tác động không thuận lợi; sự chống phá quyết liệt của các thế lực thù địch và cơ hội chính trị.</a:t>
            </a:r>
            <a:endParaRPr lang="en-US" sz="1600" dirty="0"/>
          </a:p>
          <a:p>
            <a:pPr marL="0" marR="0" indent="0" algn="just">
              <a:lnSpc>
                <a:spcPct val="107000"/>
              </a:lnSpc>
              <a:spcBef>
                <a:spcPts val="300"/>
              </a:spcBef>
              <a:spcAft>
                <a:spcPts val="300"/>
              </a:spcAft>
              <a:buNone/>
            </a:pPr>
            <a:r>
              <a:rPr lang="vi-VN" sz="1600" dirty="0"/>
              <a:t>Về chủ quan: Công tác nghiên cứu lý luận, tổng kết thực tiễn chưa được quan tâm đúng mức, đổi mới tư duy lý luận chưa kiên quyết, mạnh mẽ, có mặt còn lạc hậu, hạn chế so với chuyển biến nhanh của thực tiễn. </a:t>
            </a:r>
            <a:endParaRPr lang="en-US" sz="1600" dirty="0"/>
          </a:p>
        </p:txBody>
      </p:sp>
      <p:sp>
        <p:nvSpPr>
          <p:cNvPr id="100" name="Google Shape;100;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5" name="TextBox 4">
            <a:extLst>
              <a:ext uri="{FF2B5EF4-FFF2-40B4-BE49-F238E27FC236}">
                <a16:creationId xmlns:a16="http://schemas.microsoft.com/office/drawing/2014/main" id="{4B3241A5-239B-4F81-82BF-9AA791C034F6}"/>
              </a:ext>
            </a:extLst>
          </p:cNvPr>
          <p:cNvSpPr txBox="1"/>
          <p:nvPr/>
        </p:nvSpPr>
        <p:spPr>
          <a:xfrm>
            <a:off x="1102659" y="1025611"/>
            <a:ext cx="7196098" cy="1059329"/>
          </a:xfrm>
          <a:prstGeom prst="rect">
            <a:avLst/>
          </a:prstGeom>
          <a:noFill/>
        </p:spPr>
        <p:txBody>
          <a:bodyPr wrap="square">
            <a:spAutoFit/>
          </a:bodyPr>
          <a:lstStyle/>
          <a:p>
            <a:pPr marL="0" marR="0" indent="457200">
              <a:lnSpc>
                <a:spcPct val="107000"/>
              </a:lnSpc>
              <a:spcBef>
                <a:spcPts val="300"/>
              </a:spcBef>
              <a:spcAft>
                <a:spcPts val="300"/>
              </a:spcAft>
            </a:pPr>
            <a:r>
              <a:rPr lang="vi-VN" sz="2000" dirty="0">
                <a:latin typeface="Raleway ExtraBold" pitchFamily="2" charset="0"/>
              </a:rPr>
              <a:t>Những hạn chế, khuyết điểm trên đây có cả nguyên nhân khách quan và nguyên nhân chủ quan, trong đó nguyên nhân chủ quan là chủ yếu.</a:t>
            </a:r>
            <a:endParaRPr lang="en-US" sz="2000" dirty="0">
              <a:latin typeface="Raleway ExtraBold" pitchFamily="2" charset="0"/>
            </a:endParaRPr>
          </a:p>
        </p:txBody>
      </p:sp>
    </p:spTree>
    <p:extLst>
      <p:ext uri="{BB962C8B-B14F-4D97-AF65-F5344CB8AC3E}">
        <p14:creationId xmlns:p14="http://schemas.microsoft.com/office/powerpoint/2010/main" val="3540175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DEAE-0F56-43AD-A092-19B70FB43DBC}"/>
              </a:ext>
            </a:extLst>
          </p:cNvPr>
          <p:cNvSpPr>
            <a:spLocks noGrp="1"/>
          </p:cNvSpPr>
          <p:nvPr>
            <p:ph type="title"/>
          </p:nvPr>
        </p:nvSpPr>
        <p:spPr>
          <a:xfrm>
            <a:off x="922000" y="1044020"/>
            <a:ext cx="6866100" cy="857400"/>
          </a:xfrm>
        </p:spPr>
        <p:txBody>
          <a:bodyPr/>
          <a:lstStyle/>
          <a:p>
            <a:r>
              <a:rPr lang="vi-VN" sz="2000" dirty="0"/>
              <a:t>Một số </a:t>
            </a:r>
            <a:r>
              <a:rPr lang="vi-VN" sz="2000" dirty="0">
                <a:solidFill>
                  <a:srgbClr val="FFC000"/>
                </a:solidFill>
              </a:rPr>
              <a:t>kinh nghiệm </a:t>
            </a:r>
            <a:r>
              <a:rPr lang="vi-VN" sz="2000" dirty="0"/>
              <a:t>của công cuộc </a:t>
            </a:r>
            <a:r>
              <a:rPr lang="vi-VN" sz="2000" dirty="0">
                <a:solidFill>
                  <a:srgbClr val="FFC000"/>
                </a:solidFill>
              </a:rPr>
              <a:t>đổi mới</a:t>
            </a:r>
            <a:endParaRPr lang="en-US" sz="2000" dirty="0">
              <a:solidFill>
                <a:srgbClr val="FFC000"/>
              </a:solidFill>
            </a:endParaRPr>
          </a:p>
        </p:txBody>
      </p:sp>
      <p:sp>
        <p:nvSpPr>
          <p:cNvPr id="3" name="Text Placeholder 2">
            <a:extLst>
              <a:ext uri="{FF2B5EF4-FFF2-40B4-BE49-F238E27FC236}">
                <a16:creationId xmlns:a16="http://schemas.microsoft.com/office/drawing/2014/main" id="{86C62AB3-6358-45F0-886F-E285337DDD0E}"/>
              </a:ext>
            </a:extLst>
          </p:cNvPr>
          <p:cNvSpPr>
            <a:spLocks noGrp="1"/>
          </p:cNvSpPr>
          <p:nvPr>
            <p:ph type="body" idx="1"/>
          </p:nvPr>
        </p:nvSpPr>
        <p:spPr/>
        <p:txBody>
          <a:bodyPr/>
          <a:lstStyle/>
          <a:p>
            <a:r>
              <a:rPr lang="vi-VN" sz="1600" dirty="0"/>
              <a:t>Một là,</a:t>
            </a:r>
            <a:r>
              <a:rPr lang="en-US" sz="1600" dirty="0"/>
              <a:t> </a:t>
            </a:r>
            <a:r>
              <a:rPr lang="en-US" sz="1600" dirty="0" err="1"/>
              <a:t>công</a:t>
            </a:r>
            <a:r>
              <a:rPr lang="en-US" sz="1600" dirty="0"/>
              <a:t> </a:t>
            </a:r>
            <a:r>
              <a:rPr lang="en-US" sz="1600" dirty="0" err="1"/>
              <a:t>tác</a:t>
            </a:r>
            <a:r>
              <a:rPr lang="en-US" sz="1600" dirty="0"/>
              <a:t> </a:t>
            </a:r>
            <a:r>
              <a:rPr lang="en-US" sz="1600" dirty="0" err="1"/>
              <a:t>xây</a:t>
            </a:r>
            <a:r>
              <a:rPr lang="en-US" sz="1600" dirty="0"/>
              <a:t> </a:t>
            </a:r>
            <a:r>
              <a:rPr lang="en-US" sz="1600" dirty="0" err="1"/>
              <a:t>dựng</a:t>
            </a:r>
            <a:r>
              <a:rPr lang="en-US" sz="1600" dirty="0"/>
              <a:t> </a:t>
            </a:r>
            <a:r>
              <a:rPr lang="en-US" sz="1600" dirty="0" err="1"/>
              <a:t>chỉnh</a:t>
            </a:r>
            <a:r>
              <a:rPr lang="en-US" sz="1600" dirty="0"/>
              <a:t> </a:t>
            </a:r>
            <a:r>
              <a:rPr lang="en-US" sz="1600" dirty="0" err="1"/>
              <a:t>đốn</a:t>
            </a:r>
            <a:r>
              <a:rPr lang="en-US" sz="1600" dirty="0"/>
              <a:t> </a:t>
            </a:r>
            <a:r>
              <a:rPr lang="en-US" sz="1600" dirty="0" err="1"/>
              <a:t>Đảng</a:t>
            </a:r>
            <a:r>
              <a:rPr lang="en-US" sz="1600" dirty="0"/>
              <a:t> </a:t>
            </a:r>
            <a:r>
              <a:rPr lang="en-US" sz="1600" dirty="0" err="1"/>
              <a:t>phải</a:t>
            </a:r>
            <a:r>
              <a:rPr lang="en-US" sz="1600" dirty="0"/>
              <a:t> </a:t>
            </a:r>
            <a:r>
              <a:rPr lang="en-US" sz="1600" dirty="0" err="1"/>
              <a:t>được</a:t>
            </a:r>
            <a:r>
              <a:rPr lang="en-US" sz="1600" dirty="0"/>
              <a:t> </a:t>
            </a:r>
            <a:r>
              <a:rPr lang="en-US" sz="1600" dirty="0" err="1"/>
              <a:t>triển</a:t>
            </a:r>
            <a:r>
              <a:rPr lang="en-US" sz="1600" dirty="0"/>
              <a:t> </a:t>
            </a:r>
            <a:r>
              <a:rPr lang="en-US" sz="1600" dirty="0" err="1"/>
              <a:t>khai</a:t>
            </a:r>
            <a:r>
              <a:rPr lang="en-US" sz="1600" dirty="0"/>
              <a:t> </a:t>
            </a:r>
            <a:r>
              <a:rPr lang="en-US" sz="1600" dirty="0" err="1"/>
              <a:t>quyết</a:t>
            </a:r>
            <a:r>
              <a:rPr lang="en-US" sz="1600" dirty="0"/>
              <a:t> </a:t>
            </a:r>
            <a:r>
              <a:rPr lang="en-US" sz="1600" dirty="0" err="1"/>
              <a:t>liệt</a:t>
            </a:r>
            <a:r>
              <a:rPr lang="en-US" sz="1600" dirty="0"/>
              <a:t>, </a:t>
            </a:r>
            <a:r>
              <a:rPr lang="en-US" sz="1600" dirty="0" err="1"/>
              <a:t>toàn</a:t>
            </a:r>
            <a:r>
              <a:rPr lang="en-US" sz="1600" dirty="0"/>
              <a:t> </a:t>
            </a:r>
            <a:r>
              <a:rPr lang="en-US" sz="1600" dirty="0" err="1"/>
              <a:t>diện</a:t>
            </a:r>
            <a:r>
              <a:rPr lang="en-US" sz="1600" dirty="0"/>
              <a:t>, </a:t>
            </a:r>
            <a:r>
              <a:rPr lang="en-US" sz="1600" dirty="0" err="1"/>
              <a:t>đồng</a:t>
            </a:r>
            <a:r>
              <a:rPr lang="en-US" sz="1600" dirty="0"/>
              <a:t> </a:t>
            </a:r>
            <a:r>
              <a:rPr lang="en-US" sz="1600" dirty="0" err="1"/>
              <a:t>bộ</a:t>
            </a:r>
            <a:r>
              <a:rPr lang="en-US" sz="1600" dirty="0"/>
              <a:t>, </a:t>
            </a:r>
            <a:r>
              <a:rPr lang="en-US" sz="1600" dirty="0" err="1"/>
              <a:t>thường</a:t>
            </a:r>
            <a:r>
              <a:rPr lang="en-US" sz="1600" dirty="0"/>
              <a:t> </a:t>
            </a:r>
            <a:r>
              <a:rPr lang="en-US" sz="1600" dirty="0" err="1"/>
              <a:t>xuyên</a:t>
            </a:r>
            <a:r>
              <a:rPr lang="en-US" sz="1600" dirty="0"/>
              <a:t> </a:t>
            </a:r>
            <a:r>
              <a:rPr lang="en-US" sz="1600" dirty="0" err="1"/>
              <a:t>cả</a:t>
            </a:r>
            <a:r>
              <a:rPr lang="en-US" sz="1600" dirty="0"/>
              <a:t> </a:t>
            </a:r>
            <a:r>
              <a:rPr lang="en-US" sz="1600" dirty="0" err="1"/>
              <a:t>về</a:t>
            </a:r>
            <a:r>
              <a:rPr lang="en-US" sz="1600" dirty="0"/>
              <a:t> </a:t>
            </a:r>
            <a:r>
              <a:rPr lang="en-US" sz="1600" dirty="0" err="1"/>
              <a:t>chính</a:t>
            </a:r>
            <a:r>
              <a:rPr lang="en-US" sz="1600" dirty="0"/>
              <a:t> </a:t>
            </a:r>
            <a:r>
              <a:rPr lang="en-US" sz="1600" dirty="0" err="1"/>
              <a:t>trị</a:t>
            </a:r>
            <a:r>
              <a:rPr lang="en-US" sz="1600" dirty="0"/>
              <a:t> </a:t>
            </a:r>
            <a:r>
              <a:rPr lang="en-US" sz="1600" dirty="0" err="1"/>
              <a:t>tư</a:t>
            </a:r>
            <a:r>
              <a:rPr lang="en-US" sz="1600" dirty="0"/>
              <a:t> </a:t>
            </a:r>
            <a:r>
              <a:rPr lang="en-US" sz="1600" dirty="0" err="1"/>
              <a:t>tưởng</a:t>
            </a:r>
            <a:r>
              <a:rPr lang="en-US" sz="1600" dirty="0"/>
              <a:t>, </a:t>
            </a:r>
            <a:r>
              <a:rPr lang="en-US" sz="1600" dirty="0" err="1"/>
              <a:t>đạo</a:t>
            </a:r>
            <a:r>
              <a:rPr lang="en-US" sz="1600" dirty="0"/>
              <a:t> </a:t>
            </a:r>
            <a:r>
              <a:rPr lang="en-US" sz="1600" dirty="0" err="1"/>
              <a:t>đức</a:t>
            </a:r>
            <a:r>
              <a:rPr lang="en-US" sz="1600" dirty="0"/>
              <a:t>, </a:t>
            </a:r>
            <a:r>
              <a:rPr lang="en-US" sz="1600" dirty="0" err="1"/>
              <a:t>tổ</a:t>
            </a:r>
            <a:r>
              <a:rPr lang="en-US" sz="1600" dirty="0"/>
              <a:t> </a:t>
            </a:r>
            <a:r>
              <a:rPr lang="en-US" sz="1600" dirty="0" err="1"/>
              <a:t>chức</a:t>
            </a:r>
            <a:r>
              <a:rPr lang="en-US" sz="1600" dirty="0"/>
              <a:t> </a:t>
            </a:r>
            <a:r>
              <a:rPr lang="en-US" sz="1600" dirty="0" err="1"/>
              <a:t>và</a:t>
            </a:r>
            <a:r>
              <a:rPr lang="en-US" sz="1600" dirty="0"/>
              <a:t> </a:t>
            </a:r>
            <a:r>
              <a:rPr lang="en-US" sz="1600" dirty="0" err="1"/>
              <a:t>cán</a:t>
            </a:r>
            <a:r>
              <a:rPr lang="en-US" sz="1600" dirty="0"/>
              <a:t> </a:t>
            </a:r>
            <a:r>
              <a:rPr lang="en-US" sz="1600" dirty="0" err="1"/>
              <a:t>bộ</a:t>
            </a:r>
            <a:r>
              <a:rPr lang="en-US" sz="1600" dirty="0"/>
              <a:t>.</a:t>
            </a:r>
          </a:p>
          <a:p>
            <a:r>
              <a:rPr lang="vi-VN" sz="1600" dirty="0"/>
              <a:t>Hai là,</a:t>
            </a:r>
            <a:r>
              <a:rPr lang="en-US" sz="1600" dirty="0"/>
              <a:t> </a:t>
            </a:r>
            <a:r>
              <a:rPr lang="en-US" sz="1600" dirty="0" err="1"/>
              <a:t>Trong</a:t>
            </a:r>
            <a:r>
              <a:rPr lang="en-US" sz="1600" dirty="0"/>
              <a:t> </a:t>
            </a:r>
            <a:r>
              <a:rPr lang="en-US" sz="1600" dirty="0" err="1"/>
              <a:t>mọi</a:t>
            </a:r>
            <a:r>
              <a:rPr lang="en-US" sz="1600" dirty="0"/>
              <a:t> </a:t>
            </a:r>
            <a:r>
              <a:rPr lang="en-US" sz="1600" dirty="0" err="1"/>
              <a:t>công</a:t>
            </a:r>
            <a:r>
              <a:rPr lang="en-US" sz="1600" dirty="0"/>
              <a:t> </a:t>
            </a:r>
            <a:r>
              <a:rPr lang="en-US" sz="1600" dirty="0" err="1"/>
              <a:t>việc</a:t>
            </a:r>
            <a:r>
              <a:rPr lang="en-US" sz="1600" dirty="0"/>
              <a:t> </a:t>
            </a:r>
            <a:r>
              <a:rPr lang="en-US" sz="1600" dirty="0" err="1"/>
              <a:t>của</a:t>
            </a:r>
            <a:r>
              <a:rPr lang="en-US" sz="1600" dirty="0"/>
              <a:t> </a:t>
            </a:r>
            <a:r>
              <a:rPr lang="en-US" sz="1600" dirty="0" err="1"/>
              <a:t>Đảng</a:t>
            </a:r>
            <a:r>
              <a:rPr lang="en-US" sz="1600" dirty="0"/>
              <a:t> </a:t>
            </a:r>
            <a:r>
              <a:rPr lang="en-US" sz="1600" dirty="0" err="1"/>
              <a:t>và</a:t>
            </a:r>
            <a:r>
              <a:rPr lang="en-US" sz="1600" dirty="0"/>
              <a:t> </a:t>
            </a:r>
            <a:r>
              <a:rPr lang="en-US" sz="1600" dirty="0" err="1"/>
              <a:t>nhà</a:t>
            </a:r>
            <a:r>
              <a:rPr lang="en-US" sz="1600" dirty="0"/>
              <a:t> </a:t>
            </a:r>
            <a:r>
              <a:rPr lang="en-US" sz="1600" dirty="0" err="1"/>
              <a:t>nước</a:t>
            </a:r>
            <a:r>
              <a:rPr lang="en-US" sz="1600" dirty="0"/>
              <a:t> </a:t>
            </a:r>
            <a:r>
              <a:rPr lang="en-US" sz="1600" dirty="0" err="1"/>
              <a:t>phải</a:t>
            </a:r>
            <a:r>
              <a:rPr lang="en-US" sz="1600" dirty="0"/>
              <a:t> </a:t>
            </a:r>
            <a:r>
              <a:rPr lang="en-US" sz="1600" dirty="0" err="1"/>
              <a:t>luôn</a:t>
            </a:r>
            <a:r>
              <a:rPr lang="en-US" sz="1600" dirty="0"/>
              <a:t> </a:t>
            </a:r>
            <a:r>
              <a:rPr lang="en-US" sz="1600" dirty="0" err="1"/>
              <a:t>luôn</a:t>
            </a:r>
            <a:r>
              <a:rPr lang="en-US" sz="1600" dirty="0"/>
              <a:t> </a:t>
            </a:r>
            <a:r>
              <a:rPr lang="en-US" sz="1600" dirty="0" err="1"/>
              <a:t>quán</a:t>
            </a:r>
            <a:r>
              <a:rPr lang="en-US" sz="1600" dirty="0"/>
              <a:t> </a:t>
            </a:r>
            <a:r>
              <a:rPr lang="en-US" sz="1600" dirty="0" err="1"/>
              <a:t>triệt</a:t>
            </a:r>
            <a:r>
              <a:rPr lang="en-US" sz="1600" dirty="0"/>
              <a:t> </a:t>
            </a:r>
            <a:r>
              <a:rPr lang="en-US" sz="1600" dirty="0" err="1"/>
              <a:t>sâu</a:t>
            </a:r>
            <a:r>
              <a:rPr lang="en-US" sz="1600" dirty="0"/>
              <a:t> </a:t>
            </a:r>
            <a:r>
              <a:rPr lang="en-US" sz="1600" dirty="0" err="1"/>
              <a:t>sác</a:t>
            </a:r>
            <a:r>
              <a:rPr lang="en-US" sz="1600" dirty="0"/>
              <a:t>, </a:t>
            </a:r>
            <a:r>
              <a:rPr lang="en-US" sz="1600" dirty="0" err="1"/>
              <a:t>thực</a:t>
            </a:r>
            <a:r>
              <a:rPr lang="en-US" sz="1600" dirty="0"/>
              <a:t> </a:t>
            </a:r>
            <a:r>
              <a:rPr lang="en-US" sz="1600" dirty="0" err="1"/>
              <a:t>hiện</a:t>
            </a:r>
            <a:r>
              <a:rPr lang="en-US" sz="1600" dirty="0"/>
              <a:t> </a:t>
            </a:r>
            <a:r>
              <a:rPr lang="en-US" sz="1600" dirty="0" err="1"/>
              <a:t>nghiêm</a:t>
            </a:r>
            <a:r>
              <a:rPr lang="en-US" sz="1600" dirty="0"/>
              <a:t> </a:t>
            </a:r>
            <a:r>
              <a:rPr lang="en-US" sz="1600" dirty="0" err="1"/>
              <a:t>túc</a:t>
            </a:r>
            <a:r>
              <a:rPr lang="en-US" sz="1600" dirty="0"/>
              <a:t>, </a:t>
            </a:r>
            <a:r>
              <a:rPr lang="en-US" sz="1600" dirty="0" err="1"/>
              <a:t>quan</a:t>
            </a:r>
            <a:r>
              <a:rPr lang="en-US" sz="1600" dirty="0"/>
              <a:t> </a:t>
            </a:r>
            <a:r>
              <a:rPr lang="en-US" sz="1600" dirty="0" err="1"/>
              <a:t>điểm</a:t>
            </a:r>
            <a:r>
              <a:rPr lang="en-US" sz="1600" dirty="0"/>
              <a:t> </a:t>
            </a:r>
            <a:r>
              <a:rPr lang="en-US" sz="1600" dirty="0" err="1"/>
              <a:t>dân</a:t>
            </a:r>
            <a:r>
              <a:rPr lang="en-US" sz="1600" dirty="0"/>
              <a:t> là </a:t>
            </a:r>
            <a:r>
              <a:rPr lang="en-US" sz="1600" dirty="0" err="1"/>
              <a:t>gốc</a:t>
            </a:r>
            <a:r>
              <a:rPr lang="en-US" sz="1600" dirty="0"/>
              <a:t>.</a:t>
            </a:r>
          </a:p>
          <a:p>
            <a:r>
              <a:rPr lang="vi-VN" sz="1600" dirty="0"/>
              <a:t>Ba là, </a:t>
            </a:r>
            <a:r>
              <a:rPr lang="en-US" sz="1600" dirty="0" err="1"/>
              <a:t>Trong</a:t>
            </a:r>
            <a:r>
              <a:rPr lang="en-US" sz="1600" dirty="0"/>
              <a:t> </a:t>
            </a:r>
            <a:r>
              <a:rPr lang="en-US" sz="1600" dirty="0" err="1"/>
              <a:t>lãnh</a:t>
            </a:r>
            <a:r>
              <a:rPr lang="en-US" sz="1600" dirty="0"/>
              <a:t> </a:t>
            </a:r>
            <a:r>
              <a:rPr lang="en-US" sz="1600" dirty="0" err="1"/>
              <a:t>đạo</a:t>
            </a:r>
            <a:r>
              <a:rPr lang="en-US" sz="1600" dirty="0"/>
              <a:t>, </a:t>
            </a:r>
            <a:r>
              <a:rPr lang="en-US" sz="1600" dirty="0" err="1"/>
              <a:t>chỉ</a:t>
            </a:r>
            <a:r>
              <a:rPr lang="en-US" sz="1600" dirty="0"/>
              <a:t> </a:t>
            </a:r>
            <a:r>
              <a:rPr lang="en-US" sz="1600" dirty="0" err="1"/>
              <a:t>đạo</a:t>
            </a:r>
            <a:r>
              <a:rPr lang="en-US" sz="1600" dirty="0"/>
              <a:t>, </a:t>
            </a:r>
            <a:r>
              <a:rPr lang="en-US" sz="1600" dirty="0" err="1"/>
              <a:t>điều</a:t>
            </a:r>
            <a:r>
              <a:rPr lang="en-US" sz="1600" dirty="0"/>
              <a:t> </a:t>
            </a:r>
            <a:r>
              <a:rPr lang="en-US" sz="1600" dirty="0" err="1"/>
              <a:t>hành</a:t>
            </a:r>
            <a:r>
              <a:rPr lang="en-US" sz="1600" dirty="0"/>
              <a:t>, </a:t>
            </a:r>
            <a:r>
              <a:rPr lang="en-US" sz="1600" dirty="0" err="1"/>
              <a:t>tổ</a:t>
            </a:r>
            <a:r>
              <a:rPr lang="en-US" sz="1600" dirty="0"/>
              <a:t> </a:t>
            </a:r>
            <a:r>
              <a:rPr lang="en-US" sz="1600" dirty="0" err="1"/>
              <a:t>chức</a:t>
            </a:r>
            <a:r>
              <a:rPr lang="en-US" sz="1600" dirty="0"/>
              <a:t> </a:t>
            </a:r>
            <a:r>
              <a:rPr lang="en-US" sz="1600" dirty="0" err="1"/>
              <a:t>thực</a:t>
            </a:r>
            <a:r>
              <a:rPr lang="en-US" sz="1600" dirty="0"/>
              <a:t> </a:t>
            </a:r>
            <a:r>
              <a:rPr lang="en-US" sz="1600" dirty="0" err="1"/>
              <a:t>hiện</a:t>
            </a:r>
            <a:r>
              <a:rPr lang="en-US" sz="1600" dirty="0"/>
              <a:t> </a:t>
            </a:r>
            <a:r>
              <a:rPr lang="en-US" sz="1600" dirty="0" err="1"/>
              <a:t>phải</a:t>
            </a:r>
            <a:r>
              <a:rPr lang="en-US" sz="1600" dirty="0"/>
              <a:t> có </a:t>
            </a:r>
            <a:r>
              <a:rPr lang="en-US" sz="1600" dirty="0" err="1"/>
              <a:t>quyết</a:t>
            </a:r>
            <a:r>
              <a:rPr lang="en-US" sz="1600" dirty="0"/>
              <a:t> </a:t>
            </a:r>
            <a:r>
              <a:rPr lang="en-US" sz="1600" dirty="0" err="1"/>
              <a:t>tâm</a:t>
            </a:r>
            <a:r>
              <a:rPr lang="en-US" sz="1600" dirty="0"/>
              <a:t> </a:t>
            </a:r>
            <a:r>
              <a:rPr lang="en-US" sz="1600" dirty="0" err="1"/>
              <a:t>chính</a:t>
            </a:r>
            <a:r>
              <a:rPr lang="en-US" sz="1600" dirty="0"/>
              <a:t> </a:t>
            </a:r>
            <a:r>
              <a:rPr lang="en-US" sz="1600" dirty="0" err="1"/>
              <a:t>trị</a:t>
            </a:r>
            <a:r>
              <a:rPr lang="en-US" sz="1600" dirty="0"/>
              <a:t> </a:t>
            </a:r>
            <a:r>
              <a:rPr lang="en-US" sz="1600" dirty="0" err="1"/>
              <a:t>cao</a:t>
            </a:r>
            <a:r>
              <a:rPr lang="en-US" sz="1600" dirty="0"/>
              <a:t>, </a:t>
            </a:r>
            <a:r>
              <a:rPr lang="en-US" sz="1600" dirty="0" err="1"/>
              <a:t>nỗ</a:t>
            </a:r>
            <a:r>
              <a:rPr lang="en-US" sz="1600" dirty="0"/>
              <a:t> </a:t>
            </a:r>
            <a:r>
              <a:rPr lang="en-US" sz="1600" dirty="0" err="1"/>
              <a:t>lực</a:t>
            </a:r>
            <a:r>
              <a:rPr lang="en-US" sz="1600" dirty="0"/>
              <a:t> </a:t>
            </a:r>
            <a:r>
              <a:rPr lang="en-US" sz="1600" dirty="0" err="1"/>
              <a:t>lớn</a:t>
            </a:r>
            <a:r>
              <a:rPr lang="en-US" sz="1600" dirty="0"/>
              <a:t>, </a:t>
            </a:r>
            <a:r>
              <a:rPr lang="en-US" sz="1600" dirty="0" err="1"/>
              <a:t>hành</a:t>
            </a:r>
            <a:r>
              <a:rPr lang="en-US" sz="1600" dirty="0"/>
              <a:t> </a:t>
            </a:r>
            <a:r>
              <a:rPr lang="en-US" sz="1600" dirty="0" err="1"/>
              <a:t>động</a:t>
            </a:r>
            <a:r>
              <a:rPr lang="en-US" sz="1600" dirty="0"/>
              <a:t> </a:t>
            </a:r>
            <a:r>
              <a:rPr lang="en-US" sz="1600" dirty="0" err="1"/>
              <a:t>quyết</a:t>
            </a:r>
            <a:r>
              <a:rPr lang="en-US" sz="1600" dirty="0"/>
              <a:t> </a:t>
            </a:r>
            <a:r>
              <a:rPr lang="en-US" sz="1600" dirty="0" err="1"/>
              <a:t>liệt</a:t>
            </a:r>
            <a:r>
              <a:rPr lang="en-US" sz="1600" dirty="0"/>
              <a:t>, </a:t>
            </a:r>
            <a:r>
              <a:rPr lang="en-US" sz="1600" dirty="0" err="1"/>
              <a:t>năng</a:t>
            </a:r>
            <a:r>
              <a:rPr lang="en-US" sz="1600" dirty="0"/>
              <a:t> </a:t>
            </a:r>
            <a:r>
              <a:rPr lang="en-US" sz="1600" dirty="0" err="1"/>
              <a:t>động</a:t>
            </a:r>
            <a:r>
              <a:rPr lang="en-US" sz="1600" dirty="0"/>
              <a:t>, </a:t>
            </a:r>
            <a:r>
              <a:rPr lang="en-US" sz="1600" dirty="0" err="1"/>
              <a:t>sáng</a:t>
            </a:r>
            <a:r>
              <a:rPr lang="en-US" sz="1600" dirty="0"/>
              <a:t> </a:t>
            </a:r>
            <a:r>
              <a:rPr lang="en-US" sz="1600" dirty="0" err="1"/>
              <a:t>tạo</a:t>
            </a:r>
            <a:r>
              <a:rPr lang="en-US" sz="1600" dirty="0"/>
              <a:t>, </a:t>
            </a:r>
            <a:r>
              <a:rPr lang="en-US" sz="1600" dirty="0" err="1"/>
              <a:t>tích</a:t>
            </a:r>
            <a:r>
              <a:rPr lang="en-US" sz="1600" dirty="0"/>
              <a:t> </a:t>
            </a:r>
            <a:r>
              <a:rPr lang="en-US" sz="1600" dirty="0" err="1"/>
              <a:t>cực</a:t>
            </a:r>
            <a:r>
              <a:rPr lang="en-US" sz="1600" dirty="0"/>
              <a:t>, có </a:t>
            </a:r>
            <a:r>
              <a:rPr lang="en-US" sz="1600" dirty="0" err="1"/>
              <a:t>bước</a:t>
            </a:r>
            <a:r>
              <a:rPr lang="en-US" sz="1600" dirty="0"/>
              <a:t> </a:t>
            </a:r>
            <a:r>
              <a:rPr lang="en-US" sz="1600" dirty="0" err="1"/>
              <a:t>đi</a:t>
            </a:r>
            <a:r>
              <a:rPr lang="en-US" sz="1600" dirty="0"/>
              <a:t> </a:t>
            </a:r>
            <a:r>
              <a:rPr lang="en-US" sz="1600" dirty="0" err="1"/>
              <a:t>phù</a:t>
            </a:r>
            <a:r>
              <a:rPr lang="en-US" sz="1600" dirty="0"/>
              <a:t> </a:t>
            </a:r>
            <a:r>
              <a:rPr lang="en-US" sz="1600" dirty="0" err="1"/>
              <a:t>hợp</a:t>
            </a:r>
            <a:r>
              <a:rPr lang="en-US" sz="1600" dirty="0"/>
              <a:t>.</a:t>
            </a:r>
          </a:p>
        </p:txBody>
      </p:sp>
      <p:sp>
        <p:nvSpPr>
          <p:cNvPr id="4" name="Slide Number Placeholder 3">
            <a:extLst>
              <a:ext uri="{FF2B5EF4-FFF2-40B4-BE49-F238E27FC236}">
                <a16:creationId xmlns:a16="http://schemas.microsoft.com/office/drawing/2014/main" id="{61D32233-5DA8-4AC0-9516-95E6B7B9B51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2440826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5" name="Google Shape;75;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19" name="Google Shape;66;p14">
            <a:extLst>
              <a:ext uri="{FF2B5EF4-FFF2-40B4-BE49-F238E27FC236}">
                <a16:creationId xmlns:a16="http://schemas.microsoft.com/office/drawing/2014/main" id="{0E86B26B-5EEB-434D-A827-4D5D15E83B45}"/>
              </a:ext>
            </a:extLst>
          </p:cNvPr>
          <p:cNvSpPr txBox="1">
            <a:spLocks/>
          </p:cNvSpPr>
          <p:nvPr/>
        </p:nvSpPr>
        <p:spPr>
          <a:xfrm>
            <a:off x="705079" y="806823"/>
            <a:ext cx="7945784" cy="20275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0" indent="0">
              <a:buFont typeface="Raleway Light"/>
              <a:buNone/>
            </a:pPr>
            <a:r>
              <a:rPr lang="vi-VN" sz="2000" b="1" u="sng" dirty="0"/>
              <a:t>Instructions</a:t>
            </a:r>
          </a:p>
          <a:p>
            <a:pPr marL="0" indent="0">
              <a:buClr>
                <a:schemeClr val="dk1"/>
              </a:buClr>
              <a:buSzPts val="1100"/>
              <a:buFont typeface="Raleway Light"/>
              <a:buNone/>
            </a:pPr>
            <a:r>
              <a:rPr lang="vi-VN" sz="2000" dirty="0"/>
              <a:t>Nội dung chương 3 giúp sinh viên nắm được đường lối, Cương lĩnh, những tri thức có hệ thống về quá trình phát triển đường lối và lãnh đạo của Đảng đưa cả nước quá độ lên chủ nghĩa xã hội và tiến hành công cuộc đổi mới từ sau ngày thống nhất đất nước năm 1975 đến nay.</a:t>
            </a:r>
          </a:p>
          <a:p>
            <a:pPr marL="0" indent="0">
              <a:buFont typeface="Raleway Light"/>
              <a:buNone/>
            </a:pPr>
            <a:endParaRPr lang="vi-VN" sz="2000" dirty="0"/>
          </a:p>
        </p:txBody>
      </p:sp>
      <p:sp>
        <p:nvSpPr>
          <p:cNvPr id="20" name="Google Shape;67;p14">
            <a:extLst>
              <a:ext uri="{FF2B5EF4-FFF2-40B4-BE49-F238E27FC236}">
                <a16:creationId xmlns:a16="http://schemas.microsoft.com/office/drawing/2014/main" id="{56D9BF31-618F-41A8-AC57-6458CA2190D2}"/>
              </a:ext>
            </a:extLst>
          </p:cNvPr>
          <p:cNvSpPr txBox="1">
            <a:spLocks/>
          </p:cNvSpPr>
          <p:nvPr/>
        </p:nvSpPr>
        <p:spPr>
          <a:xfrm>
            <a:off x="705079" y="2672937"/>
            <a:ext cx="7317025" cy="22080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chemeClr val="accent1"/>
              </a:buClr>
              <a:buSzPts val="1800"/>
              <a:buFont typeface="Raleway Light"/>
              <a:buChar char="■"/>
              <a:defRPr sz="1800" b="0" i="0" u="none" strike="noStrike" cap="none">
                <a:solidFill>
                  <a:schemeClr val="dk2"/>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chemeClr val="dk2"/>
              </a:buClr>
              <a:buSzPts val="1800"/>
              <a:buFont typeface="Raleway Light"/>
              <a:buChar char="■"/>
              <a:defRPr sz="1800" b="0" i="0" u="none" strike="noStrike" cap="none">
                <a:solidFill>
                  <a:schemeClr val="dk2"/>
                </a:solidFill>
                <a:latin typeface="Raleway Light"/>
                <a:ea typeface="Raleway Light"/>
                <a:cs typeface="Raleway Light"/>
                <a:sym typeface="Raleway Light"/>
              </a:defRPr>
            </a:lvl9pPr>
          </a:lstStyle>
          <a:p>
            <a:pPr marL="0" indent="0">
              <a:buFont typeface="Raleway Light"/>
              <a:buNone/>
            </a:pPr>
            <a:r>
              <a:rPr lang="en-US" sz="2000" b="1" u="sng" dirty="0"/>
              <a:t>Outline</a:t>
            </a:r>
          </a:p>
          <a:p>
            <a:pPr marL="0" indent="0">
              <a:buFont typeface="Raleway Light"/>
              <a:buNone/>
            </a:pPr>
            <a:r>
              <a:rPr lang="en-US" sz="2000" dirty="0" smtClean="0"/>
              <a:t>3.1</a:t>
            </a:r>
            <a:r>
              <a:rPr lang="en-US" sz="2000" dirty="0"/>
              <a:t>. </a:t>
            </a:r>
            <a:r>
              <a:rPr lang="en-US" sz="2000" dirty="0" err="1"/>
              <a:t>Lãnh</a:t>
            </a:r>
            <a:r>
              <a:rPr lang="en-US" sz="2000" dirty="0"/>
              <a:t> </a:t>
            </a:r>
            <a:r>
              <a:rPr lang="en-US" sz="2000" dirty="0" err="1"/>
              <a:t>đạo</a:t>
            </a:r>
            <a:r>
              <a:rPr lang="en-US" sz="2000" dirty="0"/>
              <a:t> </a:t>
            </a:r>
            <a:r>
              <a:rPr lang="en-US" sz="2000" dirty="0" err="1"/>
              <a:t>xây</a:t>
            </a:r>
            <a:r>
              <a:rPr lang="en-US" sz="2000" dirty="0"/>
              <a:t> </a:t>
            </a:r>
            <a:r>
              <a:rPr lang="en-US" sz="2000" dirty="0" err="1"/>
              <a:t>dựng</a:t>
            </a:r>
            <a:r>
              <a:rPr lang="en-US" sz="2000" dirty="0"/>
              <a:t> </a:t>
            </a:r>
            <a:r>
              <a:rPr lang="en-US" sz="2000" dirty="0" err="1"/>
              <a:t>chủ</a:t>
            </a:r>
            <a:r>
              <a:rPr lang="en-US" sz="2000" dirty="0"/>
              <a:t> </a:t>
            </a:r>
            <a:r>
              <a:rPr lang="en-US" sz="2000" dirty="0" err="1"/>
              <a:t>nghĩa</a:t>
            </a:r>
            <a:r>
              <a:rPr lang="en-US" sz="2000" dirty="0"/>
              <a:t> </a:t>
            </a:r>
            <a:r>
              <a:rPr lang="en-US" sz="2000" dirty="0" err="1"/>
              <a:t>xã</a:t>
            </a:r>
            <a:r>
              <a:rPr lang="en-US" sz="2000" dirty="0"/>
              <a:t> </a:t>
            </a:r>
            <a:r>
              <a:rPr lang="en-US" sz="2000" dirty="0" err="1"/>
              <a:t>hội</a:t>
            </a:r>
            <a:r>
              <a:rPr lang="en-US" sz="2000" dirty="0"/>
              <a:t> </a:t>
            </a:r>
            <a:r>
              <a:rPr lang="en-US" sz="2000" dirty="0" err="1"/>
              <a:t>và</a:t>
            </a:r>
            <a:r>
              <a:rPr lang="en-US" sz="2000" dirty="0"/>
              <a:t> </a:t>
            </a:r>
            <a:r>
              <a:rPr lang="en-US" sz="2000" dirty="0" err="1"/>
              <a:t>bảo</a:t>
            </a:r>
            <a:r>
              <a:rPr lang="en-US" sz="2000" dirty="0"/>
              <a:t> </a:t>
            </a:r>
            <a:r>
              <a:rPr lang="en-US" sz="2000" dirty="0" err="1"/>
              <a:t>vệ</a:t>
            </a:r>
            <a:r>
              <a:rPr lang="en-US" sz="2000" dirty="0"/>
              <a:t> </a:t>
            </a:r>
            <a:r>
              <a:rPr lang="en-US" sz="2000" dirty="0" err="1"/>
              <a:t>Tổ</a:t>
            </a:r>
            <a:r>
              <a:rPr lang="en-US" sz="2000" dirty="0"/>
              <a:t> </a:t>
            </a:r>
            <a:r>
              <a:rPr lang="en-US" sz="2000" dirty="0" err="1"/>
              <a:t>quốc</a:t>
            </a:r>
            <a:r>
              <a:rPr lang="en-US" sz="2000" dirty="0"/>
              <a:t> (1975-1986) </a:t>
            </a:r>
          </a:p>
          <a:p>
            <a:pPr marL="0" indent="0">
              <a:buFont typeface="Raleway Light"/>
              <a:buNone/>
            </a:pPr>
            <a:r>
              <a:rPr lang="en-US" sz="2000" dirty="0" smtClean="0"/>
              <a:t>3.2</a:t>
            </a:r>
            <a:r>
              <a:rPr lang="en-US" sz="2000" dirty="0"/>
              <a:t>. </a:t>
            </a:r>
            <a:r>
              <a:rPr lang="en-US" sz="2000" dirty="0" err="1"/>
              <a:t>Lãnh</a:t>
            </a:r>
            <a:r>
              <a:rPr lang="en-US" sz="2000" dirty="0"/>
              <a:t> </a:t>
            </a:r>
            <a:r>
              <a:rPr lang="en-US" sz="2000" dirty="0" err="1"/>
              <a:t>đạo</a:t>
            </a:r>
            <a:r>
              <a:rPr lang="en-US" sz="2000" dirty="0"/>
              <a:t> </a:t>
            </a:r>
            <a:r>
              <a:rPr lang="en-US" sz="2000" dirty="0" err="1"/>
              <a:t>công</a:t>
            </a:r>
            <a:r>
              <a:rPr lang="en-US" sz="2000" dirty="0"/>
              <a:t> </a:t>
            </a:r>
            <a:r>
              <a:rPr lang="en-US" sz="2000" dirty="0" err="1"/>
              <a:t>cuộc</a:t>
            </a:r>
            <a:r>
              <a:rPr lang="en-US" sz="2000" dirty="0"/>
              <a:t> </a:t>
            </a:r>
            <a:r>
              <a:rPr lang="en-US" sz="2000" dirty="0" err="1"/>
              <a:t>đổi</a:t>
            </a:r>
            <a:r>
              <a:rPr lang="en-US" sz="2000" dirty="0"/>
              <a:t> </a:t>
            </a:r>
            <a:r>
              <a:rPr lang="en-US" sz="2000" dirty="0" err="1"/>
              <a:t>mới</a:t>
            </a:r>
            <a:r>
              <a:rPr lang="en-US" sz="2000" dirty="0"/>
              <a:t>, </a:t>
            </a:r>
            <a:r>
              <a:rPr lang="en-US" sz="2000" dirty="0" err="1"/>
              <a:t>đẩy</a:t>
            </a:r>
            <a:r>
              <a:rPr lang="en-US" sz="2000" dirty="0"/>
              <a:t> </a:t>
            </a:r>
            <a:r>
              <a:rPr lang="en-US" sz="2000" dirty="0" err="1"/>
              <a:t>mạnh</a:t>
            </a:r>
            <a:r>
              <a:rPr lang="en-US" sz="2000" dirty="0"/>
              <a:t> </a:t>
            </a:r>
            <a:r>
              <a:rPr lang="en-US" sz="2000" dirty="0" err="1"/>
              <a:t>công</a:t>
            </a:r>
            <a:r>
              <a:rPr lang="en-US" sz="2000" dirty="0"/>
              <a:t> </a:t>
            </a:r>
            <a:r>
              <a:rPr lang="en-US" sz="2000" dirty="0" err="1"/>
              <a:t>nghiệp</a:t>
            </a:r>
            <a:r>
              <a:rPr lang="en-US" sz="2000" dirty="0"/>
              <a:t> </a:t>
            </a:r>
            <a:r>
              <a:rPr lang="en-US" sz="2000" dirty="0" err="1"/>
              <a:t>hóa</a:t>
            </a:r>
            <a:r>
              <a:rPr lang="en-US" sz="2000" dirty="0"/>
              <a:t>, </a:t>
            </a:r>
            <a:r>
              <a:rPr lang="en-US" sz="2000" dirty="0" err="1"/>
              <a:t>hiện</a:t>
            </a:r>
            <a:r>
              <a:rPr lang="en-US" sz="2000" dirty="0"/>
              <a:t> </a:t>
            </a:r>
            <a:r>
              <a:rPr lang="en-US" sz="2000" dirty="0" err="1"/>
              <a:t>đại</a:t>
            </a:r>
            <a:r>
              <a:rPr lang="en-US" sz="2000" dirty="0"/>
              <a:t> </a:t>
            </a:r>
            <a:r>
              <a:rPr lang="en-US" sz="2000" dirty="0" err="1"/>
              <a:t>hóa</a:t>
            </a:r>
            <a:r>
              <a:rPr lang="en-US" sz="2000" dirty="0"/>
              <a:t> </a:t>
            </a:r>
            <a:r>
              <a:rPr lang="en-US" sz="2000" dirty="0" err="1"/>
              <a:t>và</a:t>
            </a:r>
            <a:r>
              <a:rPr lang="en-US" sz="2000" dirty="0"/>
              <a:t> </a:t>
            </a:r>
            <a:r>
              <a:rPr lang="en-US" sz="2000" dirty="0" err="1"/>
              <a:t>hội</a:t>
            </a:r>
            <a:r>
              <a:rPr lang="en-US" sz="2000" dirty="0"/>
              <a:t> </a:t>
            </a:r>
            <a:r>
              <a:rPr lang="en-US" sz="2000" dirty="0" err="1"/>
              <a:t>nhập</a:t>
            </a:r>
            <a:r>
              <a:rPr lang="en-US" sz="2000" dirty="0"/>
              <a:t> </a:t>
            </a:r>
            <a:r>
              <a:rPr lang="en-US" sz="2000" dirty="0" err="1"/>
              <a:t>quốc</a:t>
            </a:r>
            <a:r>
              <a:rPr lang="en-US" sz="2000" dirty="0"/>
              <a:t> </a:t>
            </a:r>
            <a:r>
              <a:rPr lang="en-US" sz="2000" dirty="0" err="1"/>
              <a:t>tế</a:t>
            </a:r>
            <a:r>
              <a:rPr lang="en-US" sz="2000" dirty="0"/>
              <a:t> (1986-2018)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DEAE-0F56-43AD-A092-19B70FB43DBC}"/>
              </a:ext>
            </a:extLst>
          </p:cNvPr>
          <p:cNvSpPr>
            <a:spLocks noGrp="1"/>
          </p:cNvSpPr>
          <p:nvPr>
            <p:ph type="title"/>
          </p:nvPr>
        </p:nvSpPr>
        <p:spPr>
          <a:xfrm>
            <a:off x="922000" y="1129980"/>
            <a:ext cx="6866100" cy="857400"/>
          </a:xfrm>
        </p:spPr>
        <p:txBody>
          <a:bodyPr/>
          <a:lstStyle/>
          <a:p>
            <a:r>
              <a:rPr lang="vi-VN" sz="2000" dirty="0"/>
              <a:t>Một số </a:t>
            </a:r>
            <a:r>
              <a:rPr lang="vi-VN" sz="2000" dirty="0">
                <a:solidFill>
                  <a:srgbClr val="FFC000"/>
                </a:solidFill>
              </a:rPr>
              <a:t>kinh nghiệm </a:t>
            </a:r>
            <a:r>
              <a:rPr lang="vi-VN" sz="2000" dirty="0"/>
              <a:t>của công cuộc </a:t>
            </a:r>
            <a:r>
              <a:rPr lang="vi-VN" sz="2000" dirty="0">
                <a:solidFill>
                  <a:srgbClr val="FFC000"/>
                </a:solidFill>
              </a:rPr>
              <a:t>đổi mới</a:t>
            </a:r>
            <a:endParaRPr lang="en-US" sz="2000" dirty="0">
              <a:solidFill>
                <a:srgbClr val="FFC000"/>
              </a:solidFill>
            </a:endParaRPr>
          </a:p>
        </p:txBody>
      </p:sp>
      <p:sp>
        <p:nvSpPr>
          <p:cNvPr id="3" name="Text Placeholder 2">
            <a:extLst>
              <a:ext uri="{FF2B5EF4-FFF2-40B4-BE49-F238E27FC236}">
                <a16:creationId xmlns:a16="http://schemas.microsoft.com/office/drawing/2014/main" id="{86C62AB3-6358-45F0-886F-E285337DDD0E}"/>
              </a:ext>
            </a:extLst>
          </p:cNvPr>
          <p:cNvSpPr>
            <a:spLocks noGrp="1"/>
          </p:cNvSpPr>
          <p:nvPr>
            <p:ph type="body" idx="1"/>
          </p:nvPr>
        </p:nvSpPr>
        <p:spPr/>
        <p:txBody>
          <a:bodyPr/>
          <a:lstStyle/>
          <a:p>
            <a:pPr marL="285750" indent="-285750" algn="just"/>
            <a:r>
              <a:rPr lang="vi-VN" altLang="x-none" sz="1600" dirty="0"/>
              <a:t>Bốn là, phải đặt lợi ích quốc gia-dân tộc lên trên hết; kiên định độc lập, tự chủ, đồng thời chủ động và tích cực hội nhập quốc tế trên cơ sở bình đẳng, cùng có lợi</a:t>
            </a:r>
            <a:r>
              <a:rPr lang="en-US" altLang="x-none" sz="1600" dirty="0"/>
              <a:t>.</a:t>
            </a:r>
          </a:p>
          <a:p>
            <a:pPr marL="285750" indent="-285750" algn="just"/>
            <a:r>
              <a:rPr lang="vi-VN" altLang="x-none" sz="1600" dirty="0"/>
              <a:t>Năm là, phải thường xuyên tự đổi mới, tự chỉnh đốn, nâng cao năng lực lãnh đạo và sức chiến đấu của Đảng; xây dựng đội ngũ cán bộ</a:t>
            </a:r>
            <a:r>
              <a:rPr lang="en-US" altLang="x-none" sz="1600" dirty="0"/>
              <a:t>  đ</a:t>
            </a:r>
            <a:r>
              <a:rPr lang="vi-VN" altLang="x-none" sz="1600" dirty="0"/>
              <a:t>ủ năng lực và phẩm chất, ngang tầm nhiệm vụ</a:t>
            </a:r>
            <a:r>
              <a:rPr lang="en-US" altLang="x-none" sz="1600" dirty="0"/>
              <a:t>…</a:t>
            </a:r>
            <a:endParaRPr lang="vi-VN" altLang="x-none" sz="1600" dirty="0"/>
          </a:p>
        </p:txBody>
      </p:sp>
      <p:sp>
        <p:nvSpPr>
          <p:cNvPr id="4" name="Slide Number Placeholder 3">
            <a:extLst>
              <a:ext uri="{FF2B5EF4-FFF2-40B4-BE49-F238E27FC236}">
                <a16:creationId xmlns:a16="http://schemas.microsoft.com/office/drawing/2014/main" id="{61D32233-5DA8-4AC0-9516-95E6B7B9B51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712443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D93B-AFF9-4805-8662-D5730547B38E}"/>
              </a:ext>
            </a:extLst>
          </p:cNvPr>
          <p:cNvSpPr>
            <a:spLocks noGrp="1"/>
          </p:cNvSpPr>
          <p:nvPr>
            <p:ph type="title"/>
          </p:nvPr>
        </p:nvSpPr>
        <p:spPr/>
        <p:txBody>
          <a:bodyPr/>
          <a:lstStyle/>
          <a:p>
            <a:r>
              <a:rPr lang="en-US" sz="3000" dirty="0"/>
              <a:t>Danh </a:t>
            </a:r>
            <a:r>
              <a:rPr lang="en-US" sz="3000" dirty="0" err="1"/>
              <a:t>mục</a:t>
            </a:r>
            <a:r>
              <a:rPr lang="en-US" sz="3000" dirty="0"/>
              <a:t> </a:t>
            </a:r>
            <a:r>
              <a:rPr lang="en-US" sz="3000" dirty="0" err="1"/>
              <a:t>tài</a:t>
            </a:r>
            <a:r>
              <a:rPr lang="en-US" sz="3000" dirty="0"/>
              <a:t> </a:t>
            </a:r>
            <a:r>
              <a:rPr lang="en-US" sz="3000" dirty="0" err="1"/>
              <a:t>liệu</a:t>
            </a:r>
            <a:r>
              <a:rPr lang="en-US" sz="3000" dirty="0"/>
              <a:t> </a:t>
            </a:r>
            <a:r>
              <a:rPr lang="en-US" sz="3000" dirty="0" err="1"/>
              <a:t>tham</a:t>
            </a:r>
            <a:r>
              <a:rPr lang="en-US" sz="3000" dirty="0"/>
              <a:t> </a:t>
            </a:r>
            <a:r>
              <a:rPr lang="en-US" sz="3000" dirty="0" err="1"/>
              <a:t>khảo</a:t>
            </a:r>
            <a:endParaRPr lang="en-US" sz="3000" dirty="0"/>
          </a:p>
        </p:txBody>
      </p:sp>
      <p:sp>
        <p:nvSpPr>
          <p:cNvPr id="3" name="Text Placeholder 2">
            <a:extLst>
              <a:ext uri="{FF2B5EF4-FFF2-40B4-BE49-F238E27FC236}">
                <a16:creationId xmlns:a16="http://schemas.microsoft.com/office/drawing/2014/main" id="{EF14FCBB-C85E-43AA-A17D-E1B7115D9B48}"/>
              </a:ext>
            </a:extLst>
          </p:cNvPr>
          <p:cNvSpPr>
            <a:spLocks noGrp="1"/>
          </p:cNvSpPr>
          <p:nvPr>
            <p:ph type="body" idx="1"/>
          </p:nvPr>
        </p:nvSpPr>
        <p:spPr>
          <a:xfrm>
            <a:off x="805022" y="1509432"/>
            <a:ext cx="7799378" cy="3170143"/>
          </a:xfrm>
        </p:spPr>
        <p:txBody>
          <a:bodyPr/>
          <a:lstStyle/>
          <a:p>
            <a:pPr marL="342900" indent="-228600" algn="just">
              <a:buFont typeface="+mj-lt"/>
              <a:buAutoNum type="arabicPeriod"/>
            </a:pPr>
            <a:r>
              <a:rPr lang="pt-BR" sz="1200" dirty="0"/>
              <a:t>Đ</a:t>
            </a:r>
            <a:r>
              <a:rPr lang="vi-VN" sz="1200" dirty="0"/>
              <a:t>ặ</a:t>
            </a:r>
            <a:r>
              <a:rPr lang="pt-BR" sz="1200" dirty="0"/>
              <a:t>ng Phong: </a:t>
            </a:r>
            <a:r>
              <a:rPr lang="vi-VN" sz="1200" dirty="0"/>
              <a:t>Phá rào trong kinh tế vào đêm trước đổi mới</a:t>
            </a:r>
            <a:r>
              <a:rPr lang="pt-BR" sz="1200" dirty="0"/>
              <a:t>, Nxb.Tri th</a:t>
            </a:r>
            <a:r>
              <a:rPr lang="vi-VN" sz="1200" dirty="0"/>
              <a:t>ức, H</a:t>
            </a:r>
            <a:r>
              <a:rPr lang="en-US" sz="1200" dirty="0"/>
              <a:t>, </a:t>
            </a:r>
            <a:r>
              <a:rPr lang="pt-BR" sz="1200" dirty="0"/>
              <a:t>2009.</a:t>
            </a:r>
            <a:endParaRPr lang="en-US" sz="1200" dirty="0"/>
          </a:p>
          <a:p>
            <a:pPr marL="342900" indent="-228600" algn="just">
              <a:buFont typeface="+mj-lt"/>
              <a:buAutoNum type="arabicPeriod"/>
            </a:pPr>
            <a:r>
              <a:rPr lang="vi-VN" sz="1200" dirty="0"/>
              <a:t>Đảng Cộng sản Việt Nam, Ban Chấp hành Trung ương - Ban Chỉ đạo Tổng </a:t>
            </a:r>
            <a:r>
              <a:rPr lang="pt-BR" sz="1200" dirty="0"/>
              <a:t>k</a:t>
            </a:r>
            <a:r>
              <a:rPr lang="vi-VN" sz="1200" dirty="0"/>
              <a:t>ết lý luận: </a:t>
            </a:r>
            <a:r>
              <a:rPr lang="pt-BR" sz="1200" dirty="0"/>
              <a:t>Báo cáo t</a:t>
            </a:r>
            <a:r>
              <a:rPr lang="vi-VN" sz="1200" dirty="0"/>
              <a:t>ổ</a:t>
            </a:r>
            <a:r>
              <a:rPr lang="pt-BR" sz="1200" dirty="0"/>
              <a:t>ng k</a:t>
            </a:r>
            <a:r>
              <a:rPr lang="vi-VN" sz="1200" dirty="0"/>
              <a:t>ế</a:t>
            </a:r>
            <a:r>
              <a:rPr lang="pt-BR" sz="1200" dirty="0"/>
              <a:t>t m</a:t>
            </a:r>
            <a:r>
              <a:rPr lang="vi-VN" sz="1200" dirty="0"/>
              <a:t>ộ</a:t>
            </a:r>
            <a:r>
              <a:rPr lang="pt-BR" sz="1200" dirty="0"/>
              <a:t>t s</a:t>
            </a:r>
            <a:r>
              <a:rPr lang="vi-VN" sz="1200" dirty="0"/>
              <a:t>ố</a:t>
            </a:r>
            <a:r>
              <a:rPr lang="pt-BR" sz="1200" dirty="0"/>
              <a:t> v</a:t>
            </a:r>
            <a:r>
              <a:rPr lang="vi-VN" sz="1200" dirty="0"/>
              <a:t>ấ</a:t>
            </a:r>
            <a:r>
              <a:rPr lang="pt-BR" sz="1200" dirty="0"/>
              <a:t>n đ</a:t>
            </a:r>
            <a:r>
              <a:rPr lang="vi-VN" sz="1200" dirty="0"/>
              <a:t>ề</a:t>
            </a:r>
            <a:r>
              <a:rPr lang="pt-BR" sz="1200" dirty="0"/>
              <a:t> lý lu</a:t>
            </a:r>
            <a:r>
              <a:rPr lang="vi-VN" sz="1200" dirty="0"/>
              <a:t>ậ</a:t>
            </a:r>
            <a:r>
              <a:rPr lang="pt-BR" sz="1200" dirty="0"/>
              <a:t>n - th</a:t>
            </a:r>
            <a:r>
              <a:rPr lang="vi-VN" sz="1200" dirty="0"/>
              <a:t>ự</a:t>
            </a:r>
            <a:r>
              <a:rPr lang="pt-BR" sz="1200" dirty="0"/>
              <a:t>c ti</a:t>
            </a:r>
            <a:r>
              <a:rPr lang="vi-VN" sz="1200" dirty="0"/>
              <a:t>ễ</a:t>
            </a:r>
            <a:r>
              <a:rPr lang="pt-BR" sz="1200" dirty="0"/>
              <a:t>n qua 30 năm đ</a:t>
            </a:r>
            <a:r>
              <a:rPr lang="vi-VN" sz="1200" dirty="0"/>
              <a:t>ổ</a:t>
            </a:r>
            <a:r>
              <a:rPr lang="pt-BR" sz="1200" dirty="0"/>
              <a:t>i m</a:t>
            </a:r>
            <a:r>
              <a:rPr lang="vi-VN" sz="1200" dirty="0"/>
              <a:t>ớ</a:t>
            </a:r>
            <a:r>
              <a:rPr lang="pl-PL" sz="1200" dirty="0"/>
              <a:t>i (1986-2016), Nxb.Chính tr</a:t>
            </a:r>
            <a:r>
              <a:rPr lang="vi-VN" sz="1200" dirty="0"/>
              <a:t>ị quốc gia, H</a:t>
            </a:r>
            <a:r>
              <a:rPr lang="en-US" sz="1200" dirty="0"/>
              <a:t>, </a:t>
            </a:r>
            <a:r>
              <a:rPr lang="pt-BR" sz="1200" dirty="0"/>
              <a:t>2015.</a:t>
            </a:r>
            <a:endParaRPr lang="en" sz="1200" dirty="0"/>
          </a:p>
          <a:p>
            <a:pPr marL="342900" indent="-228600" algn="just">
              <a:buFont typeface="+mj-lt"/>
              <a:buAutoNum type="arabicPeriod"/>
            </a:pPr>
            <a:r>
              <a:rPr lang="pt-BR" sz="1200" dirty="0"/>
              <a:t>TS Doãn Hùng, P</a:t>
            </a:r>
            <a:r>
              <a:rPr lang="vi-VN" sz="1200" dirty="0"/>
              <a:t>GS,TS Đoàn Minh Huấn, PGS,TS Nguyễn Ngọc Hà, TS Nguyễn Thị Thanh Huyền: </a:t>
            </a: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 Nh</a:t>
            </a:r>
            <a:r>
              <a:rPr lang="vi-VN" sz="1200" dirty="0"/>
              <a:t>ữ</a:t>
            </a:r>
            <a:r>
              <a:rPr lang="pt-BR" sz="1200" dirty="0"/>
              <a:t>ng tìm tòi và </a:t>
            </a:r>
            <a:r>
              <a:rPr lang="vi-VN" sz="1200" dirty="0"/>
              <a:t>đổi mới trên đường lên chủ nghĩa x</a:t>
            </a:r>
            <a:r>
              <a:rPr lang="pt-BR" sz="1200" dirty="0"/>
              <a:t>ã h</a:t>
            </a:r>
            <a:r>
              <a:rPr lang="vi-VN" sz="1200" dirty="0"/>
              <a:t>ội (1986-2011),</a:t>
            </a:r>
            <a:r>
              <a:rPr lang="pt-BR" sz="1200" dirty="0"/>
              <a:t> Nxb. Lý lu</a:t>
            </a:r>
            <a:r>
              <a:rPr lang="vi-VN" sz="1200" dirty="0"/>
              <a:t>ận chính trị, Hà Nội, 2016. </a:t>
            </a:r>
            <a:endParaRPr lang="pt-BR" sz="1200" dirty="0"/>
          </a:p>
          <a:p>
            <a:pPr marL="342900" indent="-228600" algn="just">
              <a:buFont typeface="+mj-lt"/>
              <a:buAutoNum type="arabicPeriod"/>
            </a:pP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Văn ki</a:t>
            </a:r>
            <a:r>
              <a:rPr lang="vi-VN" sz="1200" dirty="0"/>
              <a:t>ệ</a:t>
            </a:r>
            <a:r>
              <a:rPr lang="pt-BR" sz="1200" dirty="0"/>
              <a:t>n Đ</a:t>
            </a:r>
            <a:r>
              <a:rPr lang="vi-VN" sz="1200" dirty="0"/>
              <a:t>ạ</a:t>
            </a:r>
            <a:r>
              <a:rPr lang="pt-BR" sz="1200" dirty="0"/>
              <a:t>i h</a:t>
            </a:r>
            <a:r>
              <a:rPr lang="vi-VN" sz="1200" dirty="0"/>
              <a:t>ộ</a:t>
            </a:r>
            <a:r>
              <a:rPr lang="pt-BR" sz="1200" dirty="0"/>
              <a:t>i đ</a:t>
            </a:r>
            <a:r>
              <a:rPr lang="vi-VN" sz="1200" dirty="0"/>
              <a:t>ạ</a:t>
            </a:r>
            <a:r>
              <a:rPr lang="pt-BR" sz="1200" dirty="0"/>
              <a:t>i bi</a:t>
            </a:r>
            <a:r>
              <a:rPr lang="vi-VN" sz="1200" dirty="0"/>
              <a:t>ểu toàn quốc lần thứ VI, VII, VIII, IX, X, XI, XII.</a:t>
            </a:r>
            <a:r>
              <a:rPr lang="pt-BR" sz="1200" dirty="0"/>
              <a:t> Nxb.Chính tr</a:t>
            </a:r>
            <a:r>
              <a:rPr lang="vi-VN" sz="1200" dirty="0"/>
              <a:t>ị Quốc gia, Hà Nội, 1987, 1991, 1996, 2001, 2006, 2011, 2016</a:t>
            </a:r>
            <a:r>
              <a:rPr lang="pt-BR" sz="1200" dirty="0"/>
              <a:t>.</a:t>
            </a:r>
          </a:p>
          <a:p>
            <a:pPr marL="342900" indent="-228600" algn="just">
              <a:buFont typeface="+mj-lt"/>
              <a:buAutoNum type="arabicPeriod"/>
            </a:pP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a:t>
            </a:r>
            <a:r>
              <a:rPr lang="vi-VN" sz="1200" dirty="0"/>
              <a:t>Cương lĩnh xây dựng đất nước trong thời kỳ quá độ lên chủ nghĩa x</a:t>
            </a:r>
            <a:r>
              <a:rPr lang="pt-BR" sz="1200" dirty="0"/>
              <a:t>ã h</a:t>
            </a:r>
            <a:r>
              <a:rPr lang="vi-VN" sz="1200" dirty="0"/>
              <a:t>ội (6-1991), Văn kiện Đảng toàn tập</a:t>
            </a:r>
            <a:r>
              <a:rPr lang="pt-BR" sz="1200" dirty="0"/>
              <a:t>, Nxb.Chính tr</a:t>
            </a:r>
            <a:r>
              <a:rPr lang="vi-VN" sz="1200" dirty="0"/>
              <a:t>ị Quốc gia, Hà Nội, 2007</a:t>
            </a:r>
            <a:r>
              <a:rPr lang="pt-BR" sz="1200" dirty="0"/>
              <a:t>. </a:t>
            </a:r>
          </a:p>
          <a:p>
            <a:pPr marL="342900" indent="-228600" algn="just">
              <a:buFont typeface="+mj-lt"/>
              <a:buAutoNum type="arabicPeriod"/>
            </a:pPr>
            <a:r>
              <a:rPr lang="vi-VN" sz="1200" dirty="0"/>
              <a:t>GS,TS Phùng Hữu Phú - GS,TS Lê Hữu Nghĩa - GS,TS Vũ Văn Hiền - PGS,TS Nguyễn Viết Thông</a:t>
            </a:r>
            <a:r>
              <a:rPr lang="pt-BR" sz="1200" dirty="0"/>
              <a:t>: M</a:t>
            </a:r>
            <a:r>
              <a:rPr lang="vi-VN" sz="1200" dirty="0"/>
              <a:t>ộ</a:t>
            </a:r>
            <a:r>
              <a:rPr lang="pt-BR" sz="1200" dirty="0"/>
              <a:t>t s</a:t>
            </a:r>
            <a:r>
              <a:rPr lang="vi-VN" sz="1200" dirty="0"/>
              <a:t>ố</a:t>
            </a:r>
            <a:r>
              <a:rPr lang="pt-BR" sz="1200" dirty="0"/>
              <a:t> v</a:t>
            </a:r>
            <a:r>
              <a:rPr lang="vi-VN" sz="1200" dirty="0"/>
              <a:t>ấ</a:t>
            </a:r>
            <a:r>
              <a:rPr lang="pt-BR" sz="1200" dirty="0"/>
              <a:t>n đ</a:t>
            </a:r>
            <a:r>
              <a:rPr lang="vi-VN" sz="1200" dirty="0"/>
              <a:t>ề</a:t>
            </a:r>
            <a:r>
              <a:rPr lang="pt-BR" sz="1200" dirty="0"/>
              <a:t> lý lu</a:t>
            </a:r>
            <a:r>
              <a:rPr lang="vi-VN" sz="1200" dirty="0"/>
              <a:t>ậ</a:t>
            </a:r>
            <a:r>
              <a:rPr lang="pt-BR" sz="1200" dirty="0"/>
              <a:t>n - th</a:t>
            </a:r>
            <a:r>
              <a:rPr lang="vi-VN" sz="1200" dirty="0"/>
              <a:t>ự</a:t>
            </a:r>
            <a:r>
              <a:rPr lang="pt-BR" sz="1200" dirty="0"/>
              <a:t>c ti</a:t>
            </a:r>
            <a:r>
              <a:rPr lang="vi-VN" sz="1200" dirty="0"/>
              <a:t>ễ</a:t>
            </a:r>
            <a:r>
              <a:rPr lang="pt-BR" sz="1200" dirty="0"/>
              <a:t>n v</a:t>
            </a:r>
            <a:r>
              <a:rPr lang="vi-VN" sz="1200" dirty="0"/>
              <a:t>ề</a:t>
            </a:r>
            <a:r>
              <a:rPr lang="pt-BR" sz="1200" dirty="0"/>
              <a:t> CNXH v</a:t>
            </a:r>
            <a:r>
              <a:rPr lang="vi-VN" sz="1200" dirty="0"/>
              <a:t>à con đường đi lên CNXH ở Việt Nam qua 30 năm đổi mới,</a:t>
            </a:r>
            <a:r>
              <a:rPr lang="pt-BR" sz="1200" dirty="0"/>
              <a:t> Nxb.Chính tr</a:t>
            </a:r>
            <a:r>
              <a:rPr lang="vi-VN" sz="1200" dirty="0"/>
              <a:t>ị Quốc gia, Hà Nội, 2016.</a:t>
            </a:r>
            <a:r>
              <a:rPr lang="pt-BR" sz="1200" dirty="0"/>
              <a:t> </a:t>
            </a:r>
          </a:p>
          <a:p>
            <a:pPr marL="342900" indent="-228600">
              <a:buFont typeface="+mj-lt"/>
              <a:buAutoNum type="arabicPeriod"/>
            </a:pPr>
            <a:endParaRPr lang="en-US" sz="1200" dirty="0"/>
          </a:p>
        </p:txBody>
      </p:sp>
      <p:sp>
        <p:nvSpPr>
          <p:cNvPr id="4" name="Slide Number Placeholder 3">
            <a:extLst>
              <a:ext uri="{FF2B5EF4-FFF2-40B4-BE49-F238E27FC236}">
                <a16:creationId xmlns:a16="http://schemas.microsoft.com/office/drawing/2014/main" id="{DA553C07-1A3A-466D-8D40-7710E82313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3576606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390" name="Google Shape;390;p35"/>
          <p:cNvSpPr txBox="1">
            <a:spLocks noGrp="1"/>
          </p:cNvSpPr>
          <p:nvPr>
            <p:ph type="ctrTitle" idx="4294967295"/>
          </p:nvPr>
        </p:nvSpPr>
        <p:spPr>
          <a:xfrm>
            <a:off x="685799" y="1507150"/>
            <a:ext cx="7751269"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rPr>
              <a:t>Thank You!</a:t>
            </a:r>
            <a:endParaRPr sz="9600" dirty="0">
              <a:solidFill>
                <a:schemeClr val="accent1"/>
              </a:solidFill>
            </a:endParaRPr>
          </a:p>
        </p:txBody>
      </p:sp>
      <p:sp>
        <p:nvSpPr>
          <p:cNvPr id="391" name="Google Shape;391;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4000" b="-14000"/>
          </a:stretch>
        </a:blipFill>
        <a:effectLst/>
      </p:bgPr>
    </p:bg>
    <p:spTree>
      <p:nvGrpSpPr>
        <p:cNvPr id="1" name="Shape 117"/>
        <p:cNvGrpSpPr/>
        <p:nvPr/>
      </p:nvGrpSpPr>
      <p:grpSpPr>
        <a:xfrm>
          <a:off x="0" y="0"/>
          <a:ext cx="0" cy="0"/>
          <a:chOff x="0" y="0"/>
          <a:chExt cx="0" cy="0"/>
        </a:xfrm>
      </p:grpSpPr>
      <p:grpSp>
        <p:nvGrpSpPr>
          <p:cNvPr id="11" name="Group 9">
            <a:extLst>
              <a:ext uri="{FF2B5EF4-FFF2-40B4-BE49-F238E27FC236}">
                <a16:creationId xmlns:a16="http://schemas.microsoft.com/office/drawing/2014/main" id="{9B0D90B0-F2C3-470A-8480-CBAC842236C0}"/>
              </a:ext>
            </a:extLst>
          </p:cNvPr>
          <p:cNvGrpSpPr/>
          <p:nvPr/>
        </p:nvGrpSpPr>
        <p:grpSpPr>
          <a:xfrm>
            <a:off x="711737" y="1059213"/>
            <a:ext cx="7492464" cy="1263713"/>
            <a:chOff x="-802" y="15839"/>
            <a:chExt cx="3962749" cy="391476"/>
          </a:xfrm>
        </p:grpSpPr>
        <p:sp>
          <p:nvSpPr>
            <p:cNvPr id="12" name="Freeform 10">
              <a:extLst>
                <a:ext uri="{FF2B5EF4-FFF2-40B4-BE49-F238E27FC236}">
                  <a16:creationId xmlns:a16="http://schemas.microsoft.com/office/drawing/2014/main" id="{64D6AB77-C2B4-448D-8B00-1DB484446D84}"/>
                </a:ext>
              </a:extLst>
            </p:cNvPr>
            <p:cNvSpPr/>
            <p:nvPr/>
          </p:nvSpPr>
          <p:spPr>
            <a:xfrm>
              <a:off x="-802" y="1583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5" name="Group 9">
            <a:extLst>
              <a:ext uri="{FF2B5EF4-FFF2-40B4-BE49-F238E27FC236}">
                <a16:creationId xmlns:a16="http://schemas.microsoft.com/office/drawing/2014/main" id="{5C7DB213-837E-4710-8DDF-7BCAADD96F11}"/>
              </a:ext>
            </a:extLst>
          </p:cNvPr>
          <p:cNvGrpSpPr/>
          <p:nvPr/>
        </p:nvGrpSpPr>
        <p:grpSpPr>
          <a:xfrm>
            <a:off x="660789" y="2368687"/>
            <a:ext cx="7518401" cy="753465"/>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1402552" y="1132694"/>
            <a:ext cx="6763391" cy="1159800"/>
          </a:xfrm>
          <a:prstGeom prst="rect">
            <a:avLst/>
          </a:prstGeom>
        </p:spPr>
        <p:txBody>
          <a:bodyPr spcFirstLastPara="1" wrap="square" lIns="91425" tIns="91425" rIns="91425" bIns="91425" anchor="b" anchorCtr="0">
            <a:noAutofit/>
          </a:bodyPr>
          <a:lstStyle/>
          <a:p>
            <a:pPr marL="0" marR="0">
              <a:spcBef>
                <a:spcPts val="0"/>
              </a:spcBef>
              <a:spcAft>
                <a:spcPts val="0"/>
              </a:spcAft>
            </a:pPr>
            <a:r>
              <a:rPr lang="en-US" sz="1600" dirty="0" err="1"/>
              <a:t>Đại</a:t>
            </a:r>
            <a:r>
              <a:rPr lang="en-US" sz="1600" dirty="0"/>
              <a:t> </a:t>
            </a:r>
            <a:r>
              <a:rPr lang="en-US" sz="1600" dirty="0" err="1"/>
              <a:t>hội</a:t>
            </a:r>
            <a:r>
              <a:rPr lang="en-US" sz="1600" dirty="0"/>
              <a:t> </a:t>
            </a:r>
            <a:r>
              <a:rPr lang="en-US" sz="1600" dirty="0" err="1"/>
              <a:t>đại</a:t>
            </a:r>
            <a:r>
              <a:rPr lang="en-US" sz="1600" dirty="0"/>
              <a:t> </a:t>
            </a:r>
            <a:r>
              <a:rPr lang="en-US" sz="1600" dirty="0" err="1"/>
              <a:t>biểu</a:t>
            </a:r>
            <a:r>
              <a:rPr lang="en-US" sz="1600" dirty="0"/>
              <a:t> </a:t>
            </a:r>
            <a:r>
              <a:rPr lang="en-US" sz="1600" dirty="0" err="1"/>
              <a:t>toàn</a:t>
            </a:r>
            <a:r>
              <a:rPr lang="en-US" sz="1600" dirty="0"/>
              <a:t> </a:t>
            </a:r>
            <a:r>
              <a:rPr lang="en-US" sz="1600" dirty="0" err="1"/>
              <a:t>quốc</a:t>
            </a:r>
            <a:r>
              <a:rPr lang="en-US" sz="1600" dirty="0"/>
              <a:t> </a:t>
            </a:r>
            <a:r>
              <a:rPr lang="en-US" sz="1600" dirty="0" err="1"/>
              <a:t>lần</a:t>
            </a:r>
            <a:r>
              <a:rPr lang="en-US" sz="1600" dirty="0"/>
              <a:t> </a:t>
            </a:r>
            <a:r>
              <a:rPr lang="en-US" sz="1600" dirty="0" err="1"/>
              <a:t>thứ</a:t>
            </a:r>
            <a:r>
              <a:rPr lang="en-US" sz="1600" dirty="0"/>
              <a:t> XIII </a:t>
            </a:r>
            <a:r>
              <a:rPr lang="en-US" sz="1600" dirty="0" err="1"/>
              <a:t>của</a:t>
            </a:r>
            <a:r>
              <a:rPr lang="en-US" sz="1600" dirty="0"/>
              <a:t> </a:t>
            </a:r>
            <a:r>
              <a:rPr lang="en-US" sz="1600" dirty="0" err="1"/>
              <a:t>Đảng</a:t>
            </a:r>
            <a:r>
              <a:rPr lang="en-US" sz="1600" dirty="0"/>
              <a:t> </a:t>
            </a:r>
            <a:r>
              <a:rPr lang="en-US" sz="1600" dirty="0" err="1"/>
              <a:t>tiếp</a:t>
            </a:r>
            <a:r>
              <a:rPr lang="en-US" sz="1600" dirty="0"/>
              <a:t> </a:t>
            </a:r>
            <a:r>
              <a:rPr lang="en-US" sz="1600" dirty="0" err="1"/>
              <a:t>tục</a:t>
            </a:r>
            <a:r>
              <a:rPr lang="en-US" sz="1600" dirty="0"/>
              <a:t> </a:t>
            </a:r>
            <a:r>
              <a:rPr lang="en-US" sz="1600" dirty="0" err="1"/>
              <a:t>đẩy</a:t>
            </a:r>
            <a:r>
              <a:rPr lang="en-US" sz="1600" dirty="0"/>
              <a:t> </a:t>
            </a:r>
            <a:r>
              <a:rPr lang="en-US" sz="1600" dirty="0" err="1"/>
              <a:t>mạnh</a:t>
            </a:r>
            <a:r>
              <a:rPr lang="en-US" sz="1600" dirty="0"/>
              <a:t> </a:t>
            </a:r>
            <a:r>
              <a:rPr lang="en-US" sz="1600" dirty="0" err="1"/>
              <a:t>toàn</a:t>
            </a:r>
            <a:r>
              <a:rPr lang="en-US" sz="1600" dirty="0"/>
              <a:t> </a:t>
            </a:r>
            <a:r>
              <a:rPr lang="en-US" sz="1600" dirty="0" err="1"/>
              <a:t>diện</a:t>
            </a:r>
            <a:r>
              <a:rPr lang="en-US" sz="1600" dirty="0"/>
              <a:t>, </a:t>
            </a:r>
            <a:r>
              <a:rPr lang="en-US" sz="1600" dirty="0" err="1"/>
              <a:t>đồng</a:t>
            </a:r>
            <a:r>
              <a:rPr lang="en-US" sz="1600" dirty="0"/>
              <a:t> </a:t>
            </a:r>
            <a:r>
              <a:rPr lang="en-US" sz="1600" dirty="0" err="1"/>
              <a:t>bộ</a:t>
            </a:r>
            <a:r>
              <a:rPr lang="en-US" sz="1600" dirty="0"/>
              <a:t> </a:t>
            </a:r>
            <a:r>
              <a:rPr lang="en-US" sz="1600" dirty="0" err="1"/>
              <a:t>công</a:t>
            </a:r>
            <a:r>
              <a:rPr lang="en-US" sz="1600" dirty="0"/>
              <a:t> </a:t>
            </a:r>
            <a:r>
              <a:rPr lang="en-US" sz="1600" dirty="0" err="1"/>
              <a:t>cuộc</a:t>
            </a:r>
            <a:r>
              <a:rPr lang="en-US" sz="1600" dirty="0"/>
              <a:t> </a:t>
            </a:r>
            <a:r>
              <a:rPr lang="en-US" sz="1600" dirty="0" err="1"/>
              <a:t>đổi</a:t>
            </a:r>
            <a:r>
              <a:rPr lang="en-US" sz="1600" dirty="0"/>
              <a:t> </a:t>
            </a:r>
            <a:r>
              <a:rPr lang="en-US" sz="1600" dirty="0" err="1"/>
              <a:t>mới</a:t>
            </a:r>
            <a:r>
              <a:rPr lang="en-US" sz="1600" dirty="0"/>
              <a:t>, </a:t>
            </a:r>
            <a:r>
              <a:rPr lang="en-US" sz="1600" dirty="0" err="1"/>
              <a:t>phấn</a:t>
            </a:r>
            <a:r>
              <a:rPr lang="en-US" sz="1600" dirty="0"/>
              <a:t> </a:t>
            </a:r>
            <a:r>
              <a:rPr lang="en-US" sz="1600" dirty="0" err="1"/>
              <a:t>đấu</a:t>
            </a:r>
            <a:r>
              <a:rPr lang="en-US" sz="1600" dirty="0"/>
              <a:t> </a:t>
            </a:r>
            <a:r>
              <a:rPr lang="en-US" sz="1600" dirty="0" err="1"/>
              <a:t>đến</a:t>
            </a:r>
            <a:r>
              <a:rPr lang="en-US" sz="1600" dirty="0"/>
              <a:t> </a:t>
            </a:r>
            <a:r>
              <a:rPr lang="en-US" sz="1600" dirty="0" err="1"/>
              <a:t>giữa</a:t>
            </a:r>
            <a:r>
              <a:rPr lang="en-US" sz="1600" dirty="0"/>
              <a:t> </a:t>
            </a:r>
            <a:r>
              <a:rPr lang="en-US" sz="1600" dirty="0" err="1"/>
              <a:t>thế</a:t>
            </a:r>
            <a:r>
              <a:rPr lang="en-US" sz="1600" dirty="0"/>
              <a:t> </a:t>
            </a:r>
            <a:r>
              <a:rPr lang="en-US" sz="1600" dirty="0" err="1"/>
              <a:t>kỷ</a:t>
            </a:r>
            <a:r>
              <a:rPr lang="en-US" sz="1600" dirty="0"/>
              <a:t> XXI </a:t>
            </a:r>
            <a:r>
              <a:rPr lang="en-US" sz="1600" dirty="0" err="1"/>
              <a:t>nước</a:t>
            </a:r>
            <a:r>
              <a:rPr lang="en-US" sz="1600" dirty="0"/>
              <a:t> ta </a:t>
            </a:r>
            <a:r>
              <a:rPr lang="en-US" sz="1600" dirty="0" err="1"/>
              <a:t>trở</a:t>
            </a:r>
            <a:r>
              <a:rPr lang="en-US" sz="1600" dirty="0"/>
              <a:t> </a:t>
            </a:r>
            <a:r>
              <a:rPr lang="en-US" sz="1600" dirty="0" err="1"/>
              <a:t>thành</a:t>
            </a:r>
            <a:r>
              <a:rPr lang="en-US" sz="1600" dirty="0"/>
              <a:t> </a:t>
            </a:r>
            <a:r>
              <a:rPr lang="en-US" sz="1600" dirty="0" err="1"/>
              <a:t>nước</a:t>
            </a:r>
            <a:r>
              <a:rPr lang="en-US" sz="1600" dirty="0"/>
              <a:t> </a:t>
            </a:r>
            <a:r>
              <a:rPr lang="en-US" sz="1600" dirty="0" err="1"/>
              <a:t>phát</a:t>
            </a:r>
            <a:r>
              <a:rPr lang="en-US" sz="1600" dirty="0"/>
              <a:t> </a:t>
            </a:r>
            <a:r>
              <a:rPr lang="en-US" sz="1600" dirty="0" err="1"/>
              <a:t>triển</a:t>
            </a:r>
            <a:r>
              <a:rPr lang="en-US" sz="1600" dirty="0"/>
              <a:t> </a:t>
            </a:r>
            <a:r>
              <a:rPr lang="en-US" sz="1600" dirty="0" err="1"/>
              <a:t>theo</a:t>
            </a:r>
            <a:r>
              <a:rPr lang="en-US" sz="1600" dirty="0"/>
              <a:t> </a:t>
            </a:r>
            <a:r>
              <a:rPr lang="en-US" sz="1600" dirty="0" err="1"/>
              <a:t>định</a:t>
            </a:r>
            <a:r>
              <a:rPr lang="en-US" sz="1600" dirty="0"/>
              <a:t> </a:t>
            </a:r>
            <a:r>
              <a:rPr lang="en-US" sz="1600" dirty="0" err="1"/>
              <a:t>hướng</a:t>
            </a:r>
            <a:r>
              <a:rPr lang="en-US" sz="1600" dirty="0"/>
              <a:t> </a:t>
            </a:r>
            <a:r>
              <a:rPr lang="en-US" sz="1600" dirty="0" err="1"/>
              <a:t>xã</a:t>
            </a:r>
            <a:r>
              <a:rPr lang="en-US" sz="1600" dirty="0"/>
              <a:t> </a:t>
            </a:r>
            <a:r>
              <a:rPr lang="en-US" sz="1600" dirty="0" err="1"/>
              <a:t>hội</a:t>
            </a:r>
            <a:r>
              <a:rPr lang="en-US" sz="1600" dirty="0"/>
              <a:t> </a:t>
            </a:r>
            <a:r>
              <a:rPr lang="en-US" sz="1600" dirty="0" err="1"/>
              <a:t>chủ</a:t>
            </a:r>
            <a:r>
              <a:rPr lang="en-US" sz="1600" dirty="0"/>
              <a:t> </a:t>
            </a:r>
            <a:r>
              <a:rPr lang="en-US" sz="1600" dirty="0" err="1"/>
              <a:t>nghĩa</a:t>
            </a:r>
            <a:endParaRPr lang="en-US" sz="1600" dirty="0"/>
          </a:p>
        </p:txBody>
      </p:sp>
      <p:sp>
        <p:nvSpPr>
          <p:cNvPr id="119" name="Google Shape;119;p19"/>
          <p:cNvSpPr txBox="1">
            <a:spLocks noGrp="1"/>
          </p:cNvSpPr>
          <p:nvPr>
            <p:ph type="subTitle" idx="4294967295"/>
          </p:nvPr>
        </p:nvSpPr>
        <p:spPr>
          <a:xfrm>
            <a:off x="892160" y="2421652"/>
            <a:ext cx="7055692"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err="1">
                <a:solidFill>
                  <a:srgbClr val="FF0000"/>
                </a:solidFill>
              </a:rPr>
              <a:t>Đại</a:t>
            </a:r>
            <a:r>
              <a:rPr lang="en-US" b="1" dirty="0">
                <a:solidFill>
                  <a:srgbClr val="FF0000"/>
                </a:solidFill>
              </a:rPr>
              <a:t> </a:t>
            </a:r>
            <a:r>
              <a:rPr lang="en-US" b="1" dirty="0" err="1">
                <a:solidFill>
                  <a:srgbClr val="FF0000"/>
                </a:solidFill>
              </a:rPr>
              <a:t>hội</a:t>
            </a:r>
            <a:r>
              <a:rPr lang="en-US" b="1" dirty="0">
                <a:solidFill>
                  <a:srgbClr val="FF0000"/>
                </a:solidFill>
              </a:rPr>
              <a:t> XIII </a:t>
            </a:r>
            <a:r>
              <a:rPr lang="en-US" b="1" dirty="0" err="1">
                <a:solidFill>
                  <a:srgbClr val="FF0000"/>
                </a:solidFill>
              </a:rPr>
              <a:t>diễn</a:t>
            </a:r>
            <a:r>
              <a:rPr lang="en-US" b="1" dirty="0">
                <a:solidFill>
                  <a:srgbClr val="FF0000"/>
                </a:solidFill>
              </a:rPr>
              <a:t> ra </a:t>
            </a:r>
            <a:r>
              <a:rPr lang="en-US" b="1" dirty="0" err="1">
                <a:solidFill>
                  <a:srgbClr val="FF0000"/>
                </a:solidFill>
              </a:rPr>
              <a:t>từ</a:t>
            </a:r>
            <a:r>
              <a:rPr lang="en-US" b="1" dirty="0">
                <a:solidFill>
                  <a:srgbClr val="FF0000"/>
                </a:solidFill>
              </a:rPr>
              <a:t> 25/1 </a:t>
            </a:r>
            <a:r>
              <a:rPr lang="en-US" b="1" dirty="0" err="1">
                <a:solidFill>
                  <a:srgbClr val="FF0000"/>
                </a:solidFill>
              </a:rPr>
              <a:t>đến</a:t>
            </a:r>
            <a:r>
              <a:rPr lang="en-US" b="1" dirty="0">
                <a:solidFill>
                  <a:srgbClr val="FF0000"/>
                </a:solidFill>
              </a:rPr>
              <a:t> 1/2/2021 </a:t>
            </a:r>
            <a:r>
              <a:rPr lang="en-US" b="1" dirty="0" err="1">
                <a:solidFill>
                  <a:srgbClr val="FF0000"/>
                </a:solidFill>
              </a:rPr>
              <a:t>tại</a:t>
            </a:r>
            <a:r>
              <a:rPr lang="en-US" b="1" dirty="0">
                <a:solidFill>
                  <a:srgbClr val="FF0000"/>
                </a:solidFill>
              </a:rPr>
              <a:t> </a:t>
            </a:r>
            <a:r>
              <a:rPr lang="en-US" b="1" dirty="0" err="1">
                <a:solidFill>
                  <a:srgbClr val="FF0000"/>
                </a:solidFill>
              </a:rPr>
              <a:t>Hà</a:t>
            </a:r>
            <a:r>
              <a:rPr lang="en-US" b="1" dirty="0">
                <a:solidFill>
                  <a:srgbClr val="FF0000"/>
                </a:solidFill>
              </a:rPr>
              <a:t> </a:t>
            </a:r>
            <a:r>
              <a:rPr lang="en-US" b="1" dirty="0" err="1">
                <a:solidFill>
                  <a:srgbClr val="FF0000"/>
                </a:solidFill>
              </a:rPr>
              <a:t>nội</a:t>
            </a:r>
            <a:r>
              <a:rPr lang="en-US" b="1" dirty="0">
                <a:solidFill>
                  <a:srgbClr val="FF0000"/>
                </a:solidFill>
              </a:rPr>
              <a:t> </a:t>
            </a:r>
            <a:endParaRPr b="1" dirty="0">
              <a:solidFill>
                <a:srgbClr val="FF0000"/>
              </a:solidFill>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3" name="Group 9">
            <a:extLst>
              <a:ext uri="{FF2B5EF4-FFF2-40B4-BE49-F238E27FC236}">
                <a16:creationId xmlns:a16="http://schemas.microsoft.com/office/drawing/2014/main" id="{6AF0E679-5A30-4387-A93A-980B68F677CB}"/>
              </a:ext>
            </a:extLst>
          </p:cNvPr>
          <p:cNvGrpSpPr/>
          <p:nvPr/>
        </p:nvGrpSpPr>
        <p:grpSpPr>
          <a:xfrm>
            <a:off x="616821" y="3211686"/>
            <a:ext cx="7518401" cy="1327193"/>
            <a:chOff x="0" y="0"/>
            <a:chExt cx="3952468" cy="386602"/>
          </a:xfrm>
        </p:grpSpPr>
        <p:sp>
          <p:nvSpPr>
            <p:cNvPr id="14" name="Freeform 10">
              <a:extLst>
                <a:ext uri="{FF2B5EF4-FFF2-40B4-BE49-F238E27FC236}">
                  <a16:creationId xmlns:a16="http://schemas.microsoft.com/office/drawing/2014/main" id="{79AAB6BC-D808-46F6-8295-BD392B90CF3E}"/>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6" name="TextBox 15">
            <a:extLst>
              <a:ext uri="{FF2B5EF4-FFF2-40B4-BE49-F238E27FC236}">
                <a16:creationId xmlns:a16="http://schemas.microsoft.com/office/drawing/2014/main" id="{BFB1CE98-2F3A-4107-93E0-7136E8ADDD67}"/>
              </a:ext>
            </a:extLst>
          </p:cNvPr>
          <p:cNvSpPr txBox="1"/>
          <p:nvPr/>
        </p:nvSpPr>
        <p:spPr>
          <a:xfrm>
            <a:off x="940754" y="3334247"/>
            <a:ext cx="6939235" cy="1066126"/>
          </a:xfrm>
          <a:prstGeom prst="rect">
            <a:avLst/>
          </a:prstGeom>
          <a:noFill/>
        </p:spPr>
        <p:txBody>
          <a:bodyPr wrap="square">
            <a:spAutoFit/>
          </a:bodyPr>
          <a:lstStyle/>
          <a:p>
            <a:pPr marR="0" algn="just">
              <a:lnSpc>
                <a:spcPct val="107000"/>
              </a:lnSpc>
              <a:spcBef>
                <a:spcPts val="300"/>
              </a:spcBef>
              <a:spcAft>
                <a:spcPts val="300"/>
              </a:spcAft>
            </a:pPr>
            <a:r>
              <a:rPr lang="en-US" sz="1200" dirty="0">
                <a:latin typeface="Raleway Light" pitchFamily="2" charset="0"/>
              </a:rPr>
              <a:t>C</a:t>
            </a:r>
            <a:r>
              <a:rPr lang="vi-VN" sz="1200" dirty="0">
                <a:latin typeface="Raleway Light" pitchFamily="2" charset="0"/>
              </a:rPr>
              <a:t>hủ đề của Đại hội </a:t>
            </a:r>
            <a:r>
              <a:rPr lang="vi-VN" sz="1200" i="1" dirty="0">
                <a:latin typeface="Raleway Light" pitchFamily="2" charset="0"/>
              </a:rPr>
              <a:t>“</a:t>
            </a:r>
            <a:r>
              <a:rPr lang="en-US" sz="1200" i="1" dirty="0" err="1">
                <a:latin typeface="Raleway Light" pitchFamily="2" charset="0"/>
              </a:rPr>
              <a:t>Tăng</a:t>
            </a:r>
            <a:r>
              <a:rPr lang="en-US" sz="1200" i="1" dirty="0">
                <a:latin typeface="Raleway Light" pitchFamily="2" charset="0"/>
              </a:rPr>
              <a:t> </a:t>
            </a:r>
            <a:r>
              <a:rPr lang="en-US" sz="1200" i="1" dirty="0" err="1">
                <a:latin typeface="Raleway Light" pitchFamily="2" charset="0"/>
              </a:rPr>
              <a:t>cường</a:t>
            </a:r>
            <a:r>
              <a:rPr lang="en-US" sz="1200" i="1" dirty="0">
                <a:latin typeface="Raleway Light" pitchFamily="2" charset="0"/>
              </a:rPr>
              <a:t> </a:t>
            </a:r>
            <a:r>
              <a:rPr lang="en-US" sz="1200" i="1" dirty="0" err="1">
                <a:latin typeface="Raleway Light" pitchFamily="2" charset="0"/>
              </a:rPr>
              <a:t>xây</a:t>
            </a:r>
            <a:r>
              <a:rPr lang="en-US" sz="1200" i="1" dirty="0">
                <a:latin typeface="Raleway Light" pitchFamily="2" charset="0"/>
              </a:rPr>
              <a:t> </a:t>
            </a:r>
            <a:r>
              <a:rPr lang="en-US" sz="1200" i="1" dirty="0" err="1">
                <a:latin typeface="Raleway Light" pitchFamily="2" charset="0"/>
              </a:rPr>
              <a:t>dựng</a:t>
            </a:r>
            <a:r>
              <a:rPr lang="en-US" sz="1200" i="1" dirty="0">
                <a:latin typeface="Raleway Light" pitchFamily="2" charset="0"/>
              </a:rPr>
              <a:t> </a:t>
            </a:r>
            <a:r>
              <a:rPr lang="en-US" sz="1200" i="1" dirty="0" err="1">
                <a:latin typeface="Raleway Light" pitchFamily="2" charset="0"/>
              </a:rPr>
              <a:t>chỉnh</a:t>
            </a:r>
            <a:r>
              <a:rPr lang="en-US" sz="1200" i="1" dirty="0">
                <a:latin typeface="Raleway Light" pitchFamily="2" charset="0"/>
              </a:rPr>
              <a:t> </a:t>
            </a:r>
            <a:r>
              <a:rPr lang="en-US" sz="1200" i="1" dirty="0" err="1">
                <a:latin typeface="Raleway Light" pitchFamily="2" charset="0"/>
              </a:rPr>
              <a:t>đốn</a:t>
            </a:r>
            <a:r>
              <a:rPr lang="en-US" sz="1200" i="1" dirty="0">
                <a:latin typeface="Raleway Light" pitchFamily="2" charset="0"/>
              </a:rPr>
              <a:t> </a:t>
            </a:r>
            <a:r>
              <a:rPr lang="en-US" sz="1200" i="1" dirty="0" err="1">
                <a:latin typeface="Raleway Light" pitchFamily="2" charset="0"/>
              </a:rPr>
              <a:t>Đảng</a:t>
            </a:r>
            <a:r>
              <a:rPr lang="en-US" sz="1200" i="1" dirty="0">
                <a:latin typeface="Raleway Light" pitchFamily="2" charset="0"/>
              </a:rPr>
              <a:t> </a:t>
            </a:r>
            <a:r>
              <a:rPr lang="en-US" sz="1200" i="1" dirty="0" err="1">
                <a:latin typeface="Raleway Light" pitchFamily="2" charset="0"/>
              </a:rPr>
              <a:t>và</a:t>
            </a:r>
            <a:r>
              <a:rPr lang="en-US" sz="1200" i="1" dirty="0">
                <a:latin typeface="Raleway Light" pitchFamily="2" charset="0"/>
              </a:rPr>
              <a:t> </a:t>
            </a:r>
            <a:r>
              <a:rPr lang="en-US" sz="1200" i="1" dirty="0" err="1">
                <a:latin typeface="Raleway Light" pitchFamily="2" charset="0"/>
              </a:rPr>
              <a:t>hệ</a:t>
            </a:r>
            <a:r>
              <a:rPr lang="en-US" sz="1200" i="1" dirty="0">
                <a:latin typeface="Raleway Light" pitchFamily="2" charset="0"/>
              </a:rPr>
              <a:t> </a:t>
            </a:r>
            <a:r>
              <a:rPr lang="en-US" sz="1200" i="1" dirty="0" err="1">
                <a:latin typeface="Raleway Light" pitchFamily="2" charset="0"/>
              </a:rPr>
              <a:t>thống</a:t>
            </a:r>
            <a:r>
              <a:rPr lang="en-US" sz="1200" i="1" dirty="0">
                <a:latin typeface="Raleway Light" pitchFamily="2" charset="0"/>
              </a:rPr>
              <a:t> </a:t>
            </a:r>
            <a:r>
              <a:rPr lang="en-US" sz="1200" i="1" dirty="0" err="1">
                <a:latin typeface="Raleway Light" pitchFamily="2" charset="0"/>
              </a:rPr>
              <a:t>chính</a:t>
            </a:r>
            <a:r>
              <a:rPr lang="en-US" sz="1200" i="1" dirty="0">
                <a:latin typeface="Raleway Light" pitchFamily="2" charset="0"/>
              </a:rPr>
              <a:t> </a:t>
            </a:r>
            <a:r>
              <a:rPr lang="en-US" sz="1200" i="1" dirty="0" err="1">
                <a:latin typeface="Raleway Light" pitchFamily="2" charset="0"/>
              </a:rPr>
              <a:t>trị</a:t>
            </a:r>
            <a:r>
              <a:rPr lang="en-US" sz="1200" i="1" dirty="0">
                <a:latin typeface="Raleway Light" pitchFamily="2" charset="0"/>
              </a:rPr>
              <a:t> </a:t>
            </a:r>
            <a:r>
              <a:rPr lang="en-US" sz="1200" i="1" dirty="0" err="1">
                <a:latin typeface="Raleway Light" pitchFamily="2" charset="0"/>
              </a:rPr>
              <a:t>trong</a:t>
            </a:r>
            <a:r>
              <a:rPr lang="en-US" sz="1200" i="1" dirty="0">
                <a:latin typeface="Raleway Light" pitchFamily="2" charset="0"/>
              </a:rPr>
              <a:t> </a:t>
            </a:r>
            <a:r>
              <a:rPr lang="en-US" sz="1200" i="1" dirty="0" err="1">
                <a:latin typeface="Raleway Light" pitchFamily="2" charset="0"/>
              </a:rPr>
              <a:t>sạch</a:t>
            </a:r>
            <a:r>
              <a:rPr lang="en-US" sz="1200" i="1" dirty="0">
                <a:latin typeface="Raleway Light" pitchFamily="2" charset="0"/>
              </a:rPr>
              <a:t>, </a:t>
            </a:r>
            <a:r>
              <a:rPr lang="en-US" sz="1200" i="1" dirty="0" err="1">
                <a:latin typeface="Raleway Light" pitchFamily="2" charset="0"/>
              </a:rPr>
              <a:t>vững</a:t>
            </a:r>
            <a:r>
              <a:rPr lang="en-US" sz="1200" i="1" dirty="0">
                <a:latin typeface="Raleway Light" pitchFamily="2" charset="0"/>
              </a:rPr>
              <a:t> </a:t>
            </a:r>
            <a:r>
              <a:rPr lang="en-US" sz="1200" i="1" dirty="0" err="1">
                <a:latin typeface="Raleway Light" pitchFamily="2" charset="0"/>
              </a:rPr>
              <a:t>mạnh</a:t>
            </a:r>
            <a:r>
              <a:rPr lang="en-US" sz="1200" i="1" dirty="0">
                <a:latin typeface="Raleway Light" pitchFamily="2" charset="0"/>
              </a:rPr>
              <a:t>, </a:t>
            </a:r>
            <a:r>
              <a:rPr lang="en-US" sz="1200" i="1" dirty="0" err="1">
                <a:latin typeface="Raleway Light" pitchFamily="2" charset="0"/>
              </a:rPr>
              <a:t>khơi</a:t>
            </a:r>
            <a:r>
              <a:rPr lang="en-US" sz="1200" i="1" dirty="0">
                <a:latin typeface="Raleway Light" pitchFamily="2" charset="0"/>
              </a:rPr>
              <a:t> </a:t>
            </a:r>
            <a:r>
              <a:rPr lang="en-US" sz="1200" i="1" dirty="0" err="1">
                <a:latin typeface="Raleway Light" pitchFamily="2" charset="0"/>
              </a:rPr>
              <a:t>dậy</a:t>
            </a:r>
            <a:r>
              <a:rPr lang="en-US" sz="1200" i="1" dirty="0">
                <a:latin typeface="Raleway Light" pitchFamily="2" charset="0"/>
              </a:rPr>
              <a:t> </a:t>
            </a:r>
            <a:r>
              <a:rPr lang="en-US" sz="1200" i="1" dirty="0" err="1">
                <a:latin typeface="Raleway Light" pitchFamily="2" charset="0"/>
              </a:rPr>
              <a:t>khát</a:t>
            </a:r>
            <a:r>
              <a:rPr lang="en-US" sz="1200" i="1" dirty="0">
                <a:latin typeface="Raleway Light" pitchFamily="2" charset="0"/>
              </a:rPr>
              <a:t> </a:t>
            </a:r>
            <a:r>
              <a:rPr lang="en-US" sz="1200" i="1" dirty="0" err="1">
                <a:latin typeface="Raleway Light" pitchFamily="2" charset="0"/>
              </a:rPr>
              <a:t>vọng</a:t>
            </a:r>
            <a:r>
              <a:rPr lang="en-US" sz="1200" i="1" dirty="0">
                <a:latin typeface="Raleway Light" pitchFamily="2" charset="0"/>
              </a:rPr>
              <a:t> </a:t>
            </a:r>
            <a:r>
              <a:rPr lang="en-US" sz="1200" i="1" dirty="0" err="1">
                <a:latin typeface="Raleway Light" pitchFamily="2" charset="0"/>
              </a:rPr>
              <a:t>phát</a:t>
            </a:r>
            <a:r>
              <a:rPr lang="en-US" sz="1200" i="1" dirty="0">
                <a:latin typeface="Raleway Light" pitchFamily="2" charset="0"/>
              </a:rPr>
              <a:t> </a:t>
            </a:r>
            <a:r>
              <a:rPr lang="en-US" sz="1200" i="1" dirty="0" err="1">
                <a:latin typeface="Raleway Light" pitchFamily="2" charset="0"/>
              </a:rPr>
              <a:t>triển</a:t>
            </a:r>
            <a:r>
              <a:rPr lang="en-US" sz="1200" i="1" dirty="0">
                <a:latin typeface="Raleway Light" pitchFamily="2" charset="0"/>
              </a:rPr>
              <a:t> </a:t>
            </a:r>
            <a:r>
              <a:rPr lang="en-US" sz="1200" i="1" dirty="0" err="1">
                <a:latin typeface="Raleway Light" pitchFamily="2" charset="0"/>
              </a:rPr>
              <a:t>đất</a:t>
            </a:r>
            <a:r>
              <a:rPr lang="en-US" sz="1200" i="1" dirty="0">
                <a:latin typeface="Raleway Light" pitchFamily="2" charset="0"/>
              </a:rPr>
              <a:t> </a:t>
            </a:r>
            <a:r>
              <a:rPr lang="en-US" sz="1200" i="1" dirty="0" err="1">
                <a:latin typeface="Raleway Light" pitchFamily="2" charset="0"/>
              </a:rPr>
              <a:t>nước</a:t>
            </a:r>
            <a:r>
              <a:rPr lang="en-US" sz="1200" i="1" dirty="0">
                <a:latin typeface="Raleway Light" pitchFamily="2" charset="0"/>
              </a:rPr>
              <a:t>, </a:t>
            </a:r>
            <a:r>
              <a:rPr lang="en-US" sz="1200" i="1" dirty="0" err="1">
                <a:latin typeface="Raleway Light" pitchFamily="2" charset="0"/>
              </a:rPr>
              <a:t>phát</a:t>
            </a:r>
            <a:r>
              <a:rPr lang="en-US" sz="1200" i="1" dirty="0">
                <a:latin typeface="Raleway Light" pitchFamily="2" charset="0"/>
              </a:rPr>
              <a:t> </a:t>
            </a:r>
            <a:r>
              <a:rPr lang="en-US" sz="1200" i="1" dirty="0" err="1">
                <a:latin typeface="Raleway Light" pitchFamily="2" charset="0"/>
              </a:rPr>
              <a:t>huy</a:t>
            </a:r>
            <a:r>
              <a:rPr lang="en-US" sz="1200" i="1" dirty="0">
                <a:latin typeface="Raleway Light" pitchFamily="2" charset="0"/>
              </a:rPr>
              <a:t> ý </a:t>
            </a:r>
            <a:r>
              <a:rPr lang="en-US" sz="1200" i="1" dirty="0" err="1">
                <a:latin typeface="Raleway Light" pitchFamily="2" charset="0"/>
              </a:rPr>
              <a:t>chí</a:t>
            </a:r>
            <a:r>
              <a:rPr lang="en-US" sz="1200" i="1" dirty="0">
                <a:latin typeface="Raleway Light" pitchFamily="2" charset="0"/>
              </a:rPr>
              <a:t>, </a:t>
            </a:r>
            <a:r>
              <a:rPr lang="en-US" sz="1200" i="1" dirty="0" err="1">
                <a:latin typeface="Raleway Light" pitchFamily="2" charset="0"/>
              </a:rPr>
              <a:t>sức</a:t>
            </a:r>
            <a:r>
              <a:rPr lang="en-US" sz="1200" i="1" dirty="0">
                <a:latin typeface="Raleway Light" pitchFamily="2" charset="0"/>
              </a:rPr>
              <a:t> </a:t>
            </a:r>
            <a:r>
              <a:rPr lang="en-US" sz="1200" i="1" dirty="0" err="1">
                <a:latin typeface="Raleway Light" pitchFamily="2" charset="0"/>
              </a:rPr>
              <a:t>mạnhđại</a:t>
            </a:r>
            <a:r>
              <a:rPr lang="en-US" sz="1200" i="1" dirty="0">
                <a:latin typeface="Raleway Light" pitchFamily="2" charset="0"/>
              </a:rPr>
              <a:t> </a:t>
            </a:r>
            <a:r>
              <a:rPr lang="en-US" sz="1200" i="1" dirty="0" err="1">
                <a:latin typeface="Raleway Light" pitchFamily="2" charset="0"/>
              </a:rPr>
              <a:t>đoàn</a:t>
            </a:r>
            <a:r>
              <a:rPr lang="en-US" sz="1200" i="1" dirty="0">
                <a:latin typeface="Raleway Light" pitchFamily="2" charset="0"/>
              </a:rPr>
              <a:t> </a:t>
            </a:r>
            <a:r>
              <a:rPr lang="en-US" sz="1200" i="1" dirty="0" err="1">
                <a:latin typeface="Raleway Light" pitchFamily="2" charset="0"/>
              </a:rPr>
              <a:t>kết</a:t>
            </a:r>
            <a:r>
              <a:rPr lang="en-US" sz="1200" i="1" dirty="0">
                <a:latin typeface="Raleway Light" pitchFamily="2" charset="0"/>
              </a:rPr>
              <a:t> </a:t>
            </a:r>
            <a:r>
              <a:rPr lang="en-US" sz="1200" i="1" dirty="0" err="1">
                <a:latin typeface="Raleway Light" pitchFamily="2" charset="0"/>
              </a:rPr>
              <a:t>toàn</a:t>
            </a:r>
            <a:r>
              <a:rPr lang="en-US" sz="1200" i="1" dirty="0">
                <a:latin typeface="Raleway Light" pitchFamily="2" charset="0"/>
              </a:rPr>
              <a:t> </a:t>
            </a:r>
            <a:r>
              <a:rPr lang="en-US" sz="1200" i="1" dirty="0" err="1">
                <a:latin typeface="Raleway Light" pitchFamily="2" charset="0"/>
              </a:rPr>
              <a:t>dân</a:t>
            </a:r>
            <a:r>
              <a:rPr lang="en-US" sz="1200" i="1" dirty="0">
                <a:latin typeface="Raleway Light" pitchFamily="2" charset="0"/>
              </a:rPr>
              <a:t> </a:t>
            </a:r>
            <a:r>
              <a:rPr lang="en-US" sz="1200" i="1" dirty="0" err="1">
                <a:latin typeface="Raleway Light" pitchFamily="2" charset="0"/>
              </a:rPr>
              <a:t>tộc</a:t>
            </a:r>
            <a:r>
              <a:rPr lang="en-US" sz="1200" i="1" dirty="0">
                <a:latin typeface="Raleway Light" pitchFamily="2" charset="0"/>
              </a:rPr>
              <a:t> </a:t>
            </a:r>
            <a:r>
              <a:rPr lang="en-US" sz="1200" i="1" dirty="0" err="1">
                <a:latin typeface="Raleway Light" pitchFamily="2" charset="0"/>
              </a:rPr>
              <a:t>kết</a:t>
            </a:r>
            <a:r>
              <a:rPr lang="en-US" sz="1200" i="1" dirty="0">
                <a:latin typeface="Raleway Light" pitchFamily="2" charset="0"/>
              </a:rPr>
              <a:t> </a:t>
            </a:r>
            <a:r>
              <a:rPr lang="en-US" sz="1200" i="1" dirty="0" err="1">
                <a:latin typeface="Raleway Light" pitchFamily="2" charset="0"/>
              </a:rPr>
              <a:t>hợp</a:t>
            </a:r>
            <a:r>
              <a:rPr lang="en-US" sz="1200" i="1" dirty="0">
                <a:latin typeface="Raleway Light" pitchFamily="2" charset="0"/>
              </a:rPr>
              <a:t> </a:t>
            </a:r>
            <a:r>
              <a:rPr lang="en-US" sz="1200" i="1" dirty="0" err="1">
                <a:latin typeface="Raleway Light" pitchFamily="2" charset="0"/>
              </a:rPr>
              <a:t>với</a:t>
            </a:r>
            <a:r>
              <a:rPr lang="en-US" sz="1200" i="1" dirty="0">
                <a:latin typeface="Raleway Light" pitchFamily="2" charset="0"/>
              </a:rPr>
              <a:t> </a:t>
            </a:r>
            <a:r>
              <a:rPr lang="en-US" sz="1200" i="1" dirty="0" err="1">
                <a:latin typeface="Raleway Light" pitchFamily="2" charset="0"/>
              </a:rPr>
              <a:t>sức</a:t>
            </a:r>
            <a:r>
              <a:rPr lang="en-US" sz="1200" i="1" dirty="0">
                <a:latin typeface="Raleway Light" pitchFamily="2" charset="0"/>
              </a:rPr>
              <a:t> </a:t>
            </a:r>
            <a:r>
              <a:rPr lang="en-US" sz="1200" i="1" dirty="0" err="1">
                <a:latin typeface="Raleway Light" pitchFamily="2" charset="0"/>
              </a:rPr>
              <a:t>mạnh</a:t>
            </a:r>
            <a:r>
              <a:rPr lang="en-US" sz="1200" i="1" dirty="0">
                <a:latin typeface="Raleway Light" pitchFamily="2" charset="0"/>
              </a:rPr>
              <a:t> </a:t>
            </a:r>
            <a:r>
              <a:rPr lang="en-US" sz="1200" i="1" dirty="0" err="1">
                <a:latin typeface="Raleway Light" pitchFamily="2" charset="0"/>
              </a:rPr>
              <a:t>thời</a:t>
            </a:r>
            <a:r>
              <a:rPr lang="en-US" sz="1200" i="1" dirty="0">
                <a:latin typeface="Raleway Light" pitchFamily="2" charset="0"/>
              </a:rPr>
              <a:t> </a:t>
            </a:r>
            <a:r>
              <a:rPr lang="en-US" sz="1200" i="1" dirty="0" err="1">
                <a:latin typeface="Raleway Light" pitchFamily="2" charset="0"/>
              </a:rPr>
              <a:t>đại</a:t>
            </a:r>
            <a:r>
              <a:rPr lang="en-US" sz="1200" i="1" dirty="0">
                <a:latin typeface="Raleway Light" pitchFamily="2" charset="0"/>
              </a:rPr>
              <a:t>, </a:t>
            </a:r>
            <a:r>
              <a:rPr lang="en-US" sz="1200" i="1" dirty="0" err="1">
                <a:latin typeface="Raleway Light" pitchFamily="2" charset="0"/>
              </a:rPr>
              <a:t>tiếp</a:t>
            </a:r>
            <a:r>
              <a:rPr lang="en-US" sz="1200" i="1" dirty="0">
                <a:latin typeface="Raleway Light" pitchFamily="2" charset="0"/>
              </a:rPr>
              <a:t> </a:t>
            </a:r>
            <a:r>
              <a:rPr lang="en-US" sz="1200" i="1" dirty="0" err="1">
                <a:latin typeface="Raleway Light" pitchFamily="2" charset="0"/>
              </a:rPr>
              <a:t>tục</a:t>
            </a:r>
            <a:r>
              <a:rPr lang="en-US" sz="1200" i="1" dirty="0">
                <a:latin typeface="Raleway Light" pitchFamily="2" charset="0"/>
              </a:rPr>
              <a:t> </a:t>
            </a:r>
            <a:r>
              <a:rPr lang="en-US" sz="1200" i="1" dirty="0" err="1">
                <a:latin typeface="Raleway Light" pitchFamily="2" charset="0"/>
              </a:rPr>
              <a:t>đẩy</a:t>
            </a:r>
            <a:r>
              <a:rPr lang="en-US" sz="1200" i="1" dirty="0">
                <a:latin typeface="Raleway Light" pitchFamily="2" charset="0"/>
              </a:rPr>
              <a:t> </a:t>
            </a:r>
            <a:r>
              <a:rPr lang="en-US" sz="1200" i="1" dirty="0" err="1">
                <a:latin typeface="Raleway Light" pitchFamily="2" charset="0"/>
              </a:rPr>
              <a:t>mạnh</a:t>
            </a:r>
            <a:r>
              <a:rPr lang="en-US" sz="1200" i="1" dirty="0">
                <a:latin typeface="Raleway Light" pitchFamily="2" charset="0"/>
              </a:rPr>
              <a:t> </a:t>
            </a:r>
            <a:r>
              <a:rPr lang="en-US" sz="1200" i="1" dirty="0" err="1">
                <a:latin typeface="Raleway Light" pitchFamily="2" charset="0"/>
              </a:rPr>
              <a:t>toàn</a:t>
            </a:r>
            <a:r>
              <a:rPr lang="en-US" sz="1200" i="1" dirty="0">
                <a:latin typeface="Raleway Light" pitchFamily="2" charset="0"/>
              </a:rPr>
              <a:t> </a:t>
            </a:r>
            <a:r>
              <a:rPr lang="en-US" sz="1200" i="1" dirty="0" err="1">
                <a:latin typeface="Raleway Light" pitchFamily="2" charset="0"/>
              </a:rPr>
              <a:t>diện</a:t>
            </a:r>
            <a:r>
              <a:rPr lang="en-US" sz="1200" i="1" dirty="0">
                <a:latin typeface="Raleway Light" pitchFamily="2" charset="0"/>
              </a:rPr>
              <a:t>, </a:t>
            </a:r>
            <a:r>
              <a:rPr lang="en-US" sz="1200" i="1" dirty="0" err="1">
                <a:latin typeface="Raleway Light" pitchFamily="2" charset="0"/>
              </a:rPr>
              <a:t>đồng</a:t>
            </a:r>
            <a:r>
              <a:rPr lang="en-US" sz="1200" i="1" dirty="0">
                <a:latin typeface="Raleway Light" pitchFamily="2" charset="0"/>
              </a:rPr>
              <a:t> </a:t>
            </a:r>
            <a:r>
              <a:rPr lang="en-US" sz="1200" i="1" dirty="0" err="1">
                <a:latin typeface="Raleway Light" pitchFamily="2" charset="0"/>
              </a:rPr>
              <a:t>bộ</a:t>
            </a:r>
            <a:r>
              <a:rPr lang="en-US" sz="1200" i="1" dirty="0">
                <a:latin typeface="Raleway Light" pitchFamily="2" charset="0"/>
              </a:rPr>
              <a:t> </a:t>
            </a:r>
            <a:r>
              <a:rPr lang="en-US" sz="1200" i="1" dirty="0" err="1">
                <a:latin typeface="Raleway Light" pitchFamily="2" charset="0"/>
              </a:rPr>
              <a:t>công</a:t>
            </a:r>
            <a:r>
              <a:rPr lang="en-US" sz="1200" i="1" dirty="0">
                <a:latin typeface="Raleway Light" pitchFamily="2" charset="0"/>
              </a:rPr>
              <a:t> </a:t>
            </a:r>
            <a:r>
              <a:rPr lang="en-US" sz="1200" i="1" dirty="0" err="1">
                <a:latin typeface="Raleway Light" pitchFamily="2" charset="0"/>
              </a:rPr>
              <a:t>cuộc</a:t>
            </a:r>
            <a:r>
              <a:rPr lang="en-US" sz="1200" i="1" dirty="0">
                <a:latin typeface="Raleway Light" pitchFamily="2" charset="0"/>
              </a:rPr>
              <a:t> </a:t>
            </a:r>
            <a:r>
              <a:rPr lang="en-US" sz="1200" i="1" dirty="0" err="1">
                <a:latin typeface="Raleway Light" pitchFamily="2" charset="0"/>
              </a:rPr>
              <a:t>đổi</a:t>
            </a:r>
            <a:r>
              <a:rPr lang="en-US" sz="1200" i="1" dirty="0">
                <a:latin typeface="Raleway Light" pitchFamily="2" charset="0"/>
              </a:rPr>
              <a:t> </a:t>
            </a:r>
            <a:r>
              <a:rPr lang="en-US" sz="1200" i="1" dirty="0" err="1">
                <a:latin typeface="Raleway Light" pitchFamily="2" charset="0"/>
              </a:rPr>
              <a:t>mới</a:t>
            </a:r>
            <a:r>
              <a:rPr lang="en-US" sz="1200" i="1" dirty="0">
                <a:latin typeface="Raleway Light" pitchFamily="2" charset="0"/>
              </a:rPr>
              <a:t>, </a:t>
            </a:r>
            <a:r>
              <a:rPr lang="en-US" sz="1200" i="1" dirty="0" err="1">
                <a:latin typeface="Raleway Light" pitchFamily="2" charset="0"/>
              </a:rPr>
              <a:t>xây</a:t>
            </a:r>
            <a:r>
              <a:rPr lang="en-US" sz="1200" i="1" dirty="0">
                <a:latin typeface="Raleway Light" pitchFamily="2" charset="0"/>
              </a:rPr>
              <a:t> </a:t>
            </a:r>
            <a:r>
              <a:rPr lang="en-US" sz="1200" i="1" dirty="0" err="1">
                <a:latin typeface="Raleway Light" pitchFamily="2" charset="0"/>
              </a:rPr>
              <a:t>dựng</a:t>
            </a:r>
            <a:r>
              <a:rPr lang="en-US" sz="1200" i="1" dirty="0">
                <a:latin typeface="Raleway Light" pitchFamily="2" charset="0"/>
              </a:rPr>
              <a:t> </a:t>
            </a:r>
            <a:r>
              <a:rPr lang="en-US" sz="1200" i="1" dirty="0" err="1">
                <a:latin typeface="Raleway Light" pitchFamily="2" charset="0"/>
              </a:rPr>
              <a:t>và</a:t>
            </a:r>
            <a:r>
              <a:rPr lang="en-US" sz="1200" i="1" dirty="0">
                <a:latin typeface="Raleway Light" pitchFamily="2" charset="0"/>
              </a:rPr>
              <a:t> </a:t>
            </a:r>
            <a:r>
              <a:rPr lang="en-US" sz="1200" i="1" dirty="0" err="1">
                <a:latin typeface="Raleway Light" pitchFamily="2" charset="0"/>
              </a:rPr>
              <a:t>bảo</a:t>
            </a:r>
            <a:r>
              <a:rPr lang="en-US" sz="1200" i="1" dirty="0">
                <a:latin typeface="Raleway Light" pitchFamily="2" charset="0"/>
              </a:rPr>
              <a:t> </a:t>
            </a:r>
            <a:r>
              <a:rPr lang="en-US" sz="1200" i="1" dirty="0" err="1">
                <a:latin typeface="Raleway Light" pitchFamily="2" charset="0"/>
              </a:rPr>
              <a:t>vệ</a:t>
            </a:r>
            <a:r>
              <a:rPr lang="en-US" sz="1200" i="1" dirty="0">
                <a:latin typeface="Raleway Light" pitchFamily="2" charset="0"/>
              </a:rPr>
              <a:t> </a:t>
            </a:r>
            <a:r>
              <a:rPr lang="en-US" sz="1200" i="1" dirty="0" err="1">
                <a:latin typeface="Raleway Light" pitchFamily="2" charset="0"/>
              </a:rPr>
              <a:t>vững</a:t>
            </a:r>
            <a:r>
              <a:rPr lang="en-US" sz="1200" i="1" dirty="0">
                <a:latin typeface="Raleway Light" pitchFamily="2" charset="0"/>
              </a:rPr>
              <a:t> </a:t>
            </a:r>
            <a:r>
              <a:rPr lang="en-US" sz="1200" i="1" dirty="0" err="1">
                <a:latin typeface="Raleway Light" pitchFamily="2" charset="0"/>
              </a:rPr>
              <a:t>chắc</a:t>
            </a:r>
            <a:r>
              <a:rPr lang="en-US" sz="1200" i="1" dirty="0">
                <a:latin typeface="Raleway Light" pitchFamily="2" charset="0"/>
              </a:rPr>
              <a:t> </a:t>
            </a:r>
            <a:r>
              <a:rPr lang="en-US" sz="1200" i="1" dirty="0" err="1">
                <a:latin typeface="Raleway Light" pitchFamily="2" charset="0"/>
              </a:rPr>
              <a:t>Tổ</a:t>
            </a:r>
            <a:r>
              <a:rPr lang="en-US" sz="1200" i="1" dirty="0">
                <a:latin typeface="Raleway Light" pitchFamily="2" charset="0"/>
              </a:rPr>
              <a:t> </a:t>
            </a:r>
            <a:r>
              <a:rPr lang="en-US" sz="1200" i="1" dirty="0" err="1">
                <a:latin typeface="Raleway Light" pitchFamily="2" charset="0"/>
              </a:rPr>
              <a:t>quốc</a:t>
            </a:r>
            <a:r>
              <a:rPr lang="en-US" sz="1200" i="1" dirty="0">
                <a:latin typeface="Raleway Light" pitchFamily="2" charset="0"/>
              </a:rPr>
              <a:t>, </a:t>
            </a:r>
            <a:r>
              <a:rPr lang="en-US" sz="1200" i="1" dirty="0" err="1">
                <a:latin typeface="Raleway Light" pitchFamily="2" charset="0"/>
              </a:rPr>
              <a:t>giữ</a:t>
            </a:r>
            <a:r>
              <a:rPr lang="en-US" sz="1200" i="1" dirty="0">
                <a:latin typeface="Raleway Light" pitchFamily="2" charset="0"/>
              </a:rPr>
              <a:t> </a:t>
            </a:r>
            <a:r>
              <a:rPr lang="en-US" sz="1200" i="1" dirty="0" err="1">
                <a:latin typeface="Raleway Light" pitchFamily="2" charset="0"/>
              </a:rPr>
              <a:t>vững</a:t>
            </a:r>
            <a:r>
              <a:rPr lang="en-US" sz="1200" i="1" dirty="0">
                <a:latin typeface="Raleway Light" pitchFamily="2" charset="0"/>
              </a:rPr>
              <a:t> </a:t>
            </a:r>
            <a:r>
              <a:rPr lang="en-US" sz="1200" i="1" dirty="0" err="1">
                <a:latin typeface="Raleway Light" pitchFamily="2" charset="0"/>
              </a:rPr>
              <a:t>môi</a:t>
            </a:r>
            <a:r>
              <a:rPr lang="en-US" sz="1200" i="1" dirty="0">
                <a:latin typeface="Raleway Light" pitchFamily="2" charset="0"/>
              </a:rPr>
              <a:t> </a:t>
            </a:r>
            <a:r>
              <a:rPr lang="en-US" sz="1200" i="1" dirty="0" err="1">
                <a:latin typeface="Raleway Light" pitchFamily="2" charset="0"/>
              </a:rPr>
              <a:t>trường</a:t>
            </a:r>
            <a:r>
              <a:rPr lang="en-US" sz="1200" i="1" dirty="0">
                <a:latin typeface="Raleway Light" pitchFamily="2" charset="0"/>
              </a:rPr>
              <a:t> </a:t>
            </a:r>
            <a:r>
              <a:rPr lang="en-US" sz="1200" i="1" dirty="0" err="1">
                <a:latin typeface="Raleway Light" pitchFamily="2" charset="0"/>
              </a:rPr>
              <a:t>hòa</a:t>
            </a:r>
            <a:r>
              <a:rPr lang="en-US" sz="1200" i="1" dirty="0">
                <a:latin typeface="Raleway Light" pitchFamily="2" charset="0"/>
              </a:rPr>
              <a:t> </a:t>
            </a:r>
            <a:r>
              <a:rPr lang="en-US" sz="1200" i="1" dirty="0" err="1">
                <a:latin typeface="Raleway Light" pitchFamily="2" charset="0"/>
              </a:rPr>
              <a:t>bình</a:t>
            </a:r>
            <a:r>
              <a:rPr lang="en-US" sz="1200" i="1" dirty="0">
                <a:latin typeface="Raleway Light" pitchFamily="2" charset="0"/>
              </a:rPr>
              <a:t>, </a:t>
            </a:r>
            <a:r>
              <a:rPr lang="en-US" sz="1200" i="1" dirty="0" err="1">
                <a:latin typeface="Raleway Light" pitchFamily="2" charset="0"/>
              </a:rPr>
              <a:t>ổn</a:t>
            </a:r>
            <a:r>
              <a:rPr lang="en-US" sz="1200" i="1" dirty="0">
                <a:latin typeface="Raleway Light" pitchFamily="2" charset="0"/>
              </a:rPr>
              <a:t> </a:t>
            </a:r>
            <a:r>
              <a:rPr lang="en-US" sz="1200" i="1" dirty="0" err="1">
                <a:latin typeface="Raleway Light" pitchFamily="2" charset="0"/>
              </a:rPr>
              <a:t>định</a:t>
            </a:r>
            <a:r>
              <a:rPr lang="en-US" sz="1200" i="1" dirty="0">
                <a:latin typeface="Raleway Light" pitchFamily="2" charset="0"/>
              </a:rPr>
              <a:t>, </a:t>
            </a:r>
            <a:r>
              <a:rPr lang="en-US" sz="1200" i="1" dirty="0" err="1">
                <a:latin typeface="Raleway Light" pitchFamily="2" charset="0"/>
              </a:rPr>
              <a:t>phấn</a:t>
            </a:r>
            <a:r>
              <a:rPr lang="en-US" sz="1200" i="1" dirty="0">
                <a:latin typeface="Raleway Light" pitchFamily="2" charset="0"/>
              </a:rPr>
              <a:t> </a:t>
            </a:r>
            <a:r>
              <a:rPr lang="en-US" sz="1200" i="1" dirty="0" err="1">
                <a:latin typeface="Raleway Light" pitchFamily="2" charset="0"/>
              </a:rPr>
              <a:t>đấu</a:t>
            </a:r>
            <a:r>
              <a:rPr lang="en-US" sz="1200" i="1" dirty="0">
                <a:latin typeface="Raleway Light" pitchFamily="2" charset="0"/>
              </a:rPr>
              <a:t> </a:t>
            </a:r>
            <a:r>
              <a:rPr lang="en-US" sz="1200" i="1" dirty="0" err="1">
                <a:latin typeface="Raleway Light" pitchFamily="2" charset="0"/>
              </a:rPr>
              <a:t>đến</a:t>
            </a:r>
            <a:r>
              <a:rPr lang="en-US" sz="1200" i="1" dirty="0">
                <a:latin typeface="Raleway Light" pitchFamily="2" charset="0"/>
              </a:rPr>
              <a:t> </a:t>
            </a:r>
            <a:r>
              <a:rPr lang="en-US" sz="1200" i="1" dirty="0" err="1">
                <a:latin typeface="Raleway Light" pitchFamily="2" charset="0"/>
              </a:rPr>
              <a:t>giữa</a:t>
            </a:r>
            <a:r>
              <a:rPr lang="en-US" sz="1200" i="1" dirty="0">
                <a:latin typeface="Raleway Light" pitchFamily="2" charset="0"/>
              </a:rPr>
              <a:t> </a:t>
            </a:r>
            <a:r>
              <a:rPr lang="en-US" sz="1200" i="1" dirty="0" err="1">
                <a:latin typeface="Raleway Light" pitchFamily="2" charset="0"/>
              </a:rPr>
              <a:t>thế</a:t>
            </a:r>
            <a:r>
              <a:rPr lang="en-US" sz="1200" i="1" dirty="0">
                <a:latin typeface="Raleway Light" pitchFamily="2" charset="0"/>
              </a:rPr>
              <a:t> </a:t>
            </a:r>
            <a:r>
              <a:rPr lang="en-US" sz="1200" i="1" dirty="0" err="1">
                <a:latin typeface="Raleway Light" pitchFamily="2" charset="0"/>
              </a:rPr>
              <a:t>kỷ</a:t>
            </a:r>
            <a:r>
              <a:rPr lang="en-US" sz="1200" i="1" dirty="0">
                <a:latin typeface="Raleway Light" pitchFamily="2" charset="0"/>
              </a:rPr>
              <a:t> XXI, </a:t>
            </a:r>
            <a:r>
              <a:rPr lang="en-US" sz="1200" i="1" dirty="0" err="1">
                <a:latin typeface="Raleway Light" pitchFamily="2" charset="0"/>
              </a:rPr>
              <a:t>nước</a:t>
            </a:r>
            <a:r>
              <a:rPr lang="en-US" sz="1200" i="1" dirty="0">
                <a:latin typeface="Raleway Light" pitchFamily="2" charset="0"/>
              </a:rPr>
              <a:t> ta </a:t>
            </a:r>
            <a:r>
              <a:rPr lang="en-US" sz="1200" i="1" dirty="0" err="1">
                <a:latin typeface="Raleway Light" pitchFamily="2" charset="0"/>
              </a:rPr>
              <a:t>trở</a:t>
            </a:r>
            <a:r>
              <a:rPr lang="en-US" sz="1200" i="1" dirty="0">
                <a:latin typeface="Raleway Light" pitchFamily="2" charset="0"/>
              </a:rPr>
              <a:t> </a:t>
            </a:r>
            <a:r>
              <a:rPr lang="en-US" sz="1200" i="1" dirty="0" err="1">
                <a:latin typeface="Raleway Light" pitchFamily="2" charset="0"/>
              </a:rPr>
              <a:t>thành</a:t>
            </a:r>
            <a:r>
              <a:rPr lang="en-US" sz="1200" i="1" dirty="0">
                <a:latin typeface="Raleway Light" pitchFamily="2" charset="0"/>
              </a:rPr>
              <a:t> </a:t>
            </a:r>
            <a:r>
              <a:rPr lang="en-US" sz="1200" i="1" dirty="0" err="1">
                <a:latin typeface="Raleway Light" pitchFamily="2" charset="0"/>
              </a:rPr>
              <a:t>nước</a:t>
            </a:r>
            <a:r>
              <a:rPr lang="en-US" sz="1200" i="1" dirty="0">
                <a:latin typeface="Raleway Light" pitchFamily="2" charset="0"/>
              </a:rPr>
              <a:t> </a:t>
            </a:r>
            <a:r>
              <a:rPr lang="en-US" sz="1200" i="1" dirty="0" err="1">
                <a:latin typeface="Raleway Light" pitchFamily="2" charset="0"/>
              </a:rPr>
              <a:t>phát</a:t>
            </a:r>
            <a:r>
              <a:rPr lang="en-US" sz="1200" i="1" dirty="0">
                <a:latin typeface="Raleway Light" pitchFamily="2" charset="0"/>
              </a:rPr>
              <a:t> </a:t>
            </a:r>
            <a:r>
              <a:rPr lang="en-US" sz="1200" i="1" dirty="0" err="1">
                <a:latin typeface="Raleway Light" pitchFamily="2" charset="0"/>
              </a:rPr>
              <a:t>triển</a:t>
            </a:r>
            <a:r>
              <a:rPr lang="en-US" sz="1200" i="1" dirty="0">
                <a:latin typeface="Raleway Light" pitchFamily="2" charset="0"/>
              </a:rPr>
              <a:t>, </a:t>
            </a:r>
            <a:r>
              <a:rPr lang="en-US" sz="1200" i="1" dirty="0" err="1">
                <a:latin typeface="Raleway Light" pitchFamily="2" charset="0"/>
              </a:rPr>
              <a:t>theo</a:t>
            </a:r>
            <a:r>
              <a:rPr lang="en-US" sz="1200" i="1" dirty="0">
                <a:latin typeface="Raleway Light" pitchFamily="2" charset="0"/>
              </a:rPr>
              <a:t> </a:t>
            </a:r>
            <a:r>
              <a:rPr lang="en-US" sz="1200" i="1" dirty="0" err="1">
                <a:latin typeface="Raleway Light" pitchFamily="2" charset="0"/>
              </a:rPr>
              <a:t>định</a:t>
            </a:r>
            <a:r>
              <a:rPr lang="en-US" sz="1200" i="1" dirty="0">
                <a:latin typeface="Raleway Light" pitchFamily="2" charset="0"/>
              </a:rPr>
              <a:t> </a:t>
            </a:r>
            <a:r>
              <a:rPr lang="en-US" sz="1200" i="1" dirty="0" err="1">
                <a:latin typeface="Raleway Light" pitchFamily="2" charset="0"/>
              </a:rPr>
              <a:t>hướng</a:t>
            </a:r>
            <a:r>
              <a:rPr lang="en-US" sz="1200" i="1" dirty="0">
                <a:latin typeface="Raleway Light" pitchFamily="2" charset="0"/>
              </a:rPr>
              <a:t> </a:t>
            </a:r>
            <a:r>
              <a:rPr lang="en-US" sz="1200" i="1" dirty="0" err="1">
                <a:latin typeface="Raleway Light" pitchFamily="2" charset="0"/>
              </a:rPr>
              <a:t>xã</a:t>
            </a:r>
            <a:r>
              <a:rPr lang="en-US" sz="1200" i="1" dirty="0">
                <a:latin typeface="Raleway Light" pitchFamily="2" charset="0"/>
              </a:rPr>
              <a:t> </a:t>
            </a:r>
            <a:r>
              <a:rPr lang="en-US" sz="1200" i="1" dirty="0" err="1">
                <a:latin typeface="Raleway Light" pitchFamily="2" charset="0"/>
              </a:rPr>
              <a:t>hội</a:t>
            </a:r>
            <a:r>
              <a:rPr lang="en-US" sz="1200" i="1" dirty="0">
                <a:latin typeface="Raleway Light" pitchFamily="2" charset="0"/>
              </a:rPr>
              <a:t> </a:t>
            </a:r>
            <a:r>
              <a:rPr lang="en-US" sz="1200" i="1" dirty="0" err="1">
                <a:latin typeface="Raleway Light" pitchFamily="2" charset="0"/>
              </a:rPr>
              <a:t>chủ</a:t>
            </a:r>
            <a:r>
              <a:rPr lang="en-US" sz="1200" i="1" dirty="0">
                <a:latin typeface="Raleway Light" pitchFamily="2" charset="0"/>
              </a:rPr>
              <a:t> </a:t>
            </a:r>
            <a:r>
              <a:rPr lang="en-US" sz="1200" i="1" dirty="0" err="1">
                <a:latin typeface="Raleway Light" pitchFamily="2" charset="0"/>
              </a:rPr>
              <a:t>nghĩa</a:t>
            </a:r>
            <a:r>
              <a:rPr lang="en-US" sz="1200" i="1" dirty="0">
                <a:latin typeface="Raleway Light" pitchFamily="2" charset="0"/>
              </a:rPr>
              <a:t>”.</a:t>
            </a:r>
          </a:p>
        </p:txBody>
      </p:sp>
    </p:spTree>
    <p:extLst>
      <p:ext uri="{BB962C8B-B14F-4D97-AF65-F5344CB8AC3E}">
        <p14:creationId xmlns:p14="http://schemas.microsoft.com/office/powerpoint/2010/main" val="1971265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B41A-8346-4B38-AA8F-D5A772A466F5}"/>
              </a:ext>
            </a:extLst>
          </p:cNvPr>
          <p:cNvSpPr>
            <a:spLocks noGrp="1"/>
          </p:cNvSpPr>
          <p:nvPr>
            <p:ph type="title"/>
          </p:nvPr>
        </p:nvSpPr>
        <p:spPr/>
        <p:txBody>
          <a:bodyPr/>
          <a:lstStyle/>
          <a:p>
            <a:r>
              <a:rPr lang="en-US" sz="2000" dirty="0" err="1">
                <a:solidFill>
                  <a:srgbClr val="FFC000"/>
                </a:solidFill>
              </a:rPr>
              <a:t>Đại</a:t>
            </a:r>
            <a:r>
              <a:rPr lang="en-US" sz="2000" dirty="0">
                <a:solidFill>
                  <a:srgbClr val="FFC000"/>
                </a:solidFill>
              </a:rPr>
              <a:t> </a:t>
            </a:r>
            <a:r>
              <a:rPr lang="en-US" sz="2000" dirty="0" err="1">
                <a:solidFill>
                  <a:srgbClr val="FFC000"/>
                </a:solidFill>
              </a:rPr>
              <a:t>hội</a:t>
            </a:r>
            <a:r>
              <a:rPr lang="en-US" sz="2000" dirty="0">
                <a:solidFill>
                  <a:srgbClr val="FFC000"/>
                </a:solidFill>
              </a:rPr>
              <a:t> XIII </a:t>
            </a:r>
            <a:r>
              <a:rPr lang="en-US" sz="2000" dirty="0" err="1"/>
              <a:t>đã</a:t>
            </a:r>
            <a:r>
              <a:rPr lang="en-US" sz="2000" dirty="0"/>
              <a:t> </a:t>
            </a:r>
            <a:r>
              <a:rPr lang="en-US" sz="2000" dirty="0" err="1"/>
              <a:t>xác</a:t>
            </a:r>
            <a:r>
              <a:rPr lang="en-US" sz="2000" dirty="0"/>
              <a:t> </a:t>
            </a:r>
            <a:r>
              <a:rPr lang="en-US" sz="2000" dirty="0" err="1"/>
              <a:t>định</a:t>
            </a:r>
            <a:r>
              <a:rPr lang="en-US" sz="2000" dirty="0"/>
              <a:t> </a:t>
            </a:r>
            <a:r>
              <a:rPr lang="en-US" sz="2000" dirty="0" err="1">
                <a:solidFill>
                  <a:srgbClr val="FFC000"/>
                </a:solidFill>
              </a:rPr>
              <a:t>quan</a:t>
            </a:r>
            <a:r>
              <a:rPr lang="en-US" sz="2000" dirty="0">
                <a:solidFill>
                  <a:srgbClr val="FFC000"/>
                </a:solidFill>
              </a:rPr>
              <a:t> </a:t>
            </a:r>
            <a:r>
              <a:rPr lang="en-US" sz="2000" dirty="0" err="1">
                <a:solidFill>
                  <a:srgbClr val="FFC000"/>
                </a:solidFill>
              </a:rPr>
              <a:t>điểm</a:t>
            </a:r>
            <a:r>
              <a:rPr lang="en-US" sz="2000" dirty="0">
                <a:solidFill>
                  <a:srgbClr val="FFC000"/>
                </a:solidFill>
              </a:rPr>
              <a:t> </a:t>
            </a:r>
            <a:r>
              <a:rPr lang="en-US" sz="2000" dirty="0" err="1"/>
              <a:t>chỉ</a:t>
            </a:r>
            <a:r>
              <a:rPr lang="en-US" sz="2000" dirty="0"/>
              <a:t> </a:t>
            </a:r>
            <a:r>
              <a:rPr lang="en-US" sz="2000" dirty="0" err="1"/>
              <a:t>đạo</a:t>
            </a:r>
            <a:r>
              <a:rPr lang="en-US" sz="2000" dirty="0"/>
              <a:t>:</a:t>
            </a:r>
          </a:p>
        </p:txBody>
      </p:sp>
      <p:sp>
        <p:nvSpPr>
          <p:cNvPr id="3" name="Text Placeholder 2">
            <a:extLst>
              <a:ext uri="{FF2B5EF4-FFF2-40B4-BE49-F238E27FC236}">
                <a16:creationId xmlns:a16="http://schemas.microsoft.com/office/drawing/2014/main" id="{39272E1E-6504-4896-A524-DB576A721515}"/>
              </a:ext>
            </a:extLst>
          </p:cNvPr>
          <p:cNvSpPr>
            <a:spLocks noGrp="1"/>
          </p:cNvSpPr>
          <p:nvPr>
            <p:ph type="body" idx="1"/>
          </p:nvPr>
        </p:nvSpPr>
        <p:spPr>
          <a:xfrm>
            <a:off x="922000" y="1532486"/>
            <a:ext cx="6866100" cy="2366100"/>
          </a:xfrm>
        </p:spPr>
        <p:txBody>
          <a:bodyPr/>
          <a:lstStyle/>
          <a:p>
            <a:pPr marL="0" marR="0" indent="457200" algn="just">
              <a:lnSpc>
                <a:spcPct val="107000"/>
              </a:lnSpc>
              <a:spcBef>
                <a:spcPts val="300"/>
              </a:spcBef>
              <a:spcAft>
                <a:spcPts val="300"/>
              </a:spcAft>
            </a:pPr>
            <a:r>
              <a:rPr lang="en-US" dirty="0" err="1"/>
              <a:t>Kiên</a:t>
            </a:r>
            <a:r>
              <a:rPr lang="en-US" dirty="0"/>
              <a:t> </a:t>
            </a:r>
            <a:r>
              <a:rPr lang="en-US" dirty="0" err="1"/>
              <a:t>định</a:t>
            </a:r>
            <a:r>
              <a:rPr lang="en-US" dirty="0"/>
              <a:t> </a:t>
            </a:r>
            <a:r>
              <a:rPr lang="en-US" dirty="0" err="1"/>
              <a:t>và</a:t>
            </a:r>
            <a:r>
              <a:rPr lang="en-US" dirty="0"/>
              <a:t> </a:t>
            </a:r>
            <a:r>
              <a:rPr lang="en-US" dirty="0" err="1"/>
              <a:t>vận</a:t>
            </a:r>
            <a:r>
              <a:rPr lang="en-US" dirty="0"/>
              <a:t> </a:t>
            </a:r>
            <a:r>
              <a:rPr lang="en-US" dirty="0" err="1"/>
              <a:t>dụng</a:t>
            </a:r>
            <a:r>
              <a:rPr lang="en-US" dirty="0"/>
              <a:t>, </a:t>
            </a:r>
            <a:r>
              <a:rPr lang="en-US" dirty="0" err="1"/>
              <a:t>phát</a:t>
            </a:r>
            <a:r>
              <a:rPr lang="en-US" dirty="0"/>
              <a:t> </a:t>
            </a:r>
            <a:r>
              <a:rPr lang="en-US" dirty="0" err="1"/>
              <a:t>triển</a:t>
            </a:r>
            <a:r>
              <a:rPr lang="en-US" dirty="0"/>
              <a:t> </a:t>
            </a:r>
            <a:r>
              <a:rPr lang="en-US" dirty="0" err="1"/>
              <a:t>sáng</a:t>
            </a:r>
            <a:r>
              <a:rPr lang="en-US" dirty="0"/>
              <a:t> </a:t>
            </a:r>
            <a:r>
              <a:rPr lang="en-US" dirty="0" err="1"/>
              <a:t>tạo</a:t>
            </a:r>
            <a:r>
              <a:rPr lang="en-US" dirty="0"/>
              <a:t> </a:t>
            </a:r>
            <a:r>
              <a:rPr lang="en-US" dirty="0" err="1"/>
              <a:t>chủ</a:t>
            </a:r>
            <a:r>
              <a:rPr lang="en-US" dirty="0"/>
              <a:t> </a:t>
            </a:r>
            <a:r>
              <a:rPr lang="en-US" dirty="0" err="1"/>
              <a:t>nghĩa</a:t>
            </a:r>
            <a:r>
              <a:rPr lang="en-US" dirty="0"/>
              <a:t> </a:t>
            </a:r>
            <a:r>
              <a:rPr lang="en-US" dirty="0" err="1"/>
              <a:t>Mác</a:t>
            </a:r>
            <a:r>
              <a:rPr lang="en-US" dirty="0"/>
              <a:t> – </a:t>
            </a:r>
            <a:r>
              <a:rPr lang="en-US" dirty="0" err="1"/>
              <a:t>Lênin</a:t>
            </a:r>
            <a:r>
              <a:rPr lang="en-US" dirty="0"/>
              <a:t>, </a:t>
            </a:r>
            <a:r>
              <a:rPr lang="en-US" dirty="0" err="1"/>
              <a:t>tư</a:t>
            </a:r>
            <a:r>
              <a:rPr lang="en-US" dirty="0"/>
              <a:t> </a:t>
            </a:r>
            <a:r>
              <a:rPr lang="en-US" dirty="0" err="1"/>
              <a:t>tưởng</a:t>
            </a:r>
            <a:r>
              <a:rPr lang="en-US" dirty="0"/>
              <a:t> </a:t>
            </a:r>
            <a:r>
              <a:rPr lang="en-US" dirty="0" err="1"/>
              <a:t>Hồ</a:t>
            </a:r>
            <a:r>
              <a:rPr lang="en-US" dirty="0"/>
              <a:t> </a:t>
            </a:r>
            <a:r>
              <a:rPr lang="en-US" dirty="0" err="1"/>
              <a:t>Chí</a:t>
            </a:r>
            <a:r>
              <a:rPr lang="en-US" dirty="0"/>
              <a:t> Minh; </a:t>
            </a:r>
          </a:p>
          <a:p>
            <a:pPr marL="0" marR="0" indent="457200" algn="just">
              <a:lnSpc>
                <a:spcPct val="107000"/>
              </a:lnSpc>
              <a:spcBef>
                <a:spcPts val="300"/>
              </a:spcBef>
              <a:spcAft>
                <a:spcPts val="300"/>
              </a:spcAft>
            </a:pPr>
            <a:r>
              <a:rPr lang="en-US" dirty="0" err="1"/>
              <a:t>Bảo</a:t>
            </a:r>
            <a:r>
              <a:rPr lang="en-US" dirty="0"/>
              <a:t> </a:t>
            </a:r>
            <a:r>
              <a:rPr lang="en-US" dirty="0" err="1"/>
              <a:t>đảm</a:t>
            </a:r>
            <a:r>
              <a:rPr lang="en-US" dirty="0"/>
              <a:t> </a:t>
            </a:r>
            <a:r>
              <a:rPr lang="en-US" dirty="0" err="1"/>
              <a:t>cao</a:t>
            </a:r>
            <a:r>
              <a:rPr lang="en-US" dirty="0"/>
              <a:t> </a:t>
            </a:r>
            <a:r>
              <a:rPr lang="en-US" dirty="0" err="1"/>
              <a:t>nhất</a:t>
            </a:r>
            <a:r>
              <a:rPr lang="en-US" dirty="0"/>
              <a:t> </a:t>
            </a:r>
            <a:r>
              <a:rPr lang="en-US" dirty="0" err="1"/>
              <a:t>lợi</a:t>
            </a:r>
            <a:r>
              <a:rPr lang="en-US" dirty="0"/>
              <a:t> </a:t>
            </a:r>
            <a:r>
              <a:rPr lang="en-US" dirty="0" err="1"/>
              <a:t>ích</a:t>
            </a:r>
            <a:r>
              <a:rPr lang="en-US" dirty="0"/>
              <a:t> </a:t>
            </a:r>
            <a:r>
              <a:rPr lang="en-US" dirty="0" err="1"/>
              <a:t>quốc</a:t>
            </a:r>
            <a:r>
              <a:rPr lang="en-US" dirty="0"/>
              <a:t> </a:t>
            </a:r>
            <a:r>
              <a:rPr lang="en-US" dirty="0" err="1"/>
              <a:t>gia</a:t>
            </a:r>
            <a:r>
              <a:rPr lang="en-US" dirty="0"/>
              <a:t> - </a:t>
            </a:r>
            <a:r>
              <a:rPr lang="en-US" dirty="0" err="1"/>
              <a:t>dân</a:t>
            </a:r>
            <a:r>
              <a:rPr lang="en-US" dirty="0"/>
              <a:t> </a:t>
            </a:r>
            <a:r>
              <a:rPr lang="en-US" dirty="0" err="1"/>
              <a:t>tộc</a:t>
            </a:r>
            <a:r>
              <a:rPr lang="en-US" dirty="0"/>
              <a:t> </a:t>
            </a:r>
            <a:r>
              <a:rPr lang="en-US" dirty="0" err="1"/>
              <a:t>trên</a:t>
            </a:r>
            <a:r>
              <a:rPr lang="en-US" dirty="0"/>
              <a:t> </a:t>
            </a:r>
            <a:r>
              <a:rPr lang="en-US" dirty="0" err="1"/>
              <a:t>cơ</a:t>
            </a:r>
            <a:r>
              <a:rPr lang="en-US" dirty="0"/>
              <a:t> </a:t>
            </a:r>
            <a:r>
              <a:rPr lang="en-US" dirty="0" err="1"/>
              <a:t>sở</a:t>
            </a:r>
            <a:r>
              <a:rPr lang="en-US" dirty="0"/>
              <a:t> </a:t>
            </a:r>
            <a:r>
              <a:rPr lang="en-US" dirty="0" err="1"/>
              <a:t>các</a:t>
            </a:r>
            <a:r>
              <a:rPr lang="en-US" dirty="0"/>
              <a:t> </a:t>
            </a:r>
            <a:r>
              <a:rPr lang="en-US" dirty="0" err="1"/>
              <a:t>nguyên</a:t>
            </a:r>
            <a:r>
              <a:rPr lang="en-US" dirty="0"/>
              <a:t> </a:t>
            </a:r>
            <a:r>
              <a:rPr lang="en-US" dirty="0" err="1"/>
              <a:t>tắc</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Hiến</a:t>
            </a:r>
            <a:r>
              <a:rPr lang="en-US" dirty="0"/>
              <a:t> </a:t>
            </a:r>
            <a:r>
              <a:rPr lang="en-US" dirty="0" err="1"/>
              <a:t>chương</a:t>
            </a:r>
            <a:r>
              <a:rPr lang="en-US" dirty="0"/>
              <a:t> </a:t>
            </a:r>
            <a:r>
              <a:rPr lang="en-US" dirty="0" err="1"/>
              <a:t>Liên</a:t>
            </a:r>
            <a:r>
              <a:rPr lang="en-US" dirty="0"/>
              <a:t> </a:t>
            </a:r>
            <a:r>
              <a:rPr lang="en-US" dirty="0" err="1"/>
              <a:t>hợp</a:t>
            </a:r>
            <a:r>
              <a:rPr lang="en-US" dirty="0"/>
              <a:t> </a:t>
            </a:r>
            <a:r>
              <a:rPr lang="en-US" dirty="0" err="1"/>
              <a:t>quốc</a:t>
            </a:r>
            <a:r>
              <a:rPr lang="en-US" dirty="0"/>
              <a:t> </a:t>
            </a:r>
            <a:r>
              <a:rPr lang="en-US" dirty="0" err="1"/>
              <a:t>và</a:t>
            </a:r>
            <a:r>
              <a:rPr lang="en-US" dirty="0"/>
              <a:t> </a:t>
            </a:r>
            <a:r>
              <a:rPr lang="en-US" dirty="0" err="1"/>
              <a:t>luật</a:t>
            </a:r>
            <a:r>
              <a:rPr lang="en-US" dirty="0"/>
              <a:t> </a:t>
            </a:r>
            <a:r>
              <a:rPr lang="en-US" dirty="0" err="1"/>
              <a:t>pháp</a:t>
            </a:r>
            <a:r>
              <a:rPr lang="en-US" dirty="0"/>
              <a:t> </a:t>
            </a:r>
            <a:r>
              <a:rPr lang="en-US" dirty="0" err="1"/>
              <a:t>quốc</a:t>
            </a:r>
            <a:r>
              <a:rPr lang="en-US" dirty="0"/>
              <a:t> </a:t>
            </a:r>
            <a:r>
              <a:rPr lang="en-US" dirty="0" err="1"/>
              <a:t>tế</a:t>
            </a:r>
            <a:r>
              <a:rPr lang="en-US" dirty="0"/>
              <a:t>, </a:t>
            </a:r>
            <a:r>
              <a:rPr lang="en-US" dirty="0" err="1"/>
              <a:t>bình</a:t>
            </a:r>
            <a:r>
              <a:rPr lang="en-US" dirty="0"/>
              <a:t> </a:t>
            </a:r>
            <a:r>
              <a:rPr lang="en-US" dirty="0" err="1"/>
              <a:t>đẳng</a:t>
            </a:r>
            <a:r>
              <a:rPr lang="en-US" dirty="0"/>
              <a:t>, </a:t>
            </a:r>
            <a:r>
              <a:rPr lang="en-US" dirty="0" err="1"/>
              <a:t>hợp</a:t>
            </a:r>
            <a:r>
              <a:rPr lang="en-US" dirty="0"/>
              <a:t> </a:t>
            </a:r>
            <a:r>
              <a:rPr lang="en-US" dirty="0" err="1"/>
              <a:t>tác</a:t>
            </a:r>
            <a:r>
              <a:rPr lang="en-US" dirty="0"/>
              <a:t>, </a:t>
            </a:r>
            <a:r>
              <a:rPr lang="en-US" dirty="0" err="1"/>
              <a:t>cùng</a:t>
            </a:r>
            <a:r>
              <a:rPr lang="en-US" dirty="0"/>
              <a:t> có </a:t>
            </a:r>
            <a:r>
              <a:rPr lang="en-US" dirty="0" err="1"/>
              <a:t>lợi</a:t>
            </a:r>
            <a:r>
              <a:rPr lang="en-US" dirty="0"/>
              <a:t>. </a:t>
            </a:r>
          </a:p>
          <a:p>
            <a:pPr marL="0" marR="0" indent="457200" algn="just">
              <a:lnSpc>
                <a:spcPct val="107000"/>
              </a:lnSpc>
              <a:spcBef>
                <a:spcPts val="300"/>
              </a:spcBef>
              <a:spcAft>
                <a:spcPts val="300"/>
              </a:spcAft>
            </a:pPr>
            <a:r>
              <a:rPr lang="en-US" dirty="0" err="1"/>
              <a:t>Khơi</a:t>
            </a:r>
            <a:r>
              <a:rPr lang="en-US" dirty="0"/>
              <a:t> </a:t>
            </a:r>
            <a:r>
              <a:rPr lang="en-US" dirty="0" err="1"/>
              <a:t>dậy</a:t>
            </a:r>
            <a:r>
              <a:rPr lang="en-US" dirty="0"/>
              <a:t> </a:t>
            </a:r>
            <a:r>
              <a:rPr lang="en-US" dirty="0" err="1"/>
              <a:t>mạnh</a:t>
            </a:r>
            <a:r>
              <a:rPr lang="en-US" dirty="0"/>
              <a:t> </a:t>
            </a:r>
            <a:r>
              <a:rPr lang="en-US" dirty="0" err="1"/>
              <a:t>mẽ</a:t>
            </a:r>
            <a:r>
              <a:rPr lang="en-US" dirty="0"/>
              <a:t> </a:t>
            </a:r>
            <a:r>
              <a:rPr lang="en-US" dirty="0" err="1"/>
              <a:t>tinh</a:t>
            </a:r>
            <a:r>
              <a:rPr lang="en-US" dirty="0"/>
              <a:t> </a:t>
            </a:r>
            <a:r>
              <a:rPr lang="en-US" dirty="0" err="1"/>
              <a:t>thần</a:t>
            </a:r>
            <a:r>
              <a:rPr lang="en-US" dirty="0"/>
              <a:t> </a:t>
            </a:r>
            <a:r>
              <a:rPr lang="en-US" dirty="0" err="1"/>
              <a:t>yêu</a:t>
            </a:r>
            <a:r>
              <a:rPr lang="en-US" dirty="0"/>
              <a:t> </a:t>
            </a:r>
            <a:r>
              <a:rPr lang="en-US" dirty="0" err="1"/>
              <a:t>nước</a:t>
            </a:r>
            <a:r>
              <a:rPr lang="en-US" dirty="0"/>
              <a:t>, ý </a:t>
            </a:r>
            <a:r>
              <a:rPr lang="en-US" dirty="0" err="1"/>
              <a:t>chí</a:t>
            </a:r>
            <a:r>
              <a:rPr lang="en-US" dirty="0"/>
              <a:t> </a:t>
            </a:r>
            <a:r>
              <a:rPr lang="en-US" dirty="0" err="1"/>
              <a:t>tự</a:t>
            </a:r>
            <a:r>
              <a:rPr lang="en-US" dirty="0"/>
              <a:t> </a:t>
            </a:r>
            <a:r>
              <a:rPr lang="en-US" dirty="0" err="1"/>
              <a:t>cường</a:t>
            </a:r>
            <a:r>
              <a:rPr lang="en-US" dirty="0"/>
              <a:t> </a:t>
            </a:r>
            <a:r>
              <a:rPr lang="en-US" dirty="0" err="1"/>
              <a:t>dân</a:t>
            </a:r>
            <a:r>
              <a:rPr lang="en-US" dirty="0"/>
              <a:t> </a:t>
            </a:r>
            <a:r>
              <a:rPr lang="en-US" dirty="0" err="1"/>
              <a:t>tộc</a:t>
            </a:r>
            <a:r>
              <a:rPr lang="en-US" dirty="0"/>
              <a:t>, </a:t>
            </a:r>
            <a:r>
              <a:rPr lang="en-US" dirty="0" err="1"/>
              <a:t>sức</a:t>
            </a:r>
            <a:r>
              <a:rPr lang="en-US" dirty="0"/>
              <a:t> </a:t>
            </a:r>
            <a:r>
              <a:rPr lang="en-US" dirty="0" err="1"/>
              <a:t>mạnh</a:t>
            </a:r>
            <a:r>
              <a:rPr lang="en-US" dirty="0"/>
              <a:t> </a:t>
            </a:r>
            <a:r>
              <a:rPr lang="en-US" dirty="0" err="1"/>
              <a:t>đại</a:t>
            </a:r>
            <a:r>
              <a:rPr lang="en-US" dirty="0"/>
              <a:t> </a:t>
            </a:r>
            <a:r>
              <a:rPr lang="en-US" dirty="0" err="1"/>
              <a:t>đoàn</a:t>
            </a:r>
            <a:r>
              <a:rPr lang="en-US" dirty="0"/>
              <a:t> </a:t>
            </a:r>
            <a:r>
              <a:rPr lang="en-US" dirty="0" err="1"/>
              <a:t>kết</a:t>
            </a:r>
            <a:r>
              <a:rPr lang="en-US" dirty="0"/>
              <a:t> </a:t>
            </a:r>
            <a:r>
              <a:rPr lang="en-US" dirty="0" err="1"/>
              <a:t>toàn</a:t>
            </a:r>
            <a:r>
              <a:rPr lang="en-US" dirty="0"/>
              <a:t> </a:t>
            </a:r>
            <a:r>
              <a:rPr lang="en-US" dirty="0" err="1"/>
              <a:t>dân</a:t>
            </a:r>
            <a:r>
              <a:rPr lang="en-US" dirty="0"/>
              <a:t> </a:t>
            </a:r>
            <a:r>
              <a:rPr lang="en-US" dirty="0" err="1"/>
              <a:t>tộc</a:t>
            </a:r>
            <a:r>
              <a:rPr lang="en-US" dirty="0"/>
              <a:t> </a:t>
            </a:r>
            <a:r>
              <a:rPr lang="en-US" dirty="0" err="1"/>
              <a:t>và</a:t>
            </a:r>
            <a:r>
              <a:rPr lang="en-US" dirty="0"/>
              <a:t> </a:t>
            </a:r>
            <a:r>
              <a:rPr lang="en-US" dirty="0" err="1"/>
              <a:t>khát</a:t>
            </a:r>
            <a:r>
              <a:rPr lang="en-US" dirty="0"/>
              <a:t> </a:t>
            </a:r>
            <a:r>
              <a:rPr lang="en-US" dirty="0" err="1"/>
              <a:t>vọng</a:t>
            </a:r>
            <a:r>
              <a:rPr lang="en-US" dirty="0"/>
              <a:t> </a:t>
            </a:r>
            <a:r>
              <a:rPr lang="en-US" dirty="0" err="1"/>
              <a:t>phát</a:t>
            </a:r>
            <a:r>
              <a:rPr lang="en-US" dirty="0"/>
              <a:t> </a:t>
            </a:r>
            <a:r>
              <a:rPr lang="en-US" dirty="0" err="1"/>
              <a:t>triển</a:t>
            </a:r>
            <a:r>
              <a:rPr lang="en-US" dirty="0"/>
              <a:t> </a:t>
            </a:r>
            <a:r>
              <a:rPr lang="en-US" dirty="0" err="1"/>
              <a:t>đất</a:t>
            </a:r>
            <a:r>
              <a:rPr lang="en-US" dirty="0"/>
              <a:t> </a:t>
            </a:r>
            <a:r>
              <a:rPr lang="en-US" dirty="0" err="1"/>
              <a:t>nước</a:t>
            </a:r>
            <a:r>
              <a:rPr lang="en-US" dirty="0"/>
              <a:t> </a:t>
            </a:r>
            <a:r>
              <a:rPr lang="en-US" dirty="0" err="1"/>
              <a:t>phồn</a:t>
            </a:r>
            <a:r>
              <a:rPr lang="en-US" dirty="0"/>
              <a:t> </a:t>
            </a:r>
            <a:r>
              <a:rPr lang="en-US" dirty="0" err="1"/>
              <a:t>vinh</a:t>
            </a:r>
            <a:r>
              <a:rPr lang="en-US" dirty="0"/>
              <a:t>, </a:t>
            </a:r>
            <a:r>
              <a:rPr lang="en-US" dirty="0" err="1"/>
              <a:t>hạnh</a:t>
            </a:r>
            <a:r>
              <a:rPr lang="en-US" dirty="0"/>
              <a:t> </a:t>
            </a:r>
            <a:r>
              <a:rPr lang="en-US" dirty="0" err="1"/>
              <a:t>phúc</a:t>
            </a:r>
            <a:r>
              <a:rPr lang="en-US" dirty="0"/>
              <a:t>. </a:t>
            </a:r>
          </a:p>
          <a:p>
            <a:endParaRPr lang="en-US" dirty="0"/>
          </a:p>
        </p:txBody>
      </p:sp>
      <p:sp>
        <p:nvSpPr>
          <p:cNvPr id="4" name="Slide Number Placeholder 3">
            <a:extLst>
              <a:ext uri="{FF2B5EF4-FFF2-40B4-BE49-F238E27FC236}">
                <a16:creationId xmlns:a16="http://schemas.microsoft.com/office/drawing/2014/main" id="{324B57AA-0C66-4871-830F-E50E1FEE46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818830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BA0A-DC8A-4429-A9B8-B7206D2F750A}"/>
              </a:ext>
            </a:extLst>
          </p:cNvPr>
          <p:cNvSpPr>
            <a:spLocks noGrp="1"/>
          </p:cNvSpPr>
          <p:nvPr>
            <p:ph type="title"/>
          </p:nvPr>
        </p:nvSpPr>
        <p:spPr/>
        <p:txBody>
          <a:bodyPr/>
          <a:lstStyle/>
          <a:p>
            <a:r>
              <a:rPr lang="en-US" sz="2000" dirty="0" err="1">
                <a:solidFill>
                  <a:srgbClr val="FFC000"/>
                </a:solidFill>
              </a:rPr>
              <a:t>Đại</a:t>
            </a:r>
            <a:r>
              <a:rPr lang="en-US" sz="2000" dirty="0">
                <a:solidFill>
                  <a:srgbClr val="FFC000"/>
                </a:solidFill>
              </a:rPr>
              <a:t> </a:t>
            </a:r>
            <a:r>
              <a:rPr lang="en-US" sz="2000" dirty="0" err="1">
                <a:solidFill>
                  <a:srgbClr val="FFC000"/>
                </a:solidFill>
              </a:rPr>
              <a:t>hội</a:t>
            </a:r>
            <a:r>
              <a:rPr lang="en-US" sz="2000" dirty="0">
                <a:solidFill>
                  <a:srgbClr val="FFC000"/>
                </a:solidFill>
              </a:rPr>
              <a:t> XIII </a:t>
            </a:r>
            <a:r>
              <a:rPr lang="en-US" sz="2000" dirty="0" err="1"/>
              <a:t>đã</a:t>
            </a:r>
            <a:r>
              <a:rPr lang="en-US" sz="2000" dirty="0"/>
              <a:t> </a:t>
            </a:r>
            <a:r>
              <a:rPr lang="en-US" sz="2000" dirty="0" err="1"/>
              <a:t>xác</a:t>
            </a:r>
            <a:r>
              <a:rPr lang="en-US" sz="2000" dirty="0"/>
              <a:t> </a:t>
            </a:r>
            <a:r>
              <a:rPr lang="en-US" sz="2000" dirty="0" err="1"/>
              <a:t>định</a:t>
            </a:r>
            <a:r>
              <a:rPr lang="en-US" sz="2000" dirty="0"/>
              <a:t> </a:t>
            </a:r>
            <a:r>
              <a:rPr lang="en-US" sz="2000" dirty="0" err="1">
                <a:solidFill>
                  <a:srgbClr val="FFC000"/>
                </a:solidFill>
              </a:rPr>
              <a:t>quan</a:t>
            </a:r>
            <a:r>
              <a:rPr lang="en-US" sz="2000" dirty="0">
                <a:solidFill>
                  <a:srgbClr val="FFC000"/>
                </a:solidFill>
              </a:rPr>
              <a:t> </a:t>
            </a:r>
            <a:r>
              <a:rPr lang="en-US" sz="2000" dirty="0" err="1">
                <a:solidFill>
                  <a:srgbClr val="FFC000"/>
                </a:solidFill>
              </a:rPr>
              <a:t>điểm</a:t>
            </a:r>
            <a:r>
              <a:rPr lang="en-US" sz="2000" dirty="0">
                <a:solidFill>
                  <a:srgbClr val="FFC000"/>
                </a:solidFill>
              </a:rPr>
              <a:t> </a:t>
            </a:r>
            <a:r>
              <a:rPr lang="en-US" sz="2000" dirty="0" err="1"/>
              <a:t>chỉ</a:t>
            </a:r>
            <a:r>
              <a:rPr lang="en-US" sz="2000" dirty="0"/>
              <a:t> </a:t>
            </a:r>
            <a:r>
              <a:rPr lang="en-US" sz="2000" dirty="0" err="1"/>
              <a:t>đạo</a:t>
            </a:r>
            <a:r>
              <a:rPr lang="en-US" sz="2000" dirty="0"/>
              <a:t>:</a:t>
            </a:r>
            <a:br>
              <a:rPr lang="en-US" sz="2000" dirty="0"/>
            </a:br>
            <a:endParaRPr lang="en-US" sz="2000" dirty="0"/>
          </a:p>
        </p:txBody>
      </p:sp>
      <p:sp>
        <p:nvSpPr>
          <p:cNvPr id="3" name="Text Placeholder 2">
            <a:extLst>
              <a:ext uri="{FF2B5EF4-FFF2-40B4-BE49-F238E27FC236}">
                <a16:creationId xmlns:a16="http://schemas.microsoft.com/office/drawing/2014/main" id="{F74A5B82-6251-456F-9D46-97871D6FE206}"/>
              </a:ext>
            </a:extLst>
          </p:cNvPr>
          <p:cNvSpPr>
            <a:spLocks noGrp="1"/>
          </p:cNvSpPr>
          <p:nvPr>
            <p:ph type="body" idx="1"/>
          </p:nvPr>
        </p:nvSpPr>
        <p:spPr>
          <a:xfrm>
            <a:off x="1138950" y="1513755"/>
            <a:ext cx="6866100" cy="3135086"/>
          </a:xfrm>
        </p:spPr>
        <p:txBody>
          <a:bodyPr/>
          <a:lstStyle/>
          <a:p>
            <a:pPr marL="0" marR="0" indent="457200" algn="just">
              <a:lnSpc>
                <a:spcPct val="107000"/>
              </a:lnSpc>
              <a:spcBef>
                <a:spcPts val="300"/>
              </a:spcBef>
              <a:spcAft>
                <a:spcPts val="300"/>
              </a:spcAft>
            </a:pPr>
            <a:r>
              <a:rPr lang="en-US" dirty="0" err="1"/>
              <a:t>Kết</a:t>
            </a:r>
            <a:r>
              <a:rPr lang="en-US" dirty="0"/>
              <a:t> </a:t>
            </a:r>
            <a:r>
              <a:rPr lang="en-US" dirty="0" err="1"/>
              <a:t>hợp</a:t>
            </a:r>
            <a:r>
              <a:rPr lang="en-US" dirty="0"/>
              <a:t> </a:t>
            </a:r>
            <a:r>
              <a:rPr lang="en-US" dirty="0" err="1"/>
              <a:t>sức</a:t>
            </a:r>
            <a:r>
              <a:rPr lang="en-US" dirty="0"/>
              <a:t> </a:t>
            </a:r>
            <a:r>
              <a:rPr lang="en-US" dirty="0" err="1"/>
              <a:t>mạnh</a:t>
            </a:r>
            <a:r>
              <a:rPr lang="en-US" dirty="0"/>
              <a:t> </a:t>
            </a:r>
            <a:r>
              <a:rPr lang="en-US" dirty="0" err="1"/>
              <a:t>dân</a:t>
            </a:r>
            <a:r>
              <a:rPr lang="en-US" dirty="0"/>
              <a:t> </a:t>
            </a:r>
            <a:r>
              <a:rPr lang="en-US" dirty="0" err="1"/>
              <a:t>tộc</a:t>
            </a:r>
            <a:r>
              <a:rPr lang="en-US" dirty="0"/>
              <a:t> </a:t>
            </a:r>
            <a:r>
              <a:rPr lang="en-US" dirty="0" err="1"/>
              <a:t>với</a:t>
            </a:r>
            <a:r>
              <a:rPr lang="en-US" dirty="0"/>
              <a:t> </a:t>
            </a:r>
            <a:r>
              <a:rPr lang="en-US" dirty="0" err="1"/>
              <a:t>sức</a:t>
            </a:r>
            <a:r>
              <a:rPr lang="en-US" dirty="0"/>
              <a:t> </a:t>
            </a:r>
            <a:r>
              <a:rPr lang="en-US" dirty="0" err="1"/>
              <a:t>mạnh</a:t>
            </a:r>
            <a:r>
              <a:rPr lang="en-US" dirty="0"/>
              <a:t> </a:t>
            </a:r>
            <a:r>
              <a:rPr lang="en-US" dirty="0" err="1"/>
              <a:t>thời</a:t>
            </a:r>
            <a:r>
              <a:rPr lang="en-US" dirty="0"/>
              <a:t> </a:t>
            </a:r>
            <a:r>
              <a:rPr lang="en-US" dirty="0" err="1"/>
              <a:t>đại</a:t>
            </a:r>
            <a:r>
              <a:rPr lang="en-US" dirty="0"/>
              <a:t>; </a:t>
            </a:r>
            <a:r>
              <a:rPr lang="en-US" dirty="0" err="1"/>
              <a:t>nêu</a:t>
            </a:r>
            <a:r>
              <a:rPr lang="en-US" dirty="0"/>
              <a:t> </a:t>
            </a:r>
            <a:r>
              <a:rPr lang="en-US" dirty="0" err="1"/>
              <a:t>cao</a:t>
            </a:r>
            <a:r>
              <a:rPr lang="en-US" dirty="0"/>
              <a:t> ý </a:t>
            </a:r>
            <a:r>
              <a:rPr lang="en-US" dirty="0" err="1"/>
              <a:t>chí</a:t>
            </a:r>
            <a:r>
              <a:rPr lang="en-US" dirty="0"/>
              <a:t> </a:t>
            </a:r>
            <a:r>
              <a:rPr lang="en-US" dirty="0" err="1"/>
              <a:t>độc</a:t>
            </a:r>
            <a:r>
              <a:rPr lang="en-US" dirty="0"/>
              <a:t> </a:t>
            </a:r>
            <a:r>
              <a:rPr lang="en-US" dirty="0" err="1"/>
              <a:t>lập</a:t>
            </a:r>
            <a:r>
              <a:rPr lang="en-US" dirty="0"/>
              <a:t>, </a:t>
            </a:r>
            <a:r>
              <a:rPr lang="en-US" dirty="0" err="1"/>
              <a:t>tự</a:t>
            </a:r>
            <a:r>
              <a:rPr lang="en-US" dirty="0"/>
              <a:t> </a:t>
            </a:r>
            <a:r>
              <a:rPr lang="en-US" dirty="0" err="1"/>
              <a:t>chủ</a:t>
            </a:r>
            <a:r>
              <a:rPr lang="en-US" dirty="0"/>
              <a:t>, </a:t>
            </a:r>
            <a:r>
              <a:rPr lang="en-US" dirty="0" err="1"/>
              <a:t>tích</a:t>
            </a:r>
            <a:r>
              <a:rPr lang="en-US" dirty="0"/>
              <a:t> </a:t>
            </a:r>
            <a:r>
              <a:rPr lang="en-US" dirty="0" err="1"/>
              <a:t>cực</a:t>
            </a:r>
            <a:r>
              <a:rPr lang="en-US" dirty="0"/>
              <a:t> </a:t>
            </a:r>
            <a:r>
              <a:rPr lang="en-US" dirty="0" err="1"/>
              <a:t>hội</a:t>
            </a:r>
            <a:r>
              <a:rPr lang="en-US" dirty="0"/>
              <a:t> </a:t>
            </a:r>
            <a:r>
              <a:rPr lang="en-US" dirty="0" err="1"/>
              <a:t>nhập</a:t>
            </a:r>
            <a:r>
              <a:rPr lang="en-US" dirty="0"/>
              <a:t> </a:t>
            </a:r>
            <a:r>
              <a:rPr lang="en-US" dirty="0" err="1"/>
              <a:t>và</a:t>
            </a:r>
            <a:r>
              <a:rPr lang="en-US" dirty="0"/>
              <a:t> </a:t>
            </a:r>
            <a:r>
              <a:rPr lang="en-US" dirty="0" err="1"/>
              <a:t>nâng</a:t>
            </a:r>
            <a:r>
              <a:rPr lang="en-US" dirty="0"/>
              <a:t> </a:t>
            </a:r>
            <a:r>
              <a:rPr lang="en-US" dirty="0" err="1"/>
              <a:t>cao</a:t>
            </a:r>
            <a:r>
              <a:rPr lang="en-US" dirty="0"/>
              <a:t> </a:t>
            </a:r>
            <a:r>
              <a:rPr lang="en-US" dirty="0" err="1"/>
              <a:t>hiệu</a:t>
            </a:r>
            <a:r>
              <a:rPr lang="en-US" dirty="0"/>
              <a:t> </a:t>
            </a:r>
            <a:r>
              <a:rPr lang="en-US" dirty="0" err="1"/>
              <a:t>quả</a:t>
            </a:r>
            <a:r>
              <a:rPr lang="en-US" dirty="0"/>
              <a:t> </a:t>
            </a:r>
            <a:r>
              <a:rPr lang="en-US" dirty="0" err="1"/>
              <a:t>hợp</a:t>
            </a:r>
            <a:r>
              <a:rPr lang="en-US" dirty="0"/>
              <a:t> </a:t>
            </a:r>
            <a:r>
              <a:rPr lang="en-US" dirty="0" err="1"/>
              <a:t>tác</a:t>
            </a:r>
            <a:r>
              <a:rPr lang="en-US" dirty="0"/>
              <a:t> </a:t>
            </a:r>
            <a:r>
              <a:rPr lang="en-US" dirty="0" err="1"/>
              <a:t>quốc</a:t>
            </a:r>
            <a:r>
              <a:rPr lang="en-US" dirty="0"/>
              <a:t> </a:t>
            </a:r>
            <a:r>
              <a:rPr lang="en-US" dirty="0" err="1"/>
              <a:t>tế</a:t>
            </a:r>
            <a:r>
              <a:rPr lang="en-US" dirty="0"/>
              <a:t>, </a:t>
            </a:r>
            <a:r>
              <a:rPr lang="en-US" dirty="0" err="1"/>
              <a:t>phát</a:t>
            </a:r>
            <a:r>
              <a:rPr lang="en-US" dirty="0"/>
              <a:t> </a:t>
            </a:r>
            <a:r>
              <a:rPr lang="en-US" dirty="0" err="1"/>
              <a:t>huy</a:t>
            </a:r>
            <a:r>
              <a:rPr lang="en-US" dirty="0"/>
              <a:t> </a:t>
            </a:r>
            <a:r>
              <a:rPr lang="en-US" dirty="0" err="1"/>
              <a:t>tối</a:t>
            </a:r>
            <a:r>
              <a:rPr lang="en-US" dirty="0"/>
              <a:t> </a:t>
            </a:r>
            <a:r>
              <a:rPr lang="en-US" dirty="0" err="1"/>
              <a:t>đa</a:t>
            </a:r>
            <a:r>
              <a:rPr lang="en-US" dirty="0"/>
              <a:t> </a:t>
            </a:r>
            <a:r>
              <a:rPr lang="en-US" dirty="0" err="1"/>
              <a:t>nội</a:t>
            </a:r>
            <a:r>
              <a:rPr lang="en-US" dirty="0"/>
              <a:t> </a:t>
            </a:r>
            <a:r>
              <a:rPr lang="en-US" dirty="0" err="1"/>
              <a:t>lực</a:t>
            </a:r>
            <a:r>
              <a:rPr lang="en-US" dirty="0"/>
              <a:t>,  </a:t>
            </a:r>
            <a:r>
              <a:rPr lang="en-US" dirty="0" err="1"/>
              <a:t>nhất</a:t>
            </a:r>
            <a:r>
              <a:rPr lang="en-US" dirty="0"/>
              <a:t> là </a:t>
            </a:r>
            <a:r>
              <a:rPr lang="en-US" dirty="0" err="1"/>
              <a:t>nguồn</a:t>
            </a:r>
            <a:r>
              <a:rPr lang="en-US" dirty="0"/>
              <a:t> </a:t>
            </a:r>
            <a:r>
              <a:rPr lang="en-US" dirty="0" err="1"/>
              <a:t>lực</a:t>
            </a:r>
            <a:r>
              <a:rPr lang="en-US" dirty="0"/>
              <a:t> con </a:t>
            </a:r>
            <a:r>
              <a:rPr lang="en-US" dirty="0" err="1"/>
              <a:t>người</a:t>
            </a:r>
            <a:r>
              <a:rPr lang="en-US" dirty="0"/>
              <a:t> là </a:t>
            </a:r>
            <a:r>
              <a:rPr lang="en-US" dirty="0" err="1"/>
              <a:t>quan</a:t>
            </a:r>
            <a:r>
              <a:rPr lang="en-US" dirty="0"/>
              <a:t> </a:t>
            </a:r>
            <a:r>
              <a:rPr lang="en-US" dirty="0" err="1"/>
              <a:t>trọng</a:t>
            </a:r>
            <a:r>
              <a:rPr lang="en-US" dirty="0"/>
              <a:t> </a:t>
            </a:r>
            <a:r>
              <a:rPr lang="en-US" dirty="0" err="1"/>
              <a:t>nhất</a:t>
            </a:r>
            <a:r>
              <a:rPr lang="en-US" dirty="0"/>
              <a:t>.</a:t>
            </a:r>
          </a:p>
          <a:p>
            <a:pPr marL="0" marR="0" indent="457200" algn="just">
              <a:lnSpc>
                <a:spcPct val="107000"/>
              </a:lnSpc>
              <a:spcBef>
                <a:spcPts val="300"/>
              </a:spcBef>
              <a:spcAft>
                <a:spcPts val="300"/>
              </a:spcAft>
            </a:pPr>
            <a:r>
              <a:rPr lang="en-US" dirty="0" err="1"/>
              <a:t>Tăng</a:t>
            </a:r>
            <a:r>
              <a:rPr lang="en-US" dirty="0"/>
              <a:t> </a:t>
            </a:r>
            <a:r>
              <a:rPr lang="en-US" dirty="0" err="1"/>
              <a:t>cường</a:t>
            </a:r>
            <a:r>
              <a:rPr lang="en-US" dirty="0"/>
              <a:t> </a:t>
            </a:r>
            <a:r>
              <a:rPr lang="en-US" dirty="0" err="1"/>
              <a:t>xây</a:t>
            </a:r>
            <a:r>
              <a:rPr lang="en-US" dirty="0"/>
              <a:t> </a:t>
            </a:r>
            <a:r>
              <a:rPr lang="en-US" dirty="0" err="1"/>
              <a:t>dựng</a:t>
            </a:r>
            <a:r>
              <a:rPr lang="en-US" dirty="0"/>
              <a:t>, </a:t>
            </a:r>
            <a:r>
              <a:rPr lang="en-US" dirty="0" err="1"/>
              <a:t>chỉnh</a:t>
            </a:r>
            <a:r>
              <a:rPr lang="en-US" dirty="0"/>
              <a:t> </a:t>
            </a:r>
            <a:r>
              <a:rPr lang="en-US" dirty="0" err="1"/>
              <a:t>đốn</a:t>
            </a:r>
            <a:r>
              <a:rPr lang="en-US" dirty="0"/>
              <a:t> </a:t>
            </a:r>
            <a:r>
              <a:rPr lang="en-US" dirty="0" err="1"/>
              <a:t>Đảng</a:t>
            </a:r>
            <a:r>
              <a:rPr lang="en-US" dirty="0"/>
              <a:t>, </a:t>
            </a:r>
            <a:r>
              <a:rPr lang="en-US" dirty="0" err="1"/>
              <a:t>nâng</a:t>
            </a:r>
            <a:r>
              <a:rPr lang="en-US" dirty="0"/>
              <a:t> </a:t>
            </a:r>
            <a:r>
              <a:rPr lang="en-US" dirty="0" err="1"/>
              <a:t>cao</a:t>
            </a:r>
            <a:r>
              <a:rPr lang="en-US" dirty="0"/>
              <a:t> </a:t>
            </a:r>
            <a:r>
              <a:rPr lang="en-US" dirty="0" err="1"/>
              <a:t>năng</a:t>
            </a:r>
            <a:r>
              <a:rPr lang="en-US" dirty="0"/>
              <a:t> </a:t>
            </a:r>
            <a:r>
              <a:rPr lang="en-US" dirty="0" err="1"/>
              <a:t>lực</a:t>
            </a:r>
            <a:r>
              <a:rPr lang="en-US" dirty="0"/>
              <a:t> </a:t>
            </a:r>
            <a:r>
              <a:rPr lang="en-US" dirty="0" err="1"/>
              <a:t>lãnh</a:t>
            </a:r>
            <a:r>
              <a:rPr lang="en-US" dirty="0"/>
              <a:t> </a:t>
            </a:r>
            <a:r>
              <a:rPr lang="en-US" dirty="0" err="1"/>
              <a:t>đạo</a:t>
            </a:r>
            <a:r>
              <a:rPr lang="en-US" dirty="0"/>
              <a:t>, </a:t>
            </a:r>
            <a:r>
              <a:rPr lang="en-US" dirty="0" err="1"/>
              <a:t>năng</a:t>
            </a:r>
            <a:r>
              <a:rPr lang="en-US" dirty="0"/>
              <a:t> </a:t>
            </a:r>
            <a:r>
              <a:rPr lang="en-US" dirty="0" err="1"/>
              <a:t>lực</a:t>
            </a:r>
            <a:r>
              <a:rPr lang="en-US" dirty="0"/>
              <a:t> </a:t>
            </a:r>
            <a:r>
              <a:rPr lang="en-US" dirty="0" err="1"/>
              <a:t>cầm</a:t>
            </a:r>
            <a:r>
              <a:rPr lang="en-US" dirty="0"/>
              <a:t> </a:t>
            </a:r>
            <a:r>
              <a:rPr lang="en-US" dirty="0" err="1"/>
              <a:t>quyền</a:t>
            </a:r>
            <a:r>
              <a:rPr lang="en-US" dirty="0"/>
              <a:t> </a:t>
            </a:r>
            <a:r>
              <a:rPr lang="en-US" dirty="0" err="1"/>
              <a:t>và</a:t>
            </a:r>
            <a:r>
              <a:rPr lang="en-US" dirty="0"/>
              <a:t> </a:t>
            </a:r>
            <a:r>
              <a:rPr lang="en-US" dirty="0" err="1"/>
              <a:t>sức</a:t>
            </a:r>
            <a:r>
              <a:rPr lang="en-US" dirty="0"/>
              <a:t> </a:t>
            </a:r>
            <a:r>
              <a:rPr lang="en-US" dirty="0" err="1"/>
              <a:t>chiến</a:t>
            </a:r>
            <a:r>
              <a:rPr lang="en-US" dirty="0"/>
              <a:t> </a:t>
            </a:r>
            <a:r>
              <a:rPr lang="en-US" dirty="0" err="1"/>
              <a:t>đấu</a:t>
            </a:r>
            <a:r>
              <a:rPr lang="en-US" dirty="0"/>
              <a:t> </a:t>
            </a:r>
            <a:r>
              <a:rPr lang="en-US" dirty="0" err="1"/>
              <a:t>của</a:t>
            </a:r>
            <a:r>
              <a:rPr lang="en-US" dirty="0"/>
              <a:t> </a:t>
            </a:r>
            <a:r>
              <a:rPr lang="en-US" dirty="0" err="1"/>
              <a:t>Đảng</a:t>
            </a:r>
            <a:r>
              <a:rPr lang="en-US" dirty="0"/>
              <a:t>; </a:t>
            </a:r>
            <a:r>
              <a:rPr lang="en-US" dirty="0" err="1"/>
              <a:t>xây</a:t>
            </a:r>
            <a:r>
              <a:rPr lang="en-US" dirty="0"/>
              <a:t> </a:t>
            </a:r>
            <a:r>
              <a:rPr lang="en-US" dirty="0" err="1"/>
              <a:t>dựng</a:t>
            </a:r>
            <a:r>
              <a:rPr lang="en-US" dirty="0"/>
              <a:t> </a:t>
            </a:r>
            <a:r>
              <a:rPr lang="en-US" dirty="0" err="1"/>
              <a:t>Đảng</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chính</a:t>
            </a:r>
            <a:r>
              <a:rPr lang="en-US" dirty="0"/>
              <a:t> </a:t>
            </a:r>
            <a:r>
              <a:rPr lang="en-US" dirty="0" err="1"/>
              <a:t>trị</a:t>
            </a:r>
            <a:r>
              <a:rPr lang="en-US" dirty="0"/>
              <a:t> </a:t>
            </a:r>
            <a:r>
              <a:rPr lang="en-US" dirty="0" err="1"/>
              <a:t>thật</a:t>
            </a:r>
            <a:r>
              <a:rPr lang="en-US" dirty="0"/>
              <a:t> </a:t>
            </a:r>
            <a:r>
              <a:rPr lang="en-US" dirty="0" err="1"/>
              <a:t>sự</a:t>
            </a:r>
            <a:r>
              <a:rPr lang="en-US" dirty="0"/>
              <a:t> </a:t>
            </a:r>
            <a:r>
              <a:rPr lang="en-US" dirty="0" err="1"/>
              <a:t>trong</a:t>
            </a:r>
            <a:r>
              <a:rPr lang="en-US" dirty="0"/>
              <a:t> </a:t>
            </a:r>
            <a:r>
              <a:rPr lang="en-US" dirty="0" err="1"/>
              <a:t>sạch</a:t>
            </a:r>
            <a:r>
              <a:rPr lang="en-US" dirty="0"/>
              <a:t>, </a:t>
            </a:r>
            <a:r>
              <a:rPr lang="en-US" dirty="0" err="1"/>
              <a:t>vững</a:t>
            </a:r>
            <a:r>
              <a:rPr lang="en-US" dirty="0"/>
              <a:t> </a:t>
            </a:r>
            <a:r>
              <a:rPr lang="en-US" dirty="0" err="1"/>
              <a:t>mạnh</a:t>
            </a:r>
            <a:r>
              <a:rPr lang="en-US" dirty="0"/>
              <a:t> </a:t>
            </a:r>
            <a:r>
              <a:rPr lang="en-US" dirty="0" err="1"/>
              <a:t>toàn</a:t>
            </a:r>
            <a:r>
              <a:rPr lang="en-US" dirty="0"/>
              <a:t> </a:t>
            </a:r>
            <a:r>
              <a:rPr lang="en-US" dirty="0" err="1"/>
              <a:t>diện</a:t>
            </a:r>
            <a:r>
              <a:rPr lang="en-US" dirty="0"/>
              <a:t>, </a:t>
            </a:r>
            <a:r>
              <a:rPr lang="en-US" dirty="0" err="1"/>
              <a:t>xây</a:t>
            </a:r>
            <a:r>
              <a:rPr lang="en-US" dirty="0"/>
              <a:t> </a:t>
            </a:r>
            <a:r>
              <a:rPr lang="en-US" dirty="0" err="1"/>
              <a:t>dựng</a:t>
            </a:r>
            <a:r>
              <a:rPr lang="en-US" dirty="0"/>
              <a:t> </a:t>
            </a:r>
            <a:r>
              <a:rPr lang="en-US" dirty="0" err="1"/>
              <a:t>Nhà</a:t>
            </a:r>
            <a:r>
              <a:rPr lang="en-US" dirty="0"/>
              <a:t> </a:t>
            </a:r>
            <a:r>
              <a:rPr lang="en-US" dirty="0" err="1"/>
              <a:t>nước</a:t>
            </a:r>
            <a:r>
              <a:rPr lang="en-US" dirty="0"/>
              <a:t> </a:t>
            </a:r>
            <a:r>
              <a:rPr lang="en-US" dirty="0" err="1"/>
              <a:t>tinh</a:t>
            </a:r>
            <a:r>
              <a:rPr lang="en-US" dirty="0"/>
              <a:t> </a:t>
            </a:r>
            <a:r>
              <a:rPr lang="en-US" dirty="0" err="1"/>
              <a:t>gọn</a:t>
            </a:r>
            <a:r>
              <a:rPr lang="en-US" dirty="0"/>
              <a:t>, </a:t>
            </a:r>
            <a:r>
              <a:rPr lang="en-US" dirty="0" err="1"/>
              <a:t>hiệu</a:t>
            </a:r>
            <a:r>
              <a:rPr lang="en-US" dirty="0"/>
              <a:t> </a:t>
            </a:r>
            <a:r>
              <a:rPr lang="en-US" dirty="0" err="1"/>
              <a:t>lực</a:t>
            </a:r>
            <a:r>
              <a:rPr lang="en-US" dirty="0"/>
              <a:t>, </a:t>
            </a:r>
            <a:r>
              <a:rPr lang="en-US" dirty="0" err="1"/>
              <a:t>hiệu</a:t>
            </a:r>
            <a:r>
              <a:rPr lang="en-US" dirty="0"/>
              <a:t> </a:t>
            </a:r>
            <a:r>
              <a:rPr lang="en-US" dirty="0" err="1"/>
              <a:t>quả</a:t>
            </a:r>
            <a:r>
              <a:rPr lang="en-US" dirty="0"/>
              <a:t>; </a:t>
            </a:r>
          </a:p>
        </p:txBody>
      </p:sp>
      <p:sp>
        <p:nvSpPr>
          <p:cNvPr id="4" name="Slide Number Placeholder 3">
            <a:extLst>
              <a:ext uri="{FF2B5EF4-FFF2-40B4-BE49-F238E27FC236}">
                <a16:creationId xmlns:a16="http://schemas.microsoft.com/office/drawing/2014/main" id="{0850D5E3-83BB-47F1-B449-0E00D02C346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23377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4946BE-7F1E-4748-8FD0-346C656EBB72}"/>
              </a:ext>
            </a:extLst>
          </p:cNvPr>
          <p:cNvSpPr>
            <a:spLocks noGrp="1"/>
          </p:cNvSpPr>
          <p:nvPr>
            <p:ph type="body" idx="1"/>
          </p:nvPr>
        </p:nvSpPr>
        <p:spPr>
          <a:xfrm>
            <a:off x="729983" y="1747909"/>
            <a:ext cx="7530353" cy="2255767"/>
          </a:xfrm>
        </p:spPr>
        <p:txBody>
          <a:bodyPr/>
          <a:lstStyle/>
          <a:p>
            <a:pPr algn="l"/>
            <a:r>
              <a:rPr lang="en-US" sz="1600" dirty="0" err="1"/>
              <a:t>Nâng</a:t>
            </a:r>
            <a:r>
              <a:rPr lang="en-US" sz="1600" dirty="0"/>
              <a:t> </a:t>
            </a:r>
            <a:r>
              <a:rPr lang="en-US" sz="1600" dirty="0" err="1"/>
              <a:t>cao</a:t>
            </a:r>
            <a:r>
              <a:rPr lang="en-US" sz="1600" dirty="0"/>
              <a:t> </a:t>
            </a:r>
            <a:r>
              <a:rPr lang="en-US" sz="1600" dirty="0" err="1"/>
              <a:t>năng</a:t>
            </a:r>
            <a:r>
              <a:rPr lang="en-US" sz="1600" dirty="0"/>
              <a:t> </a:t>
            </a:r>
            <a:r>
              <a:rPr lang="en-US" sz="1600" dirty="0" err="1"/>
              <a:t>lực</a:t>
            </a:r>
            <a:r>
              <a:rPr lang="en-US" sz="1600" dirty="0"/>
              <a:t> </a:t>
            </a:r>
            <a:r>
              <a:rPr lang="en-US" sz="1600" dirty="0" err="1"/>
              <a:t>lãnh</a:t>
            </a:r>
            <a:r>
              <a:rPr lang="en-US" sz="1600" dirty="0"/>
              <a:t> </a:t>
            </a:r>
            <a:r>
              <a:rPr lang="en-US" sz="1600" dirty="0" err="1"/>
              <a:t>đạo</a:t>
            </a:r>
            <a:r>
              <a:rPr lang="en-US" sz="1600" dirty="0"/>
              <a:t>, </a:t>
            </a:r>
            <a:r>
              <a:rPr lang="en-US" sz="1600" dirty="0" err="1"/>
              <a:t>năng</a:t>
            </a:r>
            <a:r>
              <a:rPr lang="en-US" sz="1600" dirty="0"/>
              <a:t> </a:t>
            </a:r>
            <a:r>
              <a:rPr lang="en-US" sz="1600" dirty="0" err="1"/>
              <a:t>lực</a:t>
            </a:r>
            <a:r>
              <a:rPr lang="en-US" sz="1600" dirty="0"/>
              <a:t> </a:t>
            </a:r>
            <a:r>
              <a:rPr lang="en-US" sz="1600" dirty="0" err="1"/>
              <a:t>cầm</a:t>
            </a:r>
            <a:r>
              <a:rPr lang="en-US" sz="1600" dirty="0"/>
              <a:t> </a:t>
            </a:r>
            <a:r>
              <a:rPr lang="en-US" sz="1600" dirty="0" err="1"/>
              <a:t>quyền</a:t>
            </a:r>
            <a:r>
              <a:rPr lang="en-US" sz="1600" dirty="0"/>
              <a:t> </a:t>
            </a:r>
            <a:r>
              <a:rPr lang="en-US" sz="1600" dirty="0" err="1"/>
              <a:t>và</a:t>
            </a:r>
            <a:r>
              <a:rPr lang="en-US" sz="1600" dirty="0"/>
              <a:t> </a:t>
            </a:r>
            <a:r>
              <a:rPr lang="en-US" sz="1600" dirty="0" err="1"/>
              <a:t>sức</a:t>
            </a:r>
            <a:r>
              <a:rPr lang="en-US" sz="1600" dirty="0"/>
              <a:t> </a:t>
            </a:r>
            <a:r>
              <a:rPr lang="en-US" sz="1600" dirty="0" err="1"/>
              <a:t>chiến</a:t>
            </a:r>
            <a:r>
              <a:rPr lang="en-US" sz="1600" dirty="0"/>
              <a:t> </a:t>
            </a:r>
            <a:r>
              <a:rPr lang="en-US" sz="1600" dirty="0" err="1"/>
              <a:t>đấu</a:t>
            </a:r>
            <a:r>
              <a:rPr lang="en-US" sz="1600" dirty="0"/>
              <a:t> </a:t>
            </a:r>
            <a:r>
              <a:rPr lang="en-US" sz="1600" dirty="0" err="1"/>
              <a:t>của</a:t>
            </a:r>
            <a:r>
              <a:rPr lang="en-US" sz="1600" dirty="0"/>
              <a:t> </a:t>
            </a:r>
            <a:r>
              <a:rPr lang="en-US" sz="1600" dirty="0" err="1"/>
              <a:t>Đảng</a:t>
            </a:r>
            <a:r>
              <a:rPr lang="en-US" sz="1600" dirty="0"/>
              <a:t>; </a:t>
            </a:r>
            <a:r>
              <a:rPr lang="en-US" sz="1600" dirty="0" err="1"/>
              <a:t>xây</a:t>
            </a:r>
            <a:r>
              <a:rPr lang="en-US" sz="1600" dirty="0"/>
              <a:t> </a:t>
            </a:r>
            <a:r>
              <a:rPr lang="en-US" sz="1600" dirty="0" err="1"/>
              <a:t>dựng</a:t>
            </a:r>
            <a:r>
              <a:rPr lang="en-US" sz="1600" dirty="0"/>
              <a:t> </a:t>
            </a:r>
            <a:r>
              <a:rPr lang="en-US" sz="1600" dirty="0" err="1"/>
              <a:t>Đảng</a:t>
            </a:r>
            <a:r>
              <a:rPr lang="en-US" sz="1600" dirty="0"/>
              <a:t> </a:t>
            </a:r>
            <a:r>
              <a:rPr lang="en-US" sz="1600" dirty="0" err="1"/>
              <a:t>và</a:t>
            </a:r>
            <a:r>
              <a:rPr lang="en-US" sz="1600" dirty="0"/>
              <a:t> </a:t>
            </a:r>
            <a:r>
              <a:rPr lang="en-US" sz="1600" dirty="0" err="1"/>
              <a:t>hệ</a:t>
            </a:r>
            <a:r>
              <a:rPr lang="en-US" sz="1600" dirty="0"/>
              <a:t> </a:t>
            </a:r>
            <a:r>
              <a:rPr lang="en-US" sz="1600" dirty="0" err="1"/>
              <a:t>thống</a:t>
            </a:r>
            <a:r>
              <a:rPr lang="en-US" sz="1600" dirty="0"/>
              <a:t> </a:t>
            </a:r>
            <a:r>
              <a:rPr lang="en-US" sz="1600" dirty="0" err="1"/>
              <a:t>chính</a:t>
            </a:r>
            <a:r>
              <a:rPr lang="en-US" sz="1600" dirty="0"/>
              <a:t> </a:t>
            </a:r>
            <a:r>
              <a:rPr lang="en-US" sz="1600" dirty="0" err="1"/>
              <a:t>trị</a:t>
            </a:r>
            <a:r>
              <a:rPr lang="en-US" sz="1600" dirty="0"/>
              <a:t> </a:t>
            </a:r>
            <a:r>
              <a:rPr lang="en-US" sz="1600" dirty="0" err="1"/>
              <a:t>trong</a:t>
            </a:r>
            <a:r>
              <a:rPr lang="en-US" sz="1600" dirty="0"/>
              <a:t> </a:t>
            </a:r>
            <a:r>
              <a:rPr lang="en-US" sz="1600" dirty="0" err="1"/>
              <a:t>sạch</a:t>
            </a:r>
            <a:r>
              <a:rPr lang="en-US" sz="1600" dirty="0"/>
              <a:t>, </a:t>
            </a:r>
            <a:r>
              <a:rPr lang="en-US" sz="1600" dirty="0" err="1"/>
              <a:t>vững</a:t>
            </a:r>
            <a:r>
              <a:rPr lang="en-US" sz="1600" dirty="0"/>
              <a:t> </a:t>
            </a:r>
            <a:r>
              <a:rPr lang="en-US" sz="1600" dirty="0" err="1"/>
              <a:t>mạnh</a:t>
            </a:r>
            <a:r>
              <a:rPr lang="en-US" sz="1600" dirty="0"/>
              <a:t>; </a:t>
            </a:r>
            <a:r>
              <a:rPr lang="en-US" sz="1600" dirty="0" err="1"/>
              <a:t>vững</a:t>
            </a:r>
            <a:r>
              <a:rPr lang="en-US" sz="1600" dirty="0"/>
              <a:t> </a:t>
            </a:r>
            <a:r>
              <a:rPr lang="en-US" sz="1600" dirty="0" err="1"/>
              <a:t>mạnh</a:t>
            </a:r>
            <a:r>
              <a:rPr lang="en-US" sz="1600" dirty="0"/>
              <a:t> </a:t>
            </a:r>
            <a:r>
              <a:rPr lang="en-US" sz="1600" dirty="0" err="1"/>
              <a:t>toàn</a:t>
            </a:r>
            <a:r>
              <a:rPr lang="en-US" sz="1600" dirty="0"/>
              <a:t> </a:t>
            </a:r>
            <a:r>
              <a:rPr lang="en-US" sz="1600" dirty="0" err="1"/>
              <a:t>diện</a:t>
            </a:r>
            <a:r>
              <a:rPr lang="en-US" sz="1600" dirty="0"/>
              <a:t>, </a:t>
            </a:r>
            <a:r>
              <a:rPr lang="en-US" sz="1600" dirty="0" err="1"/>
              <a:t>củng</a:t>
            </a:r>
            <a:r>
              <a:rPr lang="en-US" sz="1600" dirty="0"/>
              <a:t> </a:t>
            </a:r>
            <a:r>
              <a:rPr lang="en-US" sz="1600" dirty="0" err="1"/>
              <a:t>cố</a:t>
            </a:r>
            <a:r>
              <a:rPr lang="en-US" sz="1600" dirty="0"/>
              <a:t>, tang </a:t>
            </a:r>
            <a:r>
              <a:rPr lang="en-US" sz="1600" dirty="0" err="1"/>
              <a:t>cường</a:t>
            </a:r>
            <a:r>
              <a:rPr lang="en-US" sz="1600" dirty="0"/>
              <a:t> </a:t>
            </a:r>
            <a:r>
              <a:rPr lang="en-US" sz="1600" dirty="0" err="1"/>
              <a:t>niềm</a:t>
            </a:r>
            <a:r>
              <a:rPr lang="en-US" sz="1600" dirty="0"/>
              <a:t> tin </a:t>
            </a:r>
            <a:r>
              <a:rPr lang="en-US" sz="1600" dirty="0" err="1"/>
              <a:t>của</a:t>
            </a:r>
            <a:r>
              <a:rPr lang="en-US" sz="1600" dirty="0"/>
              <a:t> </a:t>
            </a:r>
            <a:r>
              <a:rPr lang="en-US" sz="1600" dirty="0" err="1"/>
              <a:t>nhân</a:t>
            </a:r>
            <a:r>
              <a:rPr lang="en-US" sz="1600" dirty="0"/>
              <a:t> </a:t>
            </a:r>
            <a:r>
              <a:rPr lang="en-US" sz="1600" dirty="0" err="1"/>
              <a:t>dân</a:t>
            </a:r>
            <a:r>
              <a:rPr lang="en-US" sz="1600" dirty="0"/>
              <a:t> </a:t>
            </a:r>
            <a:r>
              <a:rPr lang="en-US" sz="1600" dirty="0" err="1"/>
              <a:t>đối</a:t>
            </a:r>
            <a:r>
              <a:rPr lang="en-US" sz="1600" dirty="0"/>
              <a:t> </a:t>
            </a:r>
            <a:r>
              <a:rPr lang="en-US" sz="1600" dirty="0" err="1"/>
              <a:t>với</a:t>
            </a:r>
            <a:r>
              <a:rPr lang="en-US" sz="1600" dirty="0"/>
              <a:t> </a:t>
            </a:r>
            <a:r>
              <a:rPr lang="en-US" sz="1600" dirty="0" err="1"/>
              <a:t>Đảng</a:t>
            </a:r>
            <a:r>
              <a:rPr lang="en-US" sz="1600" dirty="0"/>
              <a:t>, </a:t>
            </a:r>
            <a:r>
              <a:rPr lang="en-US" sz="1600" dirty="0" err="1"/>
              <a:t>nhà</a:t>
            </a:r>
            <a:r>
              <a:rPr lang="en-US" sz="1600" dirty="0"/>
              <a:t> </a:t>
            </a:r>
            <a:r>
              <a:rPr lang="en-US" sz="1600" dirty="0" err="1"/>
              <a:t>nước</a:t>
            </a:r>
            <a:r>
              <a:rPr lang="en-US" sz="1600" dirty="0"/>
              <a:t>; </a:t>
            </a:r>
            <a:r>
              <a:rPr lang="en-US" sz="1600" dirty="0" err="1"/>
              <a:t>chế</a:t>
            </a:r>
            <a:r>
              <a:rPr lang="en-US" sz="1600" dirty="0"/>
              <a:t> </a:t>
            </a:r>
            <a:r>
              <a:rPr lang="en-US" sz="1600" dirty="0" err="1"/>
              <a:t>độ</a:t>
            </a:r>
            <a:r>
              <a:rPr lang="en-US" sz="1600" dirty="0"/>
              <a:t> </a:t>
            </a:r>
            <a:r>
              <a:rPr lang="en-US" sz="1600" dirty="0" err="1"/>
              <a:t>xã</a:t>
            </a:r>
            <a:r>
              <a:rPr lang="en-US" sz="1600" dirty="0"/>
              <a:t> </a:t>
            </a:r>
            <a:r>
              <a:rPr lang="en-US" sz="1600" dirty="0" err="1"/>
              <a:t>hội</a:t>
            </a:r>
            <a:r>
              <a:rPr lang="en-US" sz="1600" dirty="0"/>
              <a:t> </a:t>
            </a:r>
            <a:r>
              <a:rPr lang="en-US" sz="1600" dirty="0" err="1"/>
              <a:t>chủ</a:t>
            </a:r>
            <a:r>
              <a:rPr lang="en-US" sz="1600" dirty="0"/>
              <a:t> </a:t>
            </a:r>
            <a:r>
              <a:rPr lang="en-US" sz="1600" dirty="0" err="1"/>
              <a:t>nghĩa</a:t>
            </a:r>
            <a:r>
              <a:rPr lang="en-US" sz="1600" dirty="0"/>
              <a:t>, </a:t>
            </a:r>
            <a:r>
              <a:rPr lang="en-US" sz="1600" dirty="0" err="1"/>
              <a:t>khơi</a:t>
            </a:r>
            <a:r>
              <a:rPr lang="en-US" sz="1600" dirty="0"/>
              <a:t> </a:t>
            </a:r>
            <a:r>
              <a:rPr lang="en-US" sz="1600" dirty="0" err="1"/>
              <a:t>dậy</a:t>
            </a:r>
            <a:r>
              <a:rPr lang="en-US" sz="1600" dirty="0"/>
              <a:t> </a:t>
            </a:r>
            <a:r>
              <a:rPr lang="en-US" sz="1600" dirty="0" err="1"/>
              <a:t>khát</a:t>
            </a:r>
            <a:r>
              <a:rPr lang="en-US" sz="1600" dirty="0"/>
              <a:t> </a:t>
            </a:r>
            <a:r>
              <a:rPr lang="en-US" sz="1600" dirty="0" err="1"/>
              <a:t>vọng</a:t>
            </a:r>
            <a:r>
              <a:rPr lang="en-US" sz="1600" dirty="0"/>
              <a:t> </a:t>
            </a:r>
            <a:r>
              <a:rPr lang="en-US" sz="1600" dirty="0" err="1"/>
              <a:t>phát</a:t>
            </a:r>
            <a:r>
              <a:rPr lang="en-US" sz="1600" dirty="0"/>
              <a:t> </a:t>
            </a:r>
            <a:r>
              <a:rPr lang="en-US" sz="1600" dirty="0" err="1"/>
              <a:t>triển</a:t>
            </a:r>
            <a:r>
              <a:rPr lang="en-US" sz="1600" dirty="0"/>
              <a:t> </a:t>
            </a:r>
            <a:r>
              <a:rPr lang="en-US" sz="1600" dirty="0" err="1"/>
              <a:t>đất</a:t>
            </a:r>
            <a:r>
              <a:rPr lang="en-US" sz="1600" dirty="0"/>
              <a:t> </a:t>
            </a:r>
            <a:r>
              <a:rPr lang="en-US" sz="1600" dirty="0" err="1"/>
              <a:t>nước</a:t>
            </a:r>
            <a:r>
              <a:rPr lang="en-US" sz="1600" dirty="0"/>
              <a:t> </a:t>
            </a:r>
            <a:r>
              <a:rPr lang="en-US" sz="1600" dirty="0" err="1"/>
              <a:t>phồn</a:t>
            </a:r>
            <a:r>
              <a:rPr lang="en-US" sz="1600" dirty="0"/>
              <a:t> </a:t>
            </a:r>
            <a:r>
              <a:rPr lang="en-US" sz="1600" dirty="0" err="1"/>
              <a:t>vinh</a:t>
            </a:r>
            <a:r>
              <a:rPr lang="en-US" sz="1600" dirty="0"/>
              <a:t>, </a:t>
            </a:r>
            <a:r>
              <a:rPr lang="en-US" sz="1600" dirty="0" err="1"/>
              <a:t>hạnh</a:t>
            </a:r>
            <a:r>
              <a:rPr lang="en-US" sz="1600" dirty="0"/>
              <a:t> </a:t>
            </a:r>
            <a:r>
              <a:rPr lang="en-US" sz="1600" dirty="0" err="1"/>
              <a:t>phúc</a:t>
            </a:r>
            <a:r>
              <a:rPr lang="en-US" sz="1600" dirty="0"/>
              <a:t>, </a:t>
            </a:r>
            <a:r>
              <a:rPr lang="en-US" sz="1600" dirty="0" err="1"/>
              <a:t>phát</a:t>
            </a:r>
            <a:r>
              <a:rPr lang="en-US" sz="1600" dirty="0"/>
              <a:t> </a:t>
            </a:r>
            <a:r>
              <a:rPr lang="en-US" sz="1600" dirty="0" err="1"/>
              <a:t>huy</a:t>
            </a:r>
            <a:r>
              <a:rPr lang="en-US" sz="1600" dirty="0"/>
              <a:t> ý </a:t>
            </a:r>
            <a:r>
              <a:rPr lang="en-US" sz="1600" dirty="0" err="1"/>
              <a:t>chí</a:t>
            </a:r>
            <a:r>
              <a:rPr lang="en-US" sz="1600" dirty="0"/>
              <a:t> </a:t>
            </a:r>
            <a:r>
              <a:rPr lang="en-US" sz="1600" dirty="0" err="1"/>
              <a:t>và</a:t>
            </a:r>
            <a:r>
              <a:rPr lang="en-US" sz="1600" dirty="0"/>
              <a:t> </a:t>
            </a:r>
            <a:r>
              <a:rPr lang="en-US" sz="1600" dirty="0" err="1"/>
              <a:t>sức</a:t>
            </a:r>
            <a:r>
              <a:rPr lang="en-US" sz="1600" dirty="0"/>
              <a:t> </a:t>
            </a:r>
            <a:r>
              <a:rPr lang="en-US" sz="1600" dirty="0" err="1"/>
              <a:t>mạnh</a:t>
            </a:r>
            <a:r>
              <a:rPr lang="en-US" sz="1600" dirty="0"/>
              <a:t> </a:t>
            </a:r>
            <a:r>
              <a:rPr lang="en-US" sz="1600" dirty="0" err="1"/>
              <a:t>đại</a:t>
            </a:r>
            <a:r>
              <a:rPr lang="en-US" sz="1600" dirty="0"/>
              <a:t> </a:t>
            </a:r>
            <a:r>
              <a:rPr lang="en-US" sz="1600" dirty="0" err="1"/>
              <a:t>đoàn</a:t>
            </a:r>
            <a:r>
              <a:rPr lang="en-US" sz="1600" dirty="0"/>
              <a:t> </a:t>
            </a:r>
            <a:r>
              <a:rPr lang="en-US" sz="1600" dirty="0" err="1"/>
              <a:t>kết</a:t>
            </a:r>
            <a:r>
              <a:rPr lang="en-US" sz="1600" dirty="0"/>
              <a:t> </a:t>
            </a:r>
            <a:r>
              <a:rPr lang="en-US" sz="1600" dirty="0" err="1"/>
              <a:t>toàn</a:t>
            </a:r>
            <a:r>
              <a:rPr lang="en-US" sz="1600" dirty="0"/>
              <a:t> </a:t>
            </a:r>
            <a:r>
              <a:rPr lang="en-US" sz="1600" dirty="0" err="1"/>
              <a:t>dân</a:t>
            </a:r>
            <a:r>
              <a:rPr lang="en-US" sz="1600" dirty="0"/>
              <a:t> </a:t>
            </a:r>
            <a:r>
              <a:rPr lang="en-US" sz="1600" dirty="0" err="1"/>
              <a:t>tộc</a:t>
            </a:r>
            <a:r>
              <a:rPr lang="en-US" sz="1600" dirty="0"/>
              <a:t> </a:t>
            </a:r>
            <a:r>
              <a:rPr lang="en-US" sz="1600" dirty="0" err="1"/>
              <a:t>kết</a:t>
            </a:r>
            <a:r>
              <a:rPr lang="en-US" sz="1600" dirty="0"/>
              <a:t> </a:t>
            </a:r>
            <a:r>
              <a:rPr lang="en-US" sz="1600" dirty="0" err="1"/>
              <a:t>hợp</a:t>
            </a:r>
            <a:r>
              <a:rPr lang="en-US" sz="1600" dirty="0"/>
              <a:t> </a:t>
            </a:r>
            <a:r>
              <a:rPr lang="en-US" sz="1600" dirty="0" err="1"/>
              <a:t>với</a:t>
            </a:r>
            <a:r>
              <a:rPr lang="en-US" sz="1600" dirty="0"/>
              <a:t> </a:t>
            </a:r>
            <a:r>
              <a:rPr lang="en-US" sz="1600" dirty="0" err="1"/>
              <a:t>sức</a:t>
            </a:r>
            <a:r>
              <a:rPr lang="en-US" sz="1600" dirty="0"/>
              <a:t> </a:t>
            </a:r>
            <a:r>
              <a:rPr lang="en-US" sz="1600" dirty="0" err="1"/>
              <a:t>mạnh</a:t>
            </a:r>
            <a:r>
              <a:rPr lang="en-US" sz="1600" dirty="0"/>
              <a:t> </a:t>
            </a:r>
            <a:r>
              <a:rPr lang="en-US" sz="1600" dirty="0" err="1"/>
              <a:t>thời</a:t>
            </a:r>
            <a:r>
              <a:rPr lang="en-US" sz="1600" dirty="0"/>
              <a:t> </a:t>
            </a:r>
            <a:r>
              <a:rPr lang="en-US" sz="1600" dirty="0" err="1"/>
              <a:t>đại</a:t>
            </a:r>
            <a:r>
              <a:rPr lang="en-US" sz="1600" dirty="0"/>
              <a:t>; </a:t>
            </a:r>
            <a:r>
              <a:rPr lang="en-US" sz="1600" dirty="0" err="1"/>
              <a:t>đẩy</a:t>
            </a:r>
            <a:r>
              <a:rPr lang="en-US" sz="1600" dirty="0"/>
              <a:t> </a:t>
            </a:r>
            <a:r>
              <a:rPr lang="en-US" sz="1600" dirty="0" err="1"/>
              <a:t>mạnh</a:t>
            </a:r>
            <a:r>
              <a:rPr lang="en-US" sz="1600" dirty="0"/>
              <a:t> </a:t>
            </a:r>
            <a:r>
              <a:rPr lang="en-US" sz="1600" dirty="0" err="1"/>
              <a:t>toàn</a:t>
            </a:r>
            <a:r>
              <a:rPr lang="en-US" sz="1600" dirty="0"/>
              <a:t> </a:t>
            </a:r>
            <a:r>
              <a:rPr lang="en-US" sz="1600" dirty="0" err="1"/>
              <a:t>diện</a:t>
            </a:r>
            <a:r>
              <a:rPr lang="en-US" sz="1600" dirty="0"/>
              <a:t>, </a:t>
            </a:r>
            <a:r>
              <a:rPr lang="en-US" sz="1600" dirty="0" err="1"/>
              <a:t>công</a:t>
            </a:r>
            <a:r>
              <a:rPr lang="en-US" sz="1600" dirty="0"/>
              <a:t> </a:t>
            </a:r>
            <a:r>
              <a:rPr lang="en-US" sz="1600" dirty="0" err="1"/>
              <a:t>cuộc</a:t>
            </a:r>
            <a:r>
              <a:rPr lang="en-US" sz="1600" dirty="0"/>
              <a:t> </a:t>
            </a:r>
            <a:r>
              <a:rPr lang="en-US" sz="1600" dirty="0" err="1"/>
              <a:t>đổi</a:t>
            </a:r>
            <a:r>
              <a:rPr lang="en-US" sz="1600" dirty="0"/>
              <a:t> </a:t>
            </a:r>
            <a:r>
              <a:rPr lang="en-US" sz="1600" dirty="0" err="1"/>
              <a:t>mới</a:t>
            </a:r>
            <a:r>
              <a:rPr lang="en-US" sz="1600" dirty="0"/>
              <a:t>, </a:t>
            </a:r>
            <a:r>
              <a:rPr lang="en-US" sz="1600" dirty="0" err="1"/>
              <a:t>công</a:t>
            </a:r>
            <a:r>
              <a:rPr lang="en-US" sz="1600" dirty="0"/>
              <a:t> </a:t>
            </a:r>
            <a:r>
              <a:rPr lang="en-US" sz="1600" dirty="0" err="1"/>
              <a:t>nghiệp</a:t>
            </a:r>
            <a:r>
              <a:rPr lang="en-US" sz="1600" dirty="0"/>
              <a:t> </a:t>
            </a:r>
            <a:r>
              <a:rPr lang="en-US" sz="1600" dirty="0" err="1"/>
              <a:t>hoá</a:t>
            </a:r>
            <a:r>
              <a:rPr lang="en-US" sz="1600" dirty="0"/>
              <a:t>, </a:t>
            </a:r>
            <a:r>
              <a:rPr lang="en-US" sz="1600" dirty="0" err="1"/>
              <a:t>hiện</a:t>
            </a:r>
            <a:r>
              <a:rPr lang="en-US" sz="1600" dirty="0"/>
              <a:t> </a:t>
            </a:r>
            <a:r>
              <a:rPr lang="en-US" sz="1600" dirty="0" err="1"/>
              <a:t>đại</a:t>
            </a:r>
            <a:r>
              <a:rPr lang="en-US" sz="1600" dirty="0"/>
              <a:t> </a:t>
            </a:r>
            <a:r>
              <a:rPr lang="en-US" sz="1600" dirty="0" err="1"/>
              <a:t>hoá</a:t>
            </a:r>
            <a:r>
              <a:rPr lang="en-US" sz="1600" dirty="0"/>
              <a:t>; </a:t>
            </a:r>
            <a:r>
              <a:rPr lang="en-US" sz="1600" dirty="0" err="1"/>
              <a:t>xây</a:t>
            </a:r>
            <a:r>
              <a:rPr lang="en-US" sz="1600" dirty="0"/>
              <a:t> </a:t>
            </a:r>
            <a:r>
              <a:rPr lang="en-US" sz="1600" dirty="0" err="1"/>
              <a:t>dựng</a:t>
            </a:r>
            <a:r>
              <a:rPr lang="en-US" sz="1600" dirty="0"/>
              <a:t> </a:t>
            </a:r>
            <a:r>
              <a:rPr lang="en-US" sz="1600" dirty="0" err="1"/>
              <a:t>và</a:t>
            </a:r>
            <a:r>
              <a:rPr lang="en-US" sz="1600" dirty="0"/>
              <a:t> </a:t>
            </a:r>
            <a:r>
              <a:rPr lang="en-US" sz="1600" dirty="0" err="1"/>
              <a:t>bảo</a:t>
            </a:r>
            <a:r>
              <a:rPr lang="en-US" sz="1600" dirty="0"/>
              <a:t> </a:t>
            </a:r>
            <a:r>
              <a:rPr lang="en-US" sz="1600" dirty="0" err="1"/>
              <a:t>vệ</a:t>
            </a:r>
            <a:r>
              <a:rPr lang="en-US" sz="1600" dirty="0"/>
              <a:t> </a:t>
            </a:r>
            <a:r>
              <a:rPr lang="en-US" sz="1600" dirty="0" err="1"/>
              <a:t>vững</a:t>
            </a:r>
            <a:r>
              <a:rPr lang="en-US" sz="1600" dirty="0"/>
              <a:t> </a:t>
            </a:r>
            <a:r>
              <a:rPr lang="en-US" sz="1600" dirty="0" err="1"/>
              <a:t>chắc</a:t>
            </a:r>
            <a:r>
              <a:rPr lang="en-US" sz="1600" dirty="0"/>
              <a:t> </a:t>
            </a:r>
            <a:r>
              <a:rPr lang="en-US" sz="1600" dirty="0" err="1"/>
              <a:t>Tổ</a:t>
            </a:r>
            <a:r>
              <a:rPr lang="en-US" sz="1600" dirty="0"/>
              <a:t> </a:t>
            </a:r>
            <a:r>
              <a:rPr lang="en-US" sz="1600" dirty="0" err="1"/>
              <a:t>quốc</a:t>
            </a:r>
            <a:r>
              <a:rPr lang="en-US" sz="1600" dirty="0"/>
              <a:t>, </a:t>
            </a:r>
            <a:r>
              <a:rPr lang="en-US" sz="1600" dirty="0" err="1"/>
              <a:t>giữ</a:t>
            </a:r>
            <a:r>
              <a:rPr lang="en-US" sz="1600" dirty="0"/>
              <a:t> </a:t>
            </a:r>
            <a:r>
              <a:rPr lang="en-US" sz="1600" dirty="0" err="1"/>
              <a:t>vững</a:t>
            </a:r>
            <a:r>
              <a:rPr lang="en-US" sz="1600" dirty="0"/>
              <a:t> </a:t>
            </a:r>
            <a:r>
              <a:rPr lang="en-US" sz="1600" dirty="0" err="1"/>
              <a:t>môi</a:t>
            </a:r>
            <a:r>
              <a:rPr lang="en-US" sz="1600" dirty="0"/>
              <a:t> </a:t>
            </a:r>
            <a:r>
              <a:rPr lang="en-US" sz="1600" dirty="0" err="1"/>
              <a:t>trường</a:t>
            </a:r>
            <a:r>
              <a:rPr lang="en-US" sz="1600" dirty="0"/>
              <a:t> </a:t>
            </a:r>
            <a:r>
              <a:rPr lang="en-US" sz="1600" dirty="0" err="1"/>
              <a:t>hòa</a:t>
            </a:r>
            <a:r>
              <a:rPr lang="en-US" sz="1600" dirty="0"/>
              <a:t> </a:t>
            </a:r>
            <a:r>
              <a:rPr lang="en-US" sz="1600" dirty="0" err="1"/>
              <a:t>bình</a:t>
            </a:r>
            <a:r>
              <a:rPr lang="en-US" sz="1600" dirty="0"/>
              <a:t>, </a:t>
            </a:r>
            <a:r>
              <a:rPr lang="en-US" sz="1600" dirty="0" err="1"/>
              <a:t>ổn</a:t>
            </a:r>
            <a:r>
              <a:rPr lang="en-US" sz="1600" dirty="0"/>
              <a:t> </a:t>
            </a:r>
            <a:r>
              <a:rPr lang="en-US" sz="1600" dirty="0" err="1"/>
              <a:t>định</a:t>
            </a:r>
            <a:r>
              <a:rPr lang="en-US" sz="1600" dirty="0"/>
              <a:t>, ; </a:t>
            </a:r>
            <a:r>
              <a:rPr lang="en-US" sz="1600" dirty="0" err="1"/>
              <a:t>phấn</a:t>
            </a:r>
            <a:r>
              <a:rPr lang="en-US" sz="1600" dirty="0"/>
              <a:t> </a:t>
            </a:r>
            <a:r>
              <a:rPr lang="en-US" sz="1600" dirty="0" err="1"/>
              <a:t>đấu</a:t>
            </a:r>
            <a:r>
              <a:rPr lang="en-US" sz="1600" dirty="0"/>
              <a:t> </a:t>
            </a:r>
            <a:r>
              <a:rPr lang="en-US" sz="1600" dirty="0" err="1"/>
              <a:t>đến</a:t>
            </a:r>
            <a:r>
              <a:rPr lang="en-US" sz="1600" dirty="0"/>
              <a:t> </a:t>
            </a:r>
            <a:r>
              <a:rPr lang="en-US" sz="1600" dirty="0" err="1"/>
              <a:t>giữa</a:t>
            </a:r>
            <a:r>
              <a:rPr lang="en-US" sz="1600" dirty="0"/>
              <a:t> </a:t>
            </a:r>
            <a:r>
              <a:rPr lang="en-US" sz="1600" dirty="0" err="1"/>
              <a:t>thế</a:t>
            </a:r>
            <a:r>
              <a:rPr lang="en-US" sz="1600" dirty="0"/>
              <a:t> </a:t>
            </a:r>
            <a:r>
              <a:rPr lang="en-US" sz="1600" dirty="0" err="1"/>
              <a:t>kỷ</a:t>
            </a:r>
            <a:r>
              <a:rPr lang="en-US" sz="1600" dirty="0"/>
              <a:t> XXI, </a:t>
            </a:r>
            <a:r>
              <a:rPr lang="en-US" sz="1600" dirty="0" err="1"/>
              <a:t>nước</a:t>
            </a:r>
            <a:r>
              <a:rPr lang="en-US" sz="1600" dirty="0"/>
              <a:t> ta </a:t>
            </a:r>
            <a:r>
              <a:rPr lang="en-US" sz="1600" dirty="0" err="1"/>
              <a:t>trở</a:t>
            </a:r>
            <a:r>
              <a:rPr lang="en-US" sz="1600" dirty="0"/>
              <a:t> </a:t>
            </a:r>
            <a:r>
              <a:rPr lang="en-US" sz="1600" dirty="0" err="1"/>
              <a:t>thành</a:t>
            </a:r>
            <a:r>
              <a:rPr lang="en-US" sz="1600" dirty="0"/>
              <a:t> </a:t>
            </a:r>
            <a:r>
              <a:rPr lang="en-US" sz="1600" dirty="0" err="1"/>
              <a:t>nước</a:t>
            </a:r>
            <a:r>
              <a:rPr lang="en-US" sz="1600" dirty="0"/>
              <a:t> </a:t>
            </a:r>
            <a:r>
              <a:rPr lang="en-US" sz="1600" dirty="0" err="1"/>
              <a:t>phát</a:t>
            </a:r>
            <a:r>
              <a:rPr lang="en-US" sz="1600" dirty="0"/>
              <a:t> </a:t>
            </a:r>
            <a:r>
              <a:rPr lang="en-US" sz="1600" dirty="0" err="1"/>
              <a:t>triển</a:t>
            </a:r>
            <a:r>
              <a:rPr lang="en-US" sz="1600" dirty="0"/>
              <a:t>, </a:t>
            </a:r>
            <a:r>
              <a:rPr lang="en-US" sz="1600" dirty="0" err="1"/>
              <a:t>theo</a:t>
            </a:r>
            <a:r>
              <a:rPr lang="en-US" sz="1600" dirty="0"/>
              <a:t> </a:t>
            </a:r>
            <a:r>
              <a:rPr lang="en-US" sz="1600" dirty="0" err="1"/>
              <a:t>định</a:t>
            </a:r>
            <a:r>
              <a:rPr lang="en-US" sz="1600" dirty="0"/>
              <a:t> </a:t>
            </a:r>
            <a:r>
              <a:rPr lang="en-US" sz="1600" dirty="0" err="1"/>
              <a:t>hướng</a:t>
            </a:r>
            <a:r>
              <a:rPr lang="en-US" sz="1600" dirty="0"/>
              <a:t> </a:t>
            </a:r>
            <a:r>
              <a:rPr lang="en-US" sz="1600" dirty="0" err="1"/>
              <a:t>xã</a:t>
            </a:r>
            <a:r>
              <a:rPr lang="en-US" sz="1600" dirty="0"/>
              <a:t> </a:t>
            </a:r>
            <a:r>
              <a:rPr lang="en-US" sz="1600" dirty="0" err="1"/>
              <a:t>hội</a:t>
            </a:r>
            <a:r>
              <a:rPr lang="en-US" sz="1600" dirty="0"/>
              <a:t> </a:t>
            </a:r>
            <a:r>
              <a:rPr lang="en-US" sz="1600" dirty="0" err="1"/>
              <a:t>chủ</a:t>
            </a:r>
            <a:r>
              <a:rPr lang="en-US" sz="1600" dirty="0"/>
              <a:t> </a:t>
            </a:r>
            <a:r>
              <a:rPr lang="en-US" sz="1600" dirty="0" err="1"/>
              <a:t>nghĩa</a:t>
            </a:r>
            <a:endParaRPr lang="en-US" sz="1600" dirty="0"/>
          </a:p>
        </p:txBody>
      </p:sp>
      <p:sp>
        <p:nvSpPr>
          <p:cNvPr id="3" name="Slide Number Placeholder 2">
            <a:extLst>
              <a:ext uri="{FF2B5EF4-FFF2-40B4-BE49-F238E27FC236}">
                <a16:creationId xmlns:a16="http://schemas.microsoft.com/office/drawing/2014/main" id="{C4117B24-997F-48DA-8AC4-B3E59DE9FF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5" name="TextBox 4">
            <a:extLst>
              <a:ext uri="{FF2B5EF4-FFF2-40B4-BE49-F238E27FC236}">
                <a16:creationId xmlns:a16="http://schemas.microsoft.com/office/drawing/2014/main" id="{33B1FDE1-A404-4B17-9792-45EFB3C81B6F}"/>
              </a:ext>
            </a:extLst>
          </p:cNvPr>
          <p:cNvSpPr txBox="1"/>
          <p:nvPr/>
        </p:nvSpPr>
        <p:spPr>
          <a:xfrm>
            <a:off x="1386968" y="939769"/>
            <a:ext cx="5574766" cy="400110"/>
          </a:xfrm>
          <a:prstGeom prst="rect">
            <a:avLst/>
          </a:prstGeom>
          <a:noFill/>
        </p:spPr>
        <p:txBody>
          <a:bodyPr wrap="square">
            <a:spAutoFit/>
          </a:bodyPr>
          <a:lstStyle/>
          <a:p>
            <a:r>
              <a:rPr lang="en-US" sz="2000" dirty="0" err="1">
                <a:solidFill>
                  <a:srgbClr val="FF0000"/>
                </a:solidFill>
                <a:latin typeface="Raleway ExtraBold" pitchFamily="2" charset="0"/>
              </a:rPr>
              <a:t>Đại</a:t>
            </a:r>
            <a:r>
              <a:rPr lang="en-US" sz="2000" dirty="0">
                <a:solidFill>
                  <a:srgbClr val="FF0000"/>
                </a:solidFill>
                <a:latin typeface="Raleway ExtraBold" pitchFamily="2" charset="0"/>
              </a:rPr>
              <a:t> </a:t>
            </a:r>
            <a:r>
              <a:rPr lang="en-US" sz="2000" dirty="0" err="1">
                <a:solidFill>
                  <a:srgbClr val="FF0000"/>
                </a:solidFill>
                <a:latin typeface="Raleway ExtraBold" pitchFamily="2" charset="0"/>
              </a:rPr>
              <a:t>hội</a:t>
            </a:r>
            <a:r>
              <a:rPr lang="en-US" sz="2000" dirty="0">
                <a:solidFill>
                  <a:srgbClr val="FF0000"/>
                </a:solidFill>
                <a:latin typeface="Raleway ExtraBold" pitchFamily="2" charset="0"/>
              </a:rPr>
              <a:t> XIII </a:t>
            </a:r>
            <a:r>
              <a:rPr lang="en-US" sz="2000" dirty="0" err="1">
                <a:solidFill>
                  <a:schemeClr val="tx1">
                    <a:lumMod val="50000"/>
                  </a:schemeClr>
                </a:solidFill>
                <a:latin typeface="Raleway ExtraBold" pitchFamily="2" charset="0"/>
              </a:rPr>
              <a:t>đã</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xác</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định</a:t>
            </a:r>
            <a:r>
              <a:rPr lang="en-US" sz="2000" dirty="0">
                <a:solidFill>
                  <a:schemeClr val="tx1">
                    <a:lumMod val="50000"/>
                  </a:schemeClr>
                </a:solidFill>
                <a:latin typeface="Raleway ExtraBold" pitchFamily="2" charset="0"/>
              </a:rPr>
              <a:t> </a:t>
            </a:r>
            <a:r>
              <a:rPr lang="en-US" sz="2000" dirty="0" err="1">
                <a:solidFill>
                  <a:srgbClr val="FF0000"/>
                </a:solidFill>
                <a:latin typeface="Raleway ExtraBold" pitchFamily="2" charset="0"/>
              </a:rPr>
              <a:t>mục</a:t>
            </a:r>
            <a:r>
              <a:rPr lang="en-US" sz="2000" dirty="0">
                <a:solidFill>
                  <a:srgbClr val="FF0000"/>
                </a:solidFill>
                <a:latin typeface="Raleway ExtraBold" pitchFamily="2" charset="0"/>
              </a:rPr>
              <a:t> </a:t>
            </a:r>
            <a:r>
              <a:rPr lang="en-US" sz="2000" dirty="0" err="1">
                <a:solidFill>
                  <a:srgbClr val="FF0000"/>
                </a:solidFill>
                <a:latin typeface="Raleway ExtraBold" pitchFamily="2" charset="0"/>
              </a:rPr>
              <a:t>tiêu</a:t>
            </a:r>
            <a:r>
              <a:rPr lang="en-US" sz="2000" dirty="0">
                <a:solidFill>
                  <a:srgbClr val="FF0000"/>
                </a:solidFill>
                <a:latin typeface="Raleway ExtraBold" pitchFamily="2" charset="0"/>
              </a:rPr>
              <a:t> </a:t>
            </a:r>
            <a:r>
              <a:rPr lang="en-US" sz="2000" dirty="0" err="1">
                <a:solidFill>
                  <a:schemeClr val="tx1">
                    <a:lumMod val="50000"/>
                  </a:schemeClr>
                </a:solidFill>
                <a:latin typeface="Raleway ExtraBold" pitchFamily="2" charset="0"/>
              </a:rPr>
              <a:t>tổng</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quát</a:t>
            </a:r>
            <a:r>
              <a:rPr lang="en-US" sz="2000" dirty="0">
                <a:solidFill>
                  <a:schemeClr val="tx1">
                    <a:lumMod val="50000"/>
                  </a:schemeClr>
                </a:solidFill>
                <a:latin typeface="Raleway ExtraBold" pitchFamily="2" charset="0"/>
              </a:rPr>
              <a:t> </a:t>
            </a:r>
          </a:p>
        </p:txBody>
      </p:sp>
    </p:spTree>
    <p:extLst>
      <p:ext uri="{BB962C8B-B14F-4D97-AF65-F5344CB8AC3E}">
        <p14:creationId xmlns:p14="http://schemas.microsoft.com/office/powerpoint/2010/main" val="4916422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t>Đại</a:t>
            </a:r>
            <a:r>
              <a:rPr lang="en-US" sz="2000" dirty="0"/>
              <a:t> </a:t>
            </a:r>
            <a:r>
              <a:rPr lang="en-US" sz="2000" dirty="0" err="1"/>
              <a:t>hội</a:t>
            </a:r>
            <a:r>
              <a:rPr lang="en-US" sz="2000" dirty="0"/>
              <a:t> XIII </a:t>
            </a:r>
            <a:r>
              <a:rPr lang="en-US" sz="2000" dirty="0" err="1"/>
              <a:t>đã</a:t>
            </a:r>
            <a:r>
              <a:rPr lang="en-US" sz="2000" dirty="0"/>
              <a:t> </a:t>
            </a:r>
            <a:r>
              <a:rPr lang="en-US" sz="2000" dirty="0" err="1"/>
              <a:t>nêu</a:t>
            </a:r>
            <a:r>
              <a:rPr lang="en-US" sz="2000" dirty="0"/>
              <a:t> 6 </a:t>
            </a:r>
            <a:r>
              <a:rPr lang="en-US" sz="2000" dirty="0" err="1"/>
              <a:t>nhiệm</a:t>
            </a:r>
            <a:r>
              <a:rPr lang="en-US" sz="2000" dirty="0"/>
              <a:t> </a:t>
            </a:r>
            <a:r>
              <a:rPr lang="en-US" sz="2000" dirty="0" err="1"/>
              <a:t>vụ</a:t>
            </a:r>
            <a:r>
              <a:rPr lang="en-US" sz="2000" dirty="0"/>
              <a:t> </a:t>
            </a:r>
            <a:r>
              <a:rPr lang="en-US" sz="2000" dirty="0" err="1"/>
              <a:t>trọng</a:t>
            </a:r>
            <a:r>
              <a:rPr lang="en-US" sz="2000" dirty="0"/>
              <a:t> </a:t>
            </a:r>
            <a:r>
              <a:rPr lang="en-US" sz="2000" dirty="0" err="1"/>
              <a:t>tâm</a:t>
            </a:r>
            <a:r>
              <a:rPr lang="en-US" sz="2000" dirty="0"/>
              <a:t> </a:t>
            </a:r>
            <a:r>
              <a:rPr lang="en-US" sz="2000" dirty="0" err="1"/>
              <a:t>trong</a:t>
            </a:r>
            <a:r>
              <a:rPr lang="en-US" sz="2000" dirty="0"/>
              <a:t> </a:t>
            </a:r>
            <a:r>
              <a:rPr lang="en-US" sz="2000" dirty="0" err="1"/>
              <a:t>nhiệm</a:t>
            </a:r>
            <a:r>
              <a:rPr lang="en-US" sz="2000" dirty="0"/>
              <a:t> </a:t>
            </a:r>
            <a:r>
              <a:rPr lang="en-US" sz="2000" dirty="0" err="1"/>
              <a:t>kỳ</a:t>
            </a:r>
            <a:r>
              <a:rPr lang="en-US" sz="2000" dirty="0"/>
              <a:t> </a:t>
            </a:r>
            <a:r>
              <a:rPr lang="en-US" sz="2000" dirty="0" err="1"/>
              <a:t>đại</a:t>
            </a:r>
            <a:r>
              <a:rPr lang="en-US" sz="2000" dirty="0"/>
              <a:t> </a:t>
            </a:r>
            <a:r>
              <a:rPr lang="en-US" sz="2000" dirty="0" err="1"/>
              <a:t>hội</a:t>
            </a:r>
            <a:endParaRPr sz="2000" dirty="0"/>
          </a:p>
        </p:txBody>
      </p:sp>
      <p:sp>
        <p:nvSpPr>
          <p:cNvPr id="292" name="Google Shape;292;p30"/>
          <p:cNvSpPr txBox="1">
            <a:spLocks noGrp="1"/>
          </p:cNvSpPr>
          <p:nvPr>
            <p:ph type="body" idx="1"/>
          </p:nvPr>
        </p:nvSpPr>
        <p:spPr>
          <a:xfrm>
            <a:off x="655262" y="1683596"/>
            <a:ext cx="2332200" cy="2473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err="1"/>
              <a:t>Tiếp</a:t>
            </a:r>
            <a:r>
              <a:rPr lang="en-US" dirty="0"/>
              <a:t> </a:t>
            </a:r>
            <a:r>
              <a:rPr lang="en-US" dirty="0" err="1"/>
              <a:t>tục</a:t>
            </a:r>
            <a:r>
              <a:rPr lang="en-US" dirty="0"/>
              <a:t> </a:t>
            </a:r>
            <a:r>
              <a:rPr lang="en-US" dirty="0" err="1"/>
              <a:t>đẩy</a:t>
            </a:r>
            <a:r>
              <a:rPr lang="en-US" dirty="0"/>
              <a:t> </a:t>
            </a:r>
            <a:r>
              <a:rPr lang="en-US" dirty="0" err="1"/>
              <a:t>mạnh</a:t>
            </a:r>
            <a:r>
              <a:rPr lang="en-US" dirty="0"/>
              <a:t> </a:t>
            </a:r>
            <a:r>
              <a:rPr lang="en-US" dirty="0" err="1"/>
              <a:t>xây</a:t>
            </a:r>
            <a:r>
              <a:rPr lang="en-US" dirty="0"/>
              <a:t> </a:t>
            </a:r>
            <a:r>
              <a:rPr lang="en-US" dirty="0" err="1"/>
              <a:t>dựng</a:t>
            </a:r>
            <a:r>
              <a:rPr lang="en-US" dirty="0"/>
              <a:t>, </a:t>
            </a:r>
            <a:r>
              <a:rPr lang="en-US" dirty="0" err="1"/>
              <a:t>chỉnh</a:t>
            </a:r>
            <a:r>
              <a:rPr lang="en-US" dirty="0"/>
              <a:t> </a:t>
            </a:r>
            <a:r>
              <a:rPr lang="en-US" dirty="0" err="1"/>
              <a:t>đốn</a:t>
            </a:r>
            <a:r>
              <a:rPr lang="en-US" dirty="0"/>
              <a:t> </a:t>
            </a:r>
            <a:r>
              <a:rPr lang="en-US" dirty="0" err="1"/>
              <a:t>Đảng</a:t>
            </a:r>
            <a:r>
              <a:rPr lang="en-US" dirty="0"/>
              <a:t>, </a:t>
            </a:r>
            <a:r>
              <a:rPr lang="en-US" dirty="0" err="1"/>
              <a:t>xây</a:t>
            </a:r>
            <a:r>
              <a:rPr lang="en-US" dirty="0"/>
              <a:t> </a:t>
            </a:r>
            <a:r>
              <a:rPr lang="en-US" dirty="0" err="1"/>
              <a:t>dựng</a:t>
            </a:r>
            <a:r>
              <a:rPr lang="en-US" dirty="0"/>
              <a:t> </a:t>
            </a:r>
            <a:r>
              <a:rPr lang="en-US" dirty="0" err="1"/>
              <a:t>Nhà</a:t>
            </a:r>
            <a:r>
              <a:rPr lang="en-US" dirty="0"/>
              <a:t> </a:t>
            </a:r>
            <a:r>
              <a:rPr lang="en-US" dirty="0" err="1"/>
              <a:t>nước</a:t>
            </a:r>
            <a:r>
              <a:rPr lang="en-US" dirty="0"/>
              <a:t> </a:t>
            </a:r>
            <a:r>
              <a:rPr lang="en-US" dirty="0" err="1"/>
              <a:t>pháp</a:t>
            </a:r>
            <a:r>
              <a:rPr lang="en-US" dirty="0"/>
              <a:t> </a:t>
            </a:r>
            <a:r>
              <a:rPr lang="en-US" dirty="0" err="1"/>
              <a:t>quyền</a:t>
            </a:r>
            <a:r>
              <a:rPr lang="en-US" dirty="0"/>
              <a:t> </a:t>
            </a:r>
            <a:r>
              <a:rPr lang="en-US" dirty="0" err="1"/>
              <a:t>xã</a:t>
            </a:r>
            <a:r>
              <a:rPr lang="en-US" dirty="0"/>
              <a:t> </a:t>
            </a:r>
            <a:r>
              <a:rPr lang="en-US" dirty="0" err="1"/>
              <a:t>hội</a:t>
            </a:r>
            <a:r>
              <a:rPr lang="en-US" dirty="0"/>
              <a:t> </a:t>
            </a:r>
            <a:r>
              <a:rPr lang="en-US" dirty="0" err="1"/>
              <a:t>chủ</a:t>
            </a:r>
            <a:r>
              <a:rPr lang="en-US" dirty="0"/>
              <a:t> </a:t>
            </a:r>
            <a:r>
              <a:rPr lang="en-US" dirty="0" err="1"/>
              <a:t>nghĩa</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chính</a:t>
            </a:r>
            <a:r>
              <a:rPr lang="en-US" dirty="0"/>
              <a:t> </a:t>
            </a:r>
            <a:r>
              <a:rPr lang="en-US" dirty="0" err="1"/>
              <a:t>trị</a:t>
            </a:r>
            <a:r>
              <a:rPr lang="en-US" dirty="0"/>
              <a:t> </a:t>
            </a:r>
            <a:r>
              <a:rPr lang="en-US" dirty="0" err="1"/>
              <a:t>toàn</a:t>
            </a:r>
            <a:r>
              <a:rPr lang="en-US" dirty="0"/>
              <a:t> </a:t>
            </a:r>
            <a:r>
              <a:rPr lang="en-US" dirty="0" err="1"/>
              <a:t>diện</a:t>
            </a:r>
            <a:r>
              <a:rPr lang="en-US" dirty="0"/>
              <a:t>, </a:t>
            </a:r>
            <a:r>
              <a:rPr lang="en-US" dirty="0" err="1"/>
              <a:t>trong</a:t>
            </a:r>
            <a:r>
              <a:rPr lang="en-US" dirty="0"/>
              <a:t> </a:t>
            </a:r>
            <a:r>
              <a:rPr lang="en-US" dirty="0" err="1"/>
              <a:t>sạch</a:t>
            </a:r>
            <a:r>
              <a:rPr lang="en-US" dirty="0"/>
              <a:t>, </a:t>
            </a:r>
            <a:r>
              <a:rPr lang="en-US" dirty="0" err="1"/>
              <a:t>vững</a:t>
            </a:r>
            <a:r>
              <a:rPr lang="en-US" dirty="0"/>
              <a:t> </a:t>
            </a:r>
            <a:r>
              <a:rPr lang="en-US" dirty="0" err="1"/>
              <a:t>mạnh</a:t>
            </a:r>
            <a:r>
              <a:rPr lang="en-US" dirty="0"/>
              <a:t>. </a:t>
            </a:r>
            <a:r>
              <a:rPr lang="en-US" dirty="0" err="1"/>
              <a:t>Đổi</a:t>
            </a:r>
            <a:r>
              <a:rPr lang="en-US" dirty="0"/>
              <a:t> </a:t>
            </a:r>
            <a:r>
              <a:rPr lang="en-US" dirty="0" err="1"/>
              <a:t>mới</a:t>
            </a:r>
            <a:r>
              <a:rPr lang="en-US" dirty="0"/>
              <a:t> </a:t>
            </a:r>
            <a:r>
              <a:rPr lang="en-US" dirty="0" err="1"/>
              <a:t>phương</a:t>
            </a:r>
            <a:r>
              <a:rPr lang="en-US" dirty="0"/>
              <a:t> </a:t>
            </a:r>
            <a:r>
              <a:rPr lang="en-US" dirty="0" err="1"/>
              <a:t>thức</a:t>
            </a:r>
            <a:r>
              <a:rPr lang="en-US" dirty="0"/>
              <a:t> </a:t>
            </a:r>
            <a:r>
              <a:rPr lang="en-US" dirty="0" err="1"/>
              <a:t>lãnh</a:t>
            </a:r>
            <a:r>
              <a:rPr lang="en-US" dirty="0"/>
              <a:t> </a:t>
            </a:r>
            <a:r>
              <a:rPr lang="en-US" dirty="0" err="1"/>
              <a:t>đạo</a:t>
            </a:r>
            <a:r>
              <a:rPr lang="en-US" dirty="0"/>
              <a:t>, </a:t>
            </a:r>
            <a:r>
              <a:rPr lang="en-US" dirty="0" err="1"/>
              <a:t>cầm</a:t>
            </a:r>
            <a:r>
              <a:rPr lang="en-US" dirty="0"/>
              <a:t> </a:t>
            </a:r>
            <a:r>
              <a:rPr lang="en-US" dirty="0" err="1"/>
              <a:t>quyền</a:t>
            </a:r>
            <a:r>
              <a:rPr lang="en-US" dirty="0"/>
              <a:t> </a:t>
            </a:r>
            <a:r>
              <a:rPr lang="en-US" dirty="0" err="1"/>
              <a:t>của</a:t>
            </a:r>
            <a:r>
              <a:rPr lang="en-US" dirty="0"/>
              <a:t> </a:t>
            </a:r>
            <a:r>
              <a:rPr lang="en-US" dirty="0" err="1"/>
              <a:t>Đảng</a:t>
            </a:r>
            <a:endParaRPr dirty="0"/>
          </a:p>
        </p:txBody>
      </p:sp>
      <p:sp>
        <p:nvSpPr>
          <p:cNvPr id="293" name="Google Shape;293;p30"/>
          <p:cNvSpPr txBox="1">
            <a:spLocks noGrp="1"/>
          </p:cNvSpPr>
          <p:nvPr>
            <p:ph type="body" idx="2"/>
          </p:nvPr>
        </p:nvSpPr>
        <p:spPr>
          <a:xfrm>
            <a:off x="3111377" y="1618015"/>
            <a:ext cx="2332200" cy="28003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err="1"/>
              <a:t>Tập</a:t>
            </a:r>
            <a:r>
              <a:rPr lang="en-US" dirty="0"/>
              <a:t> </a:t>
            </a:r>
            <a:r>
              <a:rPr lang="en-US" dirty="0" err="1"/>
              <a:t>trung</a:t>
            </a:r>
            <a:r>
              <a:rPr lang="en-US" dirty="0"/>
              <a:t> </a:t>
            </a:r>
            <a:r>
              <a:rPr lang="en-US" dirty="0" err="1"/>
              <a:t>kiểm</a:t>
            </a:r>
            <a:r>
              <a:rPr lang="en-US" dirty="0"/>
              <a:t> </a:t>
            </a:r>
            <a:r>
              <a:rPr lang="en-US" dirty="0" err="1"/>
              <a:t>soát</a:t>
            </a:r>
            <a:r>
              <a:rPr lang="en-US" dirty="0"/>
              <a:t> </a:t>
            </a:r>
            <a:r>
              <a:rPr lang="en-US" dirty="0" err="1"/>
              <a:t>đại</a:t>
            </a:r>
            <a:r>
              <a:rPr lang="en-US" dirty="0"/>
              <a:t> </a:t>
            </a:r>
            <a:r>
              <a:rPr lang="en-US" dirty="0" err="1"/>
              <a:t>dịch</a:t>
            </a:r>
            <a:r>
              <a:rPr lang="en-US" dirty="0"/>
              <a:t> Covid-19, </a:t>
            </a:r>
            <a:r>
              <a:rPr lang="en-US" dirty="0" err="1"/>
              <a:t>tiêm</a:t>
            </a:r>
            <a:r>
              <a:rPr lang="en-US" dirty="0"/>
              <a:t> </a:t>
            </a:r>
            <a:r>
              <a:rPr lang="en-US" dirty="0" err="1"/>
              <a:t>chủng</a:t>
            </a:r>
            <a:r>
              <a:rPr lang="en-US" dirty="0"/>
              <a:t> </a:t>
            </a:r>
            <a:r>
              <a:rPr lang="en-US" dirty="0" err="1"/>
              <a:t>đại</a:t>
            </a:r>
            <a:r>
              <a:rPr lang="en-US" dirty="0"/>
              <a:t> </a:t>
            </a:r>
            <a:r>
              <a:rPr lang="en-US" dirty="0" err="1"/>
              <a:t>trà</a:t>
            </a:r>
            <a:r>
              <a:rPr lang="en-US" dirty="0"/>
              <a:t> </a:t>
            </a:r>
            <a:r>
              <a:rPr lang="en-US" dirty="0" err="1"/>
              <a:t>vắc-xin</a:t>
            </a:r>
            <a:r>
              <a:rPr lang="en-US" dirty="0"/>
              <a:t> Covid-19 </a:t>
            </a:r>
            <a:r>
              <a:rPr lang="en-US" dirty="0" err="1"/>
              <a:t>cho</a:t>
            </a:r>
            <a:r>
              <a:rPr lang="en-US" dirty="0"/>
              <a:t> </a:t>
            </a:r>
            <a:r>
              <a:rPr lang="en-US" dirty="0" err="1"/>
              <a:t>cộng</a:t>
            </a:r>
            <a:r>
              <a:rPr lang="en-US" dirty="0"/>
              <a:t> </a:t>
            </a:r>
            <a:r>
              <a:rPr lang="en-US" dirty="0" err="1"/>
              <a:t>đồng</a:t>
            </a:r>
            <a:r>
              <a:rPr lang="en-US" dirty="0"/>
              <a:t>; </a:t>
            </a:r>
            <a:r>
              <a:rPr lang="en-US" dirty="0" err="1"/>
              <a:t>phục</a:t>
            </a:r>
            <a:r>
              <a:rPr lang="en-US" dirty="0"/>
              <a:t> </a:t>
            </a:r>
            <a:r>
              <a:rPr lang="en-US" dirty="0" err="1"/>
              <a:t>hồi</a:t>
            </a:r>
            <a:r>
              <a:rPr lang="en-US" dirty="0"/>
              <a:t>, </a:t>
            </a:r>
            <a:r>
              <a:rPr lang="en-US" dirty="0" err="1"/>
              <a:t>phát</a:t>
            </a:r>
            <a:r>
              <a:rPr lang="en-US" dirty="0"/>
              <a:t> </a:t>
            </a:r>
            <a:r>
              <a:rPr lang="en-US" dirty="0" err="1"/>
              <a:t>triển</a:t>
            </a:r>
            <a:r>
              <a:rPr lang="en-US" dirty="0"/>
              <a:t> </a:t>
            </a:r>
            <a:r>
              <a:rPr lang="en-US" dirty="0" err="1"/>
              <a:t>kinh</a:t>
            </a:r>
            <a:r>
              <a:rPr lang="en-US" dirty="0"/>
              <a:t> </a:t>
            </a:r>
            <a:r>
              <a:rPr lang="en-US" dirty="0" err="1"/>
              <a:t>tế</a:t>
            </a:r>
            <a:r>
              <a:rPr lang="en-US" dirty="0"/>
              <a:t> - </a:t>
            </a:r>
            <a:r>
              <a:rPr lang="en-US" dirty="0" err="1"/>
              <a:t>xã</a:t>
            </a:r>
            <a:r>
              <a:rPr lang="en-US" dirty="0"/>
              <a:t> </a:t>
            </a:r>
            <a:r>
              <a:rPr lang="en-US" dirty="0" err="1"/>
              <a:t>hội</a:t>
            </a:r>
            <a:r>
              <a:rPr lang="en-US" dirty="0"/>
              <a:t>, </a:t>
            </a:r>
            <a:r>
              <a:rPr lang="en-US" dirty="0" err="1"/>
              <a:t>đổi</a:t>
            </a:r>
            <a:r>
              <a:rPr lang="en-US" dirty="0"/>
              <a:t> </a:t>
            </a:r>
            <a:r>
              <a:rPr lang="en-US" dirty="0" err="1"/>
              <a:t>mới</a:t>
            </a:r>
            <a:r>
              <a:rPr lang="en-US" dirty="0"/>
              <a:t> </a:t>
            </a:r>
            <a:r>
              <a:rPr lang="en-US" dirty="0" err="1"/>
              <a:t>mạnh</a:t>
            </a:r>
            <a:r>
              <a:rPr lang="en-US" dirty="0"/>
              <a:t> </a:t>
            </a:r>
            <a:r>
              <a:rPr lang="en-US" dirty="0" err="1"/>
              <a:t>mẽ</a:t>
            </a:r>
            <a:r>
              <a:rPr lang="en-US" dirty="0"/>
              <a:t> </a:t>
            </a:r>
            <a:r>
              <a:rPr lang="en-US" dirty="0" err="1"/>
              <a:t>mô</a:t>
            </a:r>
            <a:r>
              <a:rPr lang="en-US" dirty="0"/>
              <a:t> </a:t>
            </a:r>
            <a:r>
              <a:rPr lang="en-US" dirty="0" err="1"/>
              <a:t>hình</a:t>
            </a:r>
            <a:r>
              <a:rPr lang="en-US" dirty="0"/>
              <a:t> </a:t>
            </a:r>
            <a:r>
              <a:rPr lang="en-US" dirty="0" err="1"/>
              <a:t>tăng</a:t>
            </a:r>
            <a:r>
              <a:rPr lang="en-US" dirty="0"/>
              <a:t> </a:t>
            </a:r>
            <a:r>
              <a:rPr lang="en-US" dirty="0" err="1"/>
              <a:t>trưởng</a:t>
            </a:r>
            <a:r>
              <a:rPr lang="en-US" dirty="0"/>
              <a:t>, </a:t>
            </a:r>
            <a:r>
              <a:rPr lang="en-US" dirty="0" err="1"/>
              <a:t>cơ</a:t>
            </a:r>
            <a:r>
              <a:rPr lang="en-US" dirty="0"/>
              <a:t> </a:t>
            </a:r>
            <a:r>
              <a:rPr lang="en-US" dirty="0" err="1"/>
              <a:t>cấu</a:t>
            </a:r>
            <a:r>
              <a:rPr lang="en-US" dirty="0"/>
              <a:t> </a:t>
            </a:r>
            <a:r>
              <a:rPr lang="en-US" dirty="0" err="1"/>
              <a:t>lại</a:t>
            </a:r>
            <a:r>
              <a:rPr lang="en-US" dirty="0"/>
              <a:t> </a:t>
            </a:r>
            <a:r>
              <a:rPr lang="en-US" dirty="0" err="1"/>
              <a:t>nền</a:t>
            </a:r>
            <a:r>
              <a:rPr lang="en-US" dirty="0"/>
              <a:t> </a:t>
            </a:r>
            <a:r>
              <a:rPr lang="en-US" dirty="0" err="1"/>
              <a:t>kinh</a:t>
            </a:r>
            <a:r>
              <a:rPr lang="en-US" dirty="0"/>
              <a:t> </a:t>
            </a:r>
            <a:r>
              <a:rPr lang="en-US" dirty="0" err="1"/>
              <a:t>tế</a:t>
            </a:r>
            <a:r>
              <a:rPr lang="en-US" dirty="0"/>
              <a:t>, </a:t>
            </a:r>
            <a:r>
              <a:rPr lang="en-US" dirty="0" err="1"/>
              <a:t>xây</a:t>
            </a:r>
            <a:r>
              <a:rPr lang="en-US" dirty="0"/>
              <a:t> </a:t>
            </a:r>
            <a:r>
              <a:rPr lang="en-US" dirty="0" err="1"/>
              <a:t>dựng</a:t>
            </a:r>
            <a:r>
              <a:rPr lang="en-US" dirty="0"/>
              <a:t>, </a:t>
            </a:r>
            <a:r>
              <a:rPr lang="en-US" dirty="0" err="1"/>
              <a:t>hoàn</a:t>
            </a:r>
            <a:r>
              <a:rPr lang="en-US" dirty="0"/>
              <a:t> </a:t>
            </a:r>
            <a:r>
              <a:rPr lang="en-US" dirty="0" err="1"/>
              <a:t>thiện</a:t>
            </a:r>
            <a:r>
              <a:rPr lang="en-US" dirty="0"/>
              <a:t> </a:t>
            </a:r>
            <a:r>
              <a:rPr lang="en-US" dirty="0" err="1"/>
              <a:t>đồng</a:t>
            </a:r>
            <a:r>
              <a:rPr lang="en-US" dirty="0"/>
              <a:t> </a:t>
            </a:r>
            <a:r>
              <a:rPr lang="en-US" dirty="0" err="1"/>
              <a:t>bộ</a:t>
            </a:r>
            <a:r>
              <a:rPr lang="en-US" dirty="0"/>
              <a:t> </a:t>
            </a:r>
            <a:r>
              <a:rPr lang="en-US" dirty="0" err="1"/>
              <a:t>thể</a:t>
            </a:r>
            <a:r>
              <a:rPr lang="en-US" dirty="0"/>
              <a:t> </a:t>
            </a:r>
            <a:r>
              <a:rPr lang="en-US" dirty="0" err="1"/>
              <a:t>chế</a:t>
            </a:r>
            <a:r>
              <a:rPr lang="en-US" dirty="0"/>
              <a:t> </a:t>
            </a:r>
            <a:r>
              <a:rPr lang="en-US" dirty="0" err="1"/>
              <a:t>phát</a:t>
            </a:r>
            <a:r>
              <a:rPr lang="en-US" dirty="0"/>
              <a:t> </a:t>
            </a:r>
            <a:r>
              <a:rPr lang="en-US" dirty="0" err="1"/>
              <a:t>triển</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nền</a:t>
            </a:r>
            <a:r>
              <a:rPr lang="en-US" dirty="0"/>
              <a:t> </a:t>
            </a:r>
            <a:r>
              <a:rPr lang="en-US" dirty="0" err="1"/>
              <a:t>kinh</a:t>
            </a:r>
            <a:r>
              <a:rPr lang="en-US" dirty="0"/>
              <a:t> </a:t>
            </a:r>
            <a:r>
              <a:rPr lang="en-US" dirty="0" err="1"/>
              <a:t>tế</a:t>
            </a:r>
            <a:r>
              <a:rPr lang="en-US" dirty="0"/>
              <a:t> </a:t>
            </a:r>
            <a:r>
              <a:rPr lang="en-US" dirty="0" err="1"/>
              <a:t>thị</a:t>
            </a:r>
            <a:r>
              <a:rPr lang="en-US" dirty="0"/>
              <a:t> </a:t>
            </a:r>
            <a:r>
              <a:rPr lang="en-US" dirty="0" err="1"/>
              <a:t>trường</a:t>
            </a:r>
            <a:r>
              <a:rPr lang="en-US" dirty="0"/>
              <a:t> </a:t>
            </a:r>
            <a:r>
              <a:rPr lang="en-US" dirty="0" err="1"/>
              <a:t>đầy</a:t>
            </a:r>
            <a:r>
              <a:rPr lang="en-US" dirty="0"/>
              <a:t> </a:t>
            </a:r>
            <a:r>
              <a:rPr lang="en-US" dirty="0" err="1"/>
              <a:t>đủ</a:t>
            </a:r>
            <a:r>
              <a:rPr lang="en-US" dirty="0"/>
              <a:t>, </a:t>
            </a:r>
            <a:r>
              <a:rPr lang="en-US" dirty="0" err="1"/>
              <a:t>hiện</a:t>
            </a:r>
            <a:r>
              <a:rPr lang="en-US" dirty="0"/>
              <a:t> </a:t>
            </a:r>
            <a:r>
              <a:rPr lang="en-US" dirty="0" err="1"/>
              <a:t>đại</a:t>
            </a:r>
            <a:r>
              <a:rPr lang="en-US" dirty="0"/>
              <a:t>, </a:t>
            </a:r>
            <a:r>
              <a:rPr lang="en-US" dirty="0" err="1"/>
              <a:t>hội</a:t>
            </a:r>
            <a:r>
              <a:rPr lang="en-US" dirty="0"/>
              <a:t> </a:t>
            </a:r>
            <a:r>
              <a:rPr lang="en-US" dirty="0" err="1"/>
              <a:t>nhập</a:t>
            </a:r>
            <a:r>
              <a:rPr lang="en-US" dirty="0"/>
              <a:t>;</a:t>
            </a:r>
            <a:endParaRPr dirty="0"/>
          </a:p>
        </p:txBody>
      </p:sp>
      <p:sp>
        <p:nvSpPr>
          <p:cNvPr id="295" name="Google Shape;295;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7" name="Text Placeholder 6">
            <a:extLst>
              <a:ext uri="{FF2B5EF4-FFF2-40B4-BE49-F238E27FC236}">
                <a16:creationId xmlns:a16="http://schemas.microsoft.com/office/drawing/2014/main" id="{B242418F-B7FD-4756-BE3B-1BA0B005F046}"/>
              </a:ext>
            </a:extLst>
          </p:cNvPr>
          <p:cNvSpPr>
            <a:spLocks noGrp="1"/>
          </p:cNvSpPr>
          <p:nvPr>
            <p:ph type="body" idx="2"/>
          </p:nvPr>
        </p:nvSpPr>
        <p:spPr>
          <a:xfrm>
            <a:off x="5580938" y="1618015"/>
            <a:ext cx="2737777" cy="2919000"/>
          </a:xfrm>
        </p:spPr>
        <p:txBody>
          <a:bodyPr/>
          <a:lstStyle/>
          <a:p>
            <a:pPr marL="139700" indent="0">
              <a:buNone/>
            </a:pPr>
            <a:r>
              <a:rPr lang="en-US" dirty="0" err="1"/>
              <a:t>Giữ</a:t>
            </a:r>
            <a:r>
              <a:rPr lang="en-US" dirty="0"/>
              <a:t> </a:t>
            </a:r>
            <a:r>
              <a:rPr lang="en-US" dirty="0" err="1"/>
              <a:t>vững</a:t>
            </a:r>
            <a:r>
              <a:rPr lang="en-US" dirty="0"/>
              <a:t> </a:t>
            </a:r>
            <a:r>
              <a:rPr lang="en-US" dirty="0" err="1"/>
              <a:t>độc</a:t>
            </a:r>
            <a:r>
              <a:rPr lang="en-US" dirty="0"/>
              <a:t> </a:t>
            </a:r>
            <a:r>
              <a:rPr lang="en-US" dirty="0" err="1"/>
              <a:t>lập</a:t>
            </a:r>
            <a:r>
              <a:rPr lang="en-US" dirty="0"/>
              <a:t>, </a:t>
            </a:r>
            <a:r>
              <a:rPr lang="en-US" dirty="0" err="1"/>
              <a:t>tự</a:t>
            </a:r>
            <a:r>
              <a:rPr lang="en-US" dirty="0"/>
              <a:t> </a:t>
            </a:r>
            <a:r>
              <a:rPr lang="en-US" dirty="0" err="1"/>
              <a:t>chủ</a:t>
            </a:r>
            <a:r>
              <a:rPr lang="en-US" dirty="0"/>
              <a:t>, </a:t>
            </a:r>
            <a:r>
              <a:rPr lang="en-US" dirty="0" err="1"/>
              <a:t>tiếp</a:t>
            </a:r>
            <a:r>
              <a:rPr lang="en-US" dirty="0"/>
              <a:t> </a:t>
            </a:r>
            <a:r>
              <a:rPr lang="en-US" dirty="0" err="1"/>
              <a:t>tục</a:t>
            </a:r>
            <a:r>
              <a:rPr lang="en-US" dirty="0"/>
              <a:t> </a:t>
            </a:r>
            <a:r>
              <a:rPr lang="en-US" dirty="0" err="1"/>
              <a:t>nâng</a:t>
            </a:r>
            <a:r>
              <a:rPr lang="en-US" dirty="0"/>
              <a:t> </a:t>
            </a:r>
            <a:r>
              <a:rPr lang="en-US" dirty="0" err="1"/>
              <a:t>cao</a:t>
            </a:r>
            <a:r>
              <a:rPr lang="en-US" dirty="0"/>
              <a:t> </a:t>
            </a:r>
            <a:r>
              <a:rPr lang="en-US" dirty="0" err="1"/>
              <a:t>chất</a:t>
            </a:r>
            <a:r>
              <a:rPr lang="en-US" dirty="0"/>
              <a:t> </a:t>
            </a:r>
            <a:r>
              <a:rPr lang="en-US" dirty="0" err="1"/>
              <a:t>lượng</a:t>
            </a:r>
            <a:r>
              <a:rPr lang="en-US" dirty="0"/>
              <a:t>, </a:t>
            </a:r>
            <a:r>
              <a:rPr lang="en-US" dirty="0" err="1"/>
              <a:t>hiệu</a:t>
            </a:r>
            <a:r>
              <a:rPr lang="en-US" dirty="0"/>
              <a:t> </a:t>
            </a:r>
            <a:r>
              <a:rPr lang="en-US" dirty="0" err="1"/>
              <a:t>quả</a:t>
            </a:r>
            <a:r>
              <a:rPr lang="en-US" dirty="0"/>
              <a:t> </a:t>
            </a:r>
            <a:r>
              <a:rPr lang="en-US" dirty="0" err="1"/>
              <a:t>hoạt</a:t>
            </a:r>
            <a:r>
              <a:rPr lang="en-US" dirty="0"/>
              <a:t> </a:t>
            </a:r>
            <a:r>
              <a:rPr lang="en-US" dirty="0" err="1"/>
              <a:t>động</a:t>
            </a:r>
            <a:r>
              <a:rPr lang="en-US" dirty="0"/>
              <a:t> </a:t>
            </a:r>
            <a:r>
              <a:rPr lang="en-US" dirty="0" err="1"/>
              <a:t>đối</a:t>
            </a:r>
            <a:r>
              <a:rPr lang="en-US" dirty="0"/>
              <a:t> </a:t>
            </a:r>
            <a:r>
              <a:rPr lang="en-US" dirty="0" err="1"/>
              <a:t>ngoại</a:t>
            </a:r>
            <a:r>
              <a:rPr lang="en-US" dirty="0"/>
              <a:t>, </a:t>
            </a:r>
            <a:r>
              <a:rPr lang="en-US" dirty="0" err="1"/>
              <a:t>hội</a:t>
            </a:r>
            <a:r>
              <a:rPr lang="en-US" dirty="0"/>
              <a:t> </a:t>
            </a:r>
            <a:r>
              <a:rPr lang="en-US" dirty="0" err="1"/>
              <a:t>nhập</a:t>
            </a:r>
            <a:r>
              <a:rPr lang="en-US" dirty="0"/>
              <a:t> </a:t>
            </a:r>
            <a:r>
              <a:rPr lang="en-US" dirty="0" err="1"/>
              <a:t>quốc</a:t>
            </a:r>
            <a:r>
              <a:rPr lang="en-US" dirty="0"/>
              <a:t> </a:t>
            </a:r>
            <a:r>
              <a:rPr lang="en-US" dirty="0" err="1"/>
              <a:t>tế</a:t>
            </a:r>
            <a:r>
              <a:rPr lang="en-US" dirty="0"/>
              <a:t>; </a:t>
            </a:r>
            <a:r>
              <a:rPr lang="en-US" dirty="0" err="1"/>
              <a:t>tăng</a:t>
            </a:r>
            <a:r>
              <a:rPr lang="en-US" dirty="0"/>
              <a:t> </a:t>
            </a:r>
            <a:r>
              <a:rPr lang="en-US" dirty="0" err="1"/>
              <a:t>cường</a:t>
            </a:r>
            <a:r>
              <a:rPr lang="en-US" dirty="0"/>
              <a:t> </a:t>
            </a:r>
            <a:r>
              <a:rPr lang="en-US" dirty="0" err="1"/>
              <a:t>tiềm</a:t>
            </a:r>
            <a:r>
              <a:rPr lang="en-US" dirty="0"/>
              <a:t> </a:t>
            </a:r>
            <a:r>
              <a:rPr lang="en-US" dirty="0" err="1"/>
              <a:t>lực</a:t>
            </a:r>
            <a:r>
              <a:rPr lang="en-US" dirty="0"/>
              <a:t> </a:t>
            </a:r>
            <a:r>
              <a:rPr lang="en-US" dirty="0" err="1"/>
              <a:t>quốc</a:t>
            </a:r>
            <a:r>
              <a:rPr lang="en-US" dirty="0"/>
              <a:t> </a:t>
            </a:r>
            <a:r>
              <a:rPr lang="en-US" dirty="0" err="1"/>
              <a:t>phòng</a:t>
            </a:r>
            <a:r>
              <a:rPr lang="en-US" dirty="0"/>
              <a:t>, an </a:t>
            </a:r>
            <a:r>
              <a:rPr lang="en-US" dirty="0" err="1"/>
              <a:t>ninh</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t>Đại</a:t>
            </a:r>
            <a:r>
              <a:rPr lang="en-US" sz="2000" dirty="0"/>
              <a:t> </a:t>
            </a:r>
            <a:r>
              <a:rPr lang="en-US" sz="2000" dirty="0" err="1"/>
              <a:t>hội</a:t>
            </a:r>
            <a:r>
              <a:rPr lang="en-US" sz="2000" dirty="0"/>
              <a:t> XIII </a:t>
            </a:r>
            <a:r>
              <a:rPr lang="en-US" sz="2000" dirty="0" err="1"/>
              <a:t>đã</a:t>
            </a:r>
            <a:r>
              <a:rPr lang="en-US" sz="2000" dirty="0"/>
              <a:t> </a:t>
            </a:r>
            <a:r>
              <a:rPr lang="en-US" sz="2000" dirty="0" err="1"/>
              <a:t>nêu</a:t>
            </a:r>
            <a:r>
              <a:rPr lang="en-US" sz="2000" dirty="0"/>
              <a:t> 6 </a:t>
            </a:r>
            <a:r>
              <a:rPr lang="en-US" sz="2000" dirty="0" err="1"/>
              <a:t>nhiệm</a:t>
            </a:r>
            <a:r>
              <a:rPr lang="en-US" sz="2000" dirty="0"/>
              <a:t> </a:t>
            </a:r>
            <a:r>
              <a:rPr lang="en-US" sz="2000" dirty="0" err="1"/>
              <a:t>vụ</a:t>
            </a:r>
            <a:r>
              <a:rPr lang="en-US" sz="2000" dirty="0"/>
              <a:t> </a:t>
            </a:r>
            <a:r>
              <a:rPr lang="en-US" sz="2000" dirty="0" err="1"/>
              <a:t>trọng</a:t>
            </a:r>
            <a:r>
              <a:rPr lang="en-US" sz="2000" dirty="0"/>
              <a:t> </a:t>
            </a:r>
            <a:r>
              <a:rPr lang="en-US" sz="2000" dirty="0" err="1"/>
              <a:t>tâm</a:t>
            </a:r>
            <a:r>
              <a:rPr lang="en-US" sz="2000" dirty="0"/>
              <a:t> </a:t>
            </a:r>
            <a:r>
              <a:rPr lang="en-US" sz="2000" dirty="0" err="1"/>
              <a:t>trong</a:t>
            </a:r>
            <a:r>
              <a:rPr lang="en-US" sz="2000" dirty="0"/>
              <a:t> </a:t>
            </a:r>
            <a:r>
              <a:rPr lang="en-US" sz="2000" dirty="0" err="1"/>
              <a:t>nhiệm</a:t>
            </a:r>
            <a:r>
              <a:rPr lang="en-US" sz="2000" dirty="0"/>
              <a:t> </a:t>
            </a:r>
            <a:r>
              <a:rPr lang="en-US" sz="2000" dirty="0" err="1"/>
              <a:t>kỳ</a:t>
            </a:r>
            <a:r>
              <a:rPr lang="en-US" sz="2000" dirty="0"/>
              <a:t> </a:t>
            </a:r>
            <a:r>
              <a:rPr lang="en-US" sz="2000" dirty="0" err="1"/>
              <a:t>đại</a:t>
            </a:r>
            <a:r>
              <a:rPr lang="en-US" sz="2000" dirty="0"/>
              <a:t> </a:t>
            </a:r>
            <a:r>
              <a:rPr lang="en-US" sz="2000" dirty="0" err="1"/>
              <a:t>hội</a:t>
            </a:r>
            <a:endParaRPr sz="2000" dirty="0"/>
          </a:p>
        </p:txBody>
      </p:sp>
      <p:sp>
        <p:nvSpPr>
          <p:cNvPr id="292" name="Google Shape;292;p30"/>
          <p:cNvSpPr txBox="1">
            <a:spLocks noGrp="1"/>
          </p:cNvSpPr>
          <p:nvPr>
            <p:ph type="body" idx="1"/>
          </p:nvPr>
        </p:nvSpPr>
        <p:spPr>
          <a:xfrm>
            <a:off x="655262" y="1683596"/>
            <a:ext cx="2332200" cy="247346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err="1"/>
              <a:t>Khơi</a:t>
            </a:r>
            <a:r>
              <a:rPr lang="en-US" dirty="0"/>
              <a:t> </a:t>
            </a:r>
            <a:r>
              <a:rPr lang="en-US" dirty="0" err="1"/>
              <a:t>dậy</a:t>
            </a:r>
            <a:r>
              <a:rPr lang="en-US" dirty="0"/>
              <a:t> </a:t>
            </a:r>
            <a:r>
              <a:rPr lang="en-US" dirty="0" err="1"/>
              <a:t>khát</a:t>
            </a:r>
            <a:r>
              <a:rPr lang="en-US" dirty="0"/>
              <a:t> </a:t>
            </a:r>
            <a:r>
              <a:rPr lang="en-US" dirty="0" err="1"/>
              <a:t>vọng</a:t>
            </a:r>
            <a:r>
              <a:rPr lang="en-US" dirty="0"/>
              <a:t> </a:t>
            </a:r>
            <a:r>
              <a:rPr lang="en-US" dirty="0" err="1"/>
              <a:t>phát</a:t>
            </a:r>
            <a:r>
              <a:rPr lang="en-US" dirty="0"/>
              <a:t> </a:t>
            </a:r>
            <a:r>
              <a:rPr lang="en-US" dirty="0" err="1"/>
              <a:t>triển</a:t>
            </a:r>
            <a:r>
              <a:rPr lang="en-US" dirty="0"/>
              <a:t> </a:t>
            </a:r>
            <a:r>
              <a:rPr lang="en-US" dirty="0" err="1"/>
              <a:t>đất</a:t>
            </a:r>
            <a:r>
              <a:rPr lang="en-US" dirty="0"/>
              <a:t> </a:t>
            </a:r>
            <a:r>
              <a:rPr lang="en-US" dirty="0" err="1"/>
              <a:t>nước</a:t>
            </a:r>
            <a:r>
              <a:rPr lang="en-US" dirty="0"/>
              <a:t> </a:t>
            </a:r>
            <a:r>
              <a:rPr lang="en-US" dirty="0" err="1"/>
              <a:t>phồn</a:t>
            </a:r>
            <a:r>
              <a:rPr lang="en-US" dirty="0"/>
              <a:t> </a:t>
            </a:r>
            <a:r>
              <a:rPr lang="en-US" dirty="0" err="1"/>
              <a:t>vinh</a:t>
            </a:r>
            <a:r>
              <a:rPr lang="en-US" dirty="0"/>
              <a:t>, </a:t>
            </a:r>
            <a:r>
              <a:rPr lang="en-US" dirty="0" err="1"/>
              <a:t>hạnh</a:t>
            </a:r>
            <a:r>
              <a:rPr lang="en-US" dirty="0"/>
              <a:t> </a:t>
            </a:r>
            <a:r>
              <a:rPr lang="en-US" dirty="0" err="1"/>
              <a:t>phúc</a:t>
            </a:r>
            <a:r>
              <a:rPr lang="en-US" dirty="0"/>
              <a:t>; </a:t>
            </a:r>
            <a:r>
              <a:rPr lang="en-US" dirty="0" err="1"/>
              <a:t>phát</a:t>
            </a:r>
            <a:r>
              <a:rPr lang="en-US" dirty="0"/>
              <a:t> </a:t>
            </a:r>
            <a:r>
              <a:rPr lang="en-US" dirty="0" err="1"/>
              <a:t>huy</a:t>
            </a:r>
            <a:r>
              <a:rPr lang="en-US" dirty="0"/>
              <a:t> </a:t>
            </a:r>
            <a:r>
              <a:rPr lang="en-US" dirty="0" err="1"/>
              <a:t>giá</a:t>
            </a:r>
            <a:r>
              <a:rPr lang="en-US" dirty="0"/>
              <a:t> </a:t>
            </a:r>
            <a:r>
              <a:rPr lang="en-US" dirty="0" err="1"/>
              <a:t>trị</a:t>
            </a:r>
            <a:r>
              <a:rPr lang="en-US" dirty="0"/>
              <a:t> </a:t>
            </a:r>
            <a:r>
              <a:rPr lang="en-US" dirty="0" err="1"/>
              <a:t>văn</a:t>
            </a:r>
            <a:r>
              <a:rPr lang="en-US" dirty="0"/>
              <a:t> </a:t>
            </a:r>
            <a:r>
              <a:rPr lang="en-US" dirty="0" err="1"/>
              <a:t>hoá</a:t>
            </a:r>
            <a:r>
              <a:rPr lang="en-US" dirty="0"/>
              <a:t>, </a:t>
            </a:r>
            <a:r>
              <a:rPr lang="en-US" dirty="0" err="1"/>
              <a:t>sức</a:t>
            </a:r>
            <a:r>
              <a:rPr lang="en-US" dirty="0"/>
              <a:t> </a:t>
            </a:r>
            <a:r>
              <a:rPr lang="en-US" dirty="0" err="1"/>
              <a:t>mạnh</a:t>
            </a:r>
            <a:r>
              <a:rPr lang="en-US" dirty="0"/>
              <a:t> con </a:t>
            </a:r>
            <a:r>
              <a:rPr lang="en-US" dirty="0" err="1"/>
              <a:t>người</a:t>
            </a:r>
            <a:r>
              <a:rPr lang="en-US" dirty="0"/>
              <a:t> </a:t>
            </a:r>
            <a:r>
              <a:rPr lang="en-US" dirty="0" err="1"/>
              <a:t>Việt</a:t>
            </a:r>
            <a:r>
              <a:rPr lang="en-US" dirty="0"/>
              <a:t> Nam </a:t>
            </a:r>
            <a:r>
              <a:rPr lang="en-US" dirty="0" err="1"/>
              <a:t>trong</a:t>
            </a:r>
            <a:r>
              <a:rPr lang="en-US" dirty="0"/>
              <a:t> </a:t>
            </a:r>
            <a:r>
              <a:rPr lang="en-US" dirty="0" err="1"/>
              <a:t>sự</a:t>
            </a:r>
            <a:r>
              <a:rPr lang="en-US" dirty="0"/>
              <a:t> </a:t>
            </a:r>
            <a:r>
              <a:rPr lang="en-US" dirty="0" err="1"/>
              <a:t>nghiệp</a:t>
            </a:r>
            <a:r>
              <a:rPr lang="en-US" dirty="0"/>
              <a:t> </a:t>
            </a:r>
            <a:r>
              <a:rPr lang="en-US" dirty="0" err="1"/>
              <a:t>xây</a:t>
            </a:r>
            <a:r>
              <a:rPr lang="en-US" dirty="0"/>
              <a:t> </a:t>
            </a:r>
            <a:r>
              <a:rPr lang="en-US" dirty="0" err="1"/>
              <a:t>dựng</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Tổ</a:t>
            </a:r>
            <a:r>
              <a:rPr lang="en-US" dirty="0"/>
              <a:t> </a:t>
            </a:r>
            <a:r>
              <a:rPr lang="en-US" dirty="0" err="1"/>
              <a:t>quốc</a:t>
            </a:r>
            <a:r>
              <a:rPr lang="en-US" dirty="0"/>
              <a:t>, </a:t>
            </a:r>
            <a:r>
              <a:rPr lang="en-US" dirty="0" err="1"/>
              <a:t>hội</a:t>
            </a:r>
            <a:r>
              <a:rPr lang="en-US" dirty="0"/>
              <a:t> </a:t>
            </a:r>
            <a:r>
              <a:rPr lang="en-US" dirty="0" err="1"/>
              <a:t>nhập</a:t>
            </a:r>
            <a:r>
              <a:rPr lang="en-US" dirty="0"/>
              <a:t> </a:t>
            </a:r>
            <a:r>
              <a:rPr lang="en-US" dirty="0" err="1"/>
              <a:t>quốc</a:t>
            </a:r>
            <a:r>
              <a:rPr lang="en-US" dirty="0"/>
              <a:t> </a:t>
            </a:r>
            <a:r>
              <a:rPr lang="en-US" dirty="0" err="1"/>
              <a:t>tế</a:t>
            </a:r>
            <a:endParaRPr dirty="0"/>
          </a:p>
        </p:txBody>
      </p:sp>
      <p:sp>
        <p:nvSpPr>
          <p:cNvPr id="293" name="Google Shape;293;p30"/>
          <p:cNvSpPr txBox="1">
            <a:spLocks noGrp="1"/>
          </p:cNvSpPr>
          <p:nvPr>
            <p:ph type="body" idx="2"/>
          </p:nvPr>
        </p:nvSpPr>
        <p:spPr>
          <a:xfrm>
            <a:off x="3111377" y="1618015"/>
            <a:ext cx="2332200" cy="280030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err="1"/>
              <a:t>Hoàn</a:t>
            </a:r>
            <a:r>
              <a:rPr lang="en-US" dirty="0"/>
              <a:t> </a:t>
            </a:r>
            <a:r>
              <a:rPr lang="en-US" dirty="0" err="1"/>
              <a:t>thiện</a:t>
            </a:r>
            <a:r>
              <a:rPr lang="en-US" dirty="0"/>
              <a:t> </a:t>
            </a:r>
            <a:r>
              <a:rPr lang="en-US" dirty="0" err="1"/>
              <a:t>đồng</a:t>
            </a:r>
            <a:r>
              <a:rPr lang="en-US" dirty="0"/>
              <a:t> </a:t>
            </a:r>
            <a:r>
              <a:rPr lang="en-US" dirty="0" err="1"/>
              <a:t>bộ</a:t>
            </a:r>
            <a:r>
              <a:rPr lang="en-US" dirty="0"/>
              <a:t> </a:t>
            </a:r>
            <a:r>
              <a:rPr lang="en-US" dirty="0" err="1"/>
              <a:t>hệ</a:t>
            </a:r>
            <a:r>
              <a:rPr lang="en-US" dirty="0"/>
              <a:t> </a:t>
            </a:r>
            <a:r>
              <a:rPr lang="en-US" dirty="0" err="1"/>
              <a:t>thống</a:t>
            </a:r>
            <a:r>
              <a:rPr lang="en-US" dirty="0"/>
              <a:t> </a:t>
            </a:r>
            <a:r>
              <a:rPr lang="en-US" dirty="0" err="1"/>
              <a:t>pháp</a:t>
            </a:r>
            <a:r>
              <a:rPr lang="en-US" dirty="0"/>
              <a:t> </a:t>
            </a:r>
            <a:r>
              <a:rPr lang="en-US" dirty="0" err="1"/>
              <a:t>luật</a:t>
            </a:r>
            <a:r>
              <a:rPr lang="en-US" dirty="0"/>
              <a:t>, </a:t>
            </a:r>
            <a:r>
              <a:rPr lang="en-US" dirty="0" err="1"/>
              <a:t>cơ</a:t>
            </a:r>
            <a:r>
              <a:rPr lang="en-US" dirty="0"/>
              <a:t> </a:t>
            </a:r>
            <a:r>
              <a:rPr lang="en-US" dirty="0" err="1"/>
              <a:t>chế</a:t>
            </a:r>
            <a:r>
              <a:rPr lang="en-US" dirty="0"/>
              <a:t>, </a:t>
            </a:r>
            <a:r>
              <a:rPr lang="en-US" dirty="0" err="1"/>
              <a:t>chính</a:t>
            </a:r>
            <a:r>
              <a:rPr lang="en-US" dirty="0"/>
              <a:t> </a:t>
            </a:r>
            <a:r>
              <a:rPr lang="en-US" dirty="0" err="1"/>
              <a:t>sách</a:t>
            </a:r>
            <a:r>
              <a:rPr lang="en-US" dirty="0"/>
              <a:t> </a:t>
            </a:r>
            <a:r>
              <a:rPr lang="en-US" dirty="0" err="1"/>
              <a:t>nhằm</a:t>
            </a:r>
            <a:r>
              <a:rPr lang="en-US" dirty="0"/>
              <a:t> </a:t>
            </a:r>
            <a:r>
              <a:rPr lang="en-US" dirty="0" err="1"/>
              <a:t>phát</a:t>
            </a:r>
            <a:r>
              <a:rPr lang="en-US" dirty="0"/>
              <a:t> </a:t>
            </a:r>
            <a:r>
              <a:rPr lang="en-US" dirty="0" err="1"/>
              <a:t>huy</a:t>
            </a:r>
            <a:r>
              <a:rPr lang="en-US" dirty="0"/>
              <a:t> </a:t>
            </a:r>
            <a:r>
              <a:rPr lang="en-US" dirty="0" err="1"/>
              <a:t>mạnh</a:t>
            </a:r>
            <a:r>
              <a:rPr lang="en-US" dirty="0"/>
              <a:t> </a:t>
            </a:r>
            <a:r>
              <a:rPr lang="en-US" dirty="0" err="1"/>
              <a:t>mẽ</a:t>
            </a:r>
            <a:r>
              <a:rPr lang="en-US" dirty="0"/>
              <a:t> </a:t>
            </a:r>
            <a:r>
              <a:rPr lang="en-US" dirty="0" err="1"/>
              <a:t>dân</a:t>
            </a:r>
            <a:r>
              <a:rPr lang="en-US" dirty="0"/>
              <a:t> </a:t>
            </a:r>
            <a:r>
              <a:rPr lang="en-US" dirty="0" err="1"/>
              <a:t>chủ</a:t>
            </a:r>
            <a:r>
              <a:rPr lang="en-US" dirty="0"/>
              <a:t> </a:t>
            </a:r>
            <a:r>
              <a:rPr lang="en-US" dirty="0" err="1"/>
              <a:t>xã</a:t>
            </a:r>
            <a:r>
              <a:rPr lang="en-US" dirty="0"/>
              <a:t> </a:t>
            </a:r>
            <a:r>
              <a:rPr lang="en-US" dirty="0" err="1"/>
              <a:t>hội</a:t>
            </a:r>
            <a:r>
              <a:rPr lang="en-US" dirty="0"/>
              <a:t> </a:t>
            </a:r>
            <a:r>
              <a:rPr lang="en-US" dirty="0" err="1"/>
              <a:t>chủ</a:t>
            </a:r>
            <a:r>
              <a:rPr lang="en-US" dirty="0"/>
              <a:t> </a:t>
            </a:r>
            <a:r>
              <a:rPr lang="en-US" dirty="0" err="1"/>
              <a:t>nghĩa</a:t>
            </a:r>
            <a:r>
              <a:rPr lang="en-US" dirty="0"/>
              <a:t>, </a:t>
            </a:r>
            <a:r>
              <a:rPr lang="en-US" dirty="0" err="1"/>
              <a:t>quyền</a:t>
            </a:r>
            <a:r>
              <a:rPr lang="en-US" dirty="0"/>
              <a:t> </a:t>
            </a:r>
            <a:r>
              <a:rPr lang="en-US" dirty="0" err="1"/>
              <a:t>làm</a:t>
            </a:r>
            <a:r>
              <a:rPr lang="en-US" dirty="0"/>
              <a:t> </a:t>
            </a:r>
            <a:r>
              <a:rPr lang="en-US" dirty="0" err="1"/>
              <a:t>chủ</a:t>
            </a:r>
            <a:r>
              <a:rPr lang="en-US" dirty="0"/>
              <a:t> </a:t>
            </a:r>
            <a:r>
              <a:rPr lang="en-US" dirty="0" err="1"/>
              <a:t>của</a:t>
            </a:r>
            <a:r>
              <a:rPr lang="en-US" dirty="0"/>
              <a:t> </a:t>
            </a:r>
            <a:r>
              <a:rPr lang="en-US" dirty="0" err="1"/>
              <a:t>nhân</a:t>
            </a:r>
            <a:r>
              <a:rPr lang="en-US" dirty="0"/>
              <a:t> </a:t>
            </a:r>
            <a:r>
              <a:rPr lang="en-US" dirty="0" err="1"/>
              <a:t>dân</a:t>
            </a:r>
            <a:r>
              <a:rPr lang="en-US" dirty="0"/>
              <a:t>; </a:t>
            </a:r>
            <a:r>
              <a:rPr lang="en-US" dirty="0" err="1"/>
              <a:t>đồng</a:t>
            </a:r>
            <a:r>
              <a:rPr lang="en-US" dirty="0"/>
              <a:t> </a:t>
            </a:r>
            <a:r>
              <a:rPr lang="en-US" dirty="0" err="1"/>
              <a:t>thời</a:t>
            </a:r>
            <a:r>
              <a:rPr lang="en-US" dirty="0"/>
              <a:t> </a:t>
            </a:r>
            <a:r>
              <a:rPr lang="en-US" dirty="0" err="1"/>
              <a:t>xây</a:t>
            </a:r>
            <a:r>
              <a:rPr lang="en-US" dirty="0"/>
              <a:t> </a:t>
            </a:r>
            <a:r>
              <a:rPr lang="en-US" dirty="0" err="1"/>
              <a:t>dựng</a:t>
            </a:r>
            <a:r>
              <a:rPr lang="en-US" dirty="0"/>
              <a:t> </a:t>
            </a:r>
            <a:r>
              <a:rPr lang="en-US" dirty="0" err="1"/>
              <a:t>Nhà</a:t>
            </a:r>
            <a:r>
              <a:rPr lang="en-US" dirty="0"/>
              <a:t> </a:t>
            </a:r>
            <a:r>
              <a:rPr lang="en-US" dirty="0" err="1"/>
              <a:t>nước</a:t>
            </a:r>
            <a:r>
              <a:rPr lang="en-US" dirty="0"/>
              <a:t> </a:t>
            </a:r>
            <a:r>
              <a:rPr lang="en-US" dirty="0" err="1"/>
              <a:t>pháp</a:t>
            </a:r>
            <a:r>
              <a:rPr lang="en-US" dirty="0"/>
              <a:t> </a:t>
            </a:r>
            <a:r>
              <a:rPr lang="en-US" dirty="0" err="1"/>
              <a:t>quyền</a:t>
            </a:r>
            <a:r>
              <a:rPr lang="en-US" dirty="0"/>
              <a:t> </a:t>
            </a:r>
            <a:r>
              <a:rPr lang="en-US" dirty="0" err="1"/>
              <a:t>xã</a:t>
            </a:r>
            <a:r>
              <a:rPr lang="en-US" dirty="0"/>
              <a:t> </a:t>
            </a:r>
            <a:r>
              <a:rPr lang="en-US" dirty="0" err="1"/>
              <a:t>hội</a:t>
            </a:r>
            <a:r>
              <a:rPr lang="en-US" dirty="0"/>
              <a:t> </a:t>
            </a:r>
            <a:r>
              <a:rPr lang="en-US" dirty="0" err="1"/>
              <a:t>chủ</a:t>
            </a:r>
            <a:r>
              <a:rPr lang="en-US" dirty="0"/>
              <a:t> </a:t>
            </a:r>
            <a:r>
              <a:rPr lang="en-US" dirty="0" err="1"/>
              <a:t>nghĩa</a:t>
            </a:r>
            <a:r>
              <a:rPr lang="en-US" dirty="0"/>
              <a:t> </a:t>
            </a:r>
            <a:r>
              <a:rPr lang="en-US" dirty="0" err="1"/>
              <a:t>Việt</a:t>
            </a:r>
            <a:r>
              <a:rPr lang="en-US" dirty="0"/>
              <a:t> Nam </a:t>
            </a:r>
            <a:r>
              <a:rPr lang="en-US" dirty="0" err="1"/>
              <a:t>trong</a:t>
            </a:r>
            <a:r>
              <a:rPr lang="en-US" dirty="0"/>
              <a:t> </a:t>
            </a:r>
            <a:r>
              <a:rPr lang="en-US" dirty="0" err="1"/>
              <a:t>sạch</a:t>
            </a:r>
            <a:r>
              <a:rPr lang="en-US" dirty="0"/>
              <a:t>, </a:t>
            </a:r>
            <a:r>
              <a:rPr lang="en-US" dirty="0" err="1"/>
              <a:t>vững</a:t>
            </a:r>
            <a:r>
              <a:rPr lang="en-US" dirty="0"/>
              <a:t> </a:t>
            </a:r>
            <a:r>
              <a:rPr lang="en-US" dirty="0" err="1"/>
              <a:t>mạnh</a:t>
            </a:r>
            <a:endParaRPr dirty="0"/>
          </a:p>
        </p:txBody>
      </p:sp>
      <p:sp>
        <p:nvSpPr>
          <p:cNvPr id="295" name="Google Shape;295;p3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Text Placeholder 6">
            <a:extLst>
              <a:ext uri="{FF2B5EF4-FFF2-40B4-BE49-F238E27FC236}">
                <a16:creationId xmlns:a16="http://schemas.microsoft.com/office/drawing/2014/main" id="{B242418F-B7FD-4756-BE3B-1BA0B005F046}"/>
              </a:ext>
            </a:extLst>
          </p:cNvPr>
          <p:cNvSpPr>
            <a:spLocks noGrp="1"/>
          </p:cNvSpPr>
          <p:nvPr>
            <p:ph type="body" idx="2"/>
          </p:nvPr>
        </p:nvSpPr>
        <p:spPr>
          <a:xfrm>
            <a:off x="5580938" y="1618015"/>
            <a:ext cx="2737777" cy="2919000"/>
          </a:xfrm>
        </p:spPr>
        <p:txBody>
          <a:bodyPr/>
          <a:lstStyle/>
          <a:p>
            <a:pPr marL="139700" indent="0">
              <a:buNone/>
            </a:pPr>
            <a:r>
              <a:rPr lang="en-US" dirty="0" err="1"/>
              <a:t>Quản</a:t>
            </a:r>
            <a:r>
              <a:rPr lang="en-US" dirty="0"/>
              <a:t> </a:t>
            </a:r>
            <a:r>
              <a:rPr lang="en-US" dirty="0" err="1"/>
              <a:t>lý</a:t>
            </a:r>
            <a:r>
              <a:rPr lang="en-US" dirty="0"/>
              <a:t> </a:t>
            </a:r>
            <a:r>
              <a:rPr lang="en-US" dirty="0" err="1"/>
              <a:t>chặt</a:t>
            </a:r>
            <a:r>
              <a:rPr lang="en-US" dirty="0"/>
              <a:t> </a:t>
            </a:r>
            <a:r>
              <a:rPr lang="en-US" dirty="0" err="1"/>
              <a:t>chẽ</a:t>
            </a:r>
            <a:r>
              <a:rPr lang="en-US" dirty="0"/>
              <a:t>, </a:t>
            </a:r>
            <a:r>
              <a:rPr lang="en-US" dirty="0" err="1"/>
              <a:t>sử</a:t>
            </a:r>
            <a:r>
              <a:rPr lang="en-US" dirty="0"/>
              <a:t> </a:t>
            </a:r>
            <a:r>
              <a:rPr lang="en-US" dirty="0" err="1"/>
              <a:t>dụng</a:t>
            </a:r>
            <a:r>
              <a:rPr lang="en-US" dirty="0"/>
              <a:t> </a:t>
            </a:r>
            <a:r>
              <a:rPr lang="en-US" dirty="0" err="1"/>
              <a:t>hợp</a:t>
            </a:r>
            <a:r>
              <a:rPr lang="en-US" dirty="0"/>
              <a:t> </a:t>
            </a:r>
            <a:r>
              <a:rPr lang="en-US" dirty="0" err="1"/>
              <a:t>lý</a:t>
            </a:r>
            <a:r>
              <a:rPr lang="en-US" dirty="0"/>
              <a:t>, </a:t>
            </a:r>
            <a:r>
              <a:rPr lang="en-US" dirty="0" err="1"/>
              <a:t>hiệu</a:t>
            </a:r>
            <a:r>
              <a:rPr lang="en-US" dirty="0"/>
              <a:t> </a:t>
            </a:r>
            <a:r>
              <a:rPr lang="en-US" dirty="0" err="1"/>
              <a:t>quả</a:t>
            </a:r>
            <a:r>
              <a:rPr lang="en-US" dirty="0"/>
              <a:t> </a:t>
            </a:r>
            <a:r>
              <a:rPr lang="en-US" dirty="0" err="1"/>
              <a:t>đất</a:t>
            </a:r>
            <a:r>
              <a:rPr lang="en-US" dirty="0"/>
              <a:t> </a:t>
            </a:r>
            <a:r>
              <a:rPr lang="en-US" dirty="0" err="1"/>
              <a:t>đai</a:t>
            </a:r>
            <a:r>
              <a:rPr lang="en-US" dirty="0"/>
              <a:t>, </a:t>
            </a:r>
            <a:r>
              <a:rPr lang="en-US" dirty="0" err="1"/>
              <a:t>tài</a:t>
            </a:r>
            <a:r>
              <a:rPr lang="en-US" dirty="0"/>
              <a:t> </a:t>
            </a:r>
            <a:r>
              <a:rPr lang="en-US" dirty="0" err="1"/>
              <a:t>nguyên</a:t>
            </a:r>
            <a:r>
              <a:rPr lang="en-US" dirty="0"/>
              <a:t>; </a:t>
            </a:r>
            <a:r>
              <a:rPr lang="en-US" dirty="0" err="1"/>
              <a:t>bảo</a:t>
            </a:r>
            <a:r>
              <a:rPr lang="en-US" dirty="0"/>
              <a:t> </a:t>
            </a:r>
            <a:r>
              <a:rPr lang="en-US" dirty="0" err="1"/>
              <a:t>vệ</a:t>
            </a:r>
            <a:r>
              <a:rPr lang="en-US" dirty="0"/>
              <a:t>, </a:t>
            </a:r>
            <a:r>
              <a:rPr lang="en-US" dirty="0" err="1"/>
              <a:t>cải</a:t>
            </a:r>
            <a:r>
              <a:rPr lang="en-US" dirty="0"/>
              <a:t> </a:t>
            </a:r>
            <a:r>
              <a:rPr lang="en-US" dirty="0" err="1"/>
              <a:t>thiện</a:t>
            </a:r>
            <a:r>
              <a:rPr lang="en-US" dirty="0"/>
              <a:t> </a:t>
            </a:r>
            <a:r>
              <a:rPr lang="en-US" dirty="0" err="1"/>
              <a:t>môi</a:t>
            </a:r>
            <a:r>
              <a:rPr lang="en-US" dirty="0"/>
              <a:t> </a:t>
            </a:r>
            <a:r>
              <a:rPr lang="en-US" dirty="0" err="1"/>
              <a:t>trường</a:t>
            </a:r>
            <a:r>
              <a:rPr lang="en-US" dirty="0"/>
              <a:t>; </a:t>
            </a:r>
            <a:r>
              <a:rPr lang="en-US" dirty="0" err="1"/>
              <a:t>chủ</a:t>
            </a:r>
            <a:r>
              <a:rPr lang="en-US" dirty="0"/>
              <a:t> </a:t>
            </a:r>
            <a:r>
              <a:rPr lang="en-US" dirty="0" err="1"/>
              <a:t>động</a:t>
            </a:r>
            <a:r>
              <a:rPr lang="en-US" dirty="0"/>
              <a:t>, </a:t>
            </a:r>
            <a:r>
              <a:rPr lang="en-US" dirty="0" err="1"/>
              <a:t>tích</a:t>
            </a:r>
            <a:r>
              <a:rPr lang="en-US" dirty="0"/>
              <a:t> </a:t>
            </a:r>
            <a:r>
              <a:rPr lang="en-US" dirty="0" err="1"/>
              <a:t>cực</a:t>
            </a:r>
            <a:r>
              <a:rPr lang="en-US" dirty="0"/>
              <a:t> </a:t>
            </a:r>
            <a:r>
              <a:rPr lang="en-US" dirty="0" err="1"/>
              <a:t>triển</a:t>
            </a:r>
            <a:r>
              <a:rPr lang="en-US" dirty="0"/>
              <a:t> </a:t>
            </a:r>
            <a:r>
              <a:rPr lang="en-US" dirty="0" err="1"/>
              <a:t>khai</a:t>
            </a:r>
            <a:r>
              <a:rPr lang="en-US" dirty="0"/>
              <a:t> </a:t>
            </a:r>
            <a:r>
              <a:rPr lang="en-US" dirty="0" err="1"/>
              <a:t>các</a:t>
            </a:r>
            <a:r>
              <a:rPr lang="en-US" dirty="0"/>
              <a:t> </a:t>
            </a:r>
            <a:r>
              <a:rPr lang="en-US" dirty="0" err="1"/>
              <a:t>giải</a:t>
            </a:r>
            <a:r>
              <a:rPr lang="en-US" dirty="0"/>
              <a:t> </a:t>
            </a:r>
            <a:r>
              <a:rPr lang="en-US" dirty="0" err="1"/>
              <a:t>pháp</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biến</a:t>
            </a:r>
            <a:r>
              <a:rPr lang="en-US" dirty="0"/>
              <a:t> </a:t>
            </a:r>
            <a:r>
              <a:rPr lang="en-US" dirty="0" err="1"/>
              <a:t>đổi</a:t>
            </a:r>
            <a:r>
              <a:rPr lang="en-US" dirty="0"/>
              <a:t> </a:t>
            </a:r>
            <a:r>
              <a:rPr lang="en-US" dirty="0" err="1"/>
              <a:t>khí</a:t>
            </a:r>
            <a:r>
              <a:rPr lang="en-US" dirty="0"/>
              <a:t> </a:t>
            </a:r>
            <a:r>
              <a:rPr lang="en-US" dirty="0" err="1"/>
              <a:t>hậu</a:t>
            </a:r>
            <a:endParaRPr lang="en-US" dirty="0"/>
          </a:p>
        </p:txBody>
      </p:sp>
    </p:spTree>
    <p:extLst>
      <p:ext uri="{BB962C8B-B14F-4D97-AF65-F5344CB8AC3E}">
        <p14:creationId xmlns:p14="http://schemas.microsoft.com/office/powerpoint/2010/main" val="4177951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grpSp>
        <p:nvGrpSpPr>
          <p:cNvPr id="372" name="Google Shape;372;p34"/>
          <p:cNvGrpSpPr/>
          <p:nvPr/>
        </p:nvGrpSpPr>
        <p:grpSpPr>
          <a:xfrm>
            <a:off x="4817889" y="1605445"/>
            <a:ext cx="3662451" cy="2534351"/>
            <a:chOff x="1177450" y="241631"/>
            <a:chExt cx="6173152" cy="3616776"/>
          </a:xfrm>
        </p:grpSpPr>
        <p:sp>
          <p:nvSpPr>
            <p:cNvPr id="373" name="Google Shape;373;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8" name="Google Shape;378;p3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379" name="Google Shape;379;p34"/>
          <p:cNvSpPr txBox="1">
            <a:spLocks noGrp="1"/>
          </p:cNvSpPr>
          <p:nvPr>
            <p:ph type="body" idx="4294967295"/>
          </p:nvPr>
        </p:nvSpPr>
        <p:spPr>
          <a:xfrm>
            <a:off x="677830" y="1139055"/>
            <a:ext cx="3245079" cy="316570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err="1"/>
              <a:t>Thứ</a:t>
            </a:r>
            <a:r>
              <a:rPr lang="en-US" dirty="0"/>
              <a:t> </a:t>
            </a:r>
            <a:r>
              <a:rPr lang="en-US" dirty="0" err="1"/>
              <a:t>nhất</a:t>
            </a:r>
            <a:r>
              <a:rPr lang="en-US" dirty="0"/>
              <a:t>: “</a:t>
            </a:r>
            <a:r>
              <a:rPr lang="en-US" dirty="0" err="1"/>
              <a:t>Hoàn</a:t>
            </a:r>
            <a:r>
              <a:rPr lang="en-US" dirty="0"/>
              <a:t> </a:t>
            </a:r>
            <a:r>
              <a:rPr lang="en-US" dirty="0" err="1"/>
              <a:t>thiện</a:t>
            </a:r>
            <a:r>
              <a:rPr lang="en-US" dirty="0"/>
              <a:t> </a:t>
            </a:r>
            <a:r>
              <a:rPr lang="en-US" dirty="0" err="1"/>
              <a:t>đồng</a:t>
            </a:r>
            <a:r>
              <a:rPr lang="en-US" dirty="0"/>
              <a:t> </a:t>
            </a:r>
            <a:r>
              <a:rPr lang="en-US" dirty="0" err="1"/>
              <a:t>bộ</a:t>
            </a:r>
            <a:r>
              <a:rPr lang="en-US" dirty="0"/>
              <a:t> </a:t>
            </a:r>
            <a:r>
              <a:rPr lang="en-US" dirty="0" err="1"/>
              <a:t>thể</a:t>
            </a:r>
            <a:r>
              <a:rPr lang="en-US" dirty="0"/>
              <a:t> </a:t>
            </a:r>
            <a:r>
              <a:rPr lang="en-US" dirty="0" err="1"/>
              <a:t>chế</a:t>
            </a:r>
            <a:r>
              <a:rPr lang="en-US" dirty="0"/>
              <a:t> </a:t>
            </a:r>
            <a:r>
              <a:rPr lang="en-US" dirty="0" err="1"/>
              <a:t>phát</a:t>
            </a:r>
            <a:r>
              <a:rPr lang="en-US" dirty="0"/>
              <a:t> </a:t>
            </a:r>
            <a:r>
              <a:rPr lang="en-US" dirty="0" err="1"/>
              <a:t>triển</a:t>
            </a:r>
            <a:r>
              <a:rPr lang="en-US" dirty="0"/>
              <a:t>, </a:t>
            </a:r>
            <a:r>
              <a:rPr lang="en-US" dirty="0" err="1"/>
              <a:t>trước</a:t>
            </a:r>
            <a:r>
              <a:rPr lang="en-US" dirty="0"/>
              <a:t> </a:t>
            </a:r>
            <a:r>
              <a:rPr lang="en-US" dirty="0" err="1"/>
              <a:t>hết</a:t>
            </a:r>
            <a:r>
              <a:rPr lang="en-US" dirty="0"/>
              <a:t> là </a:t>
            </a:r>
            <a:r>
              <a:rPr lang="en-US" dirty="0" err="1"/>
              <a:t>thể</a:t>
            </a:r>
            <a:r>
              <a:rPr lang="en-US" dirty="0"/>
              <a:t> </a:t>
            </a:r>
            <a:r>
              <a:rPr lang="en-US" dirty="0" err="1"/>
              <a:t>chế</a:t>
            </a:r>
            <a:r>
              <a:rPr lang="en-US" dirty="0"/>
              <a:t> </a:t>
            </a:r>
            <a:r>
              <a:rPr lang="en-US" dirty="0" err="1"/>
              <a:t>phát</a:t>
            </a:r>
            <a:r>
              <a:rPr lang="en-US" dirty="0"/>
              <a:t> </a:t>
            </a:r>
            <a:r>
              <a:rPr lang="en-US" dirty="0" err="1"/>
              <a:t>triển</a:t>
            </a:r>
            <a:r>
              <a:rPr lang="en-US" dirty="0"/>
              <a:t> </a:t>
            </a:r>
            <a:r>
              <a:rPr lang="en-US" dirty="0" err="1"/>
              <a:t>nền</a:t>
            </a:r>
            <a:r>
              <a:rPr lang="en-US" dirty="0"/>
              <a:t> </a:t>
            </a:r>
            <a:r>
              <a:rPr lang="en-US" dirty="0" err="1"/>
              <a:t>kinh</a:t>
            </a:r>
            <a:r>
              <a:rPr lang="en-US" dirty="0"/>
              <a:t> </a:t>
            </a:r>
            <a:r>
              <a:rPr lang="en-US" dirty="0" err="1"/>
              <a:t>tế</a:t>
            </a:r>
            <a:r>
              <a:rPr lang="en-US" dirty="0"/>
              <a:t> </a:t>
            </a:r>
            <a:r>
              <a:rPr lang="en-US" dirty="0" err="1"/>
              <a:t>thị</a:t>
            </a:r>
            <a:r>
              <a:rPr lang="en-US" dirty="0"/>
              <a:t> </a:t>
            </a:r>
            <a:r>
              <a:rPr lang="en-US" dirty="0" err="1"/>
              <a:t>trường</a:t>
            </a:r>
            <a:r>
              <a:rPr lang="en-US" dirty="0"/>
              <a:t> </a:t>
            </a:r>
            <a:r>
              <a:rPr lang="en-US" dirty="0" err="1"/>
              <a:t>định</a:t>
            </a:r>
            <a:r>
              <a:rPr lang="en-US" dirty="0"/>
              <a:t> </a:t>
            </a:r>
            <a:r>
              <a:rPr lang="en-US" dirty="0" err="1"/>
              <a:t>hướng</a:t>
            </a:r>
            <a:r>
              <a:rPr lang="en-US" dirty="0"/>
              <a:t> </a:t>
            </a:r>
            <a:r>
              <a:rPr lang="en-US" dirty="0" err="1"/>
              <a:t>xã</a:t>
            </a:r>
            <a:r>
              <a:rPr lang="en-US" dirty="0"/>
              <a:t> </a:t>
            </a:r>
            <a:r>
              <a:rPr lang="en-US" dirty="0" err="1"/>
              <a:t>hội</a:t>
            </a:r>
            <a:r>
              <a:rPr lang="en-US" dirty="0"/>
              <a:t> </a:t>
            </a:r>
            <a:r>
              <a:rPr lang="en-US" dirty="0" err="1"/>
              <a:t>chủ</a:t>
            </a:r>
            <a:r>
              <a:rPr lang="en-US" dirty="0"/>
              <a:t> </a:t>
            </a:r>
            <a:r>
              <a:rPr lang="en-US" dirty="0" err="1"/>
              <a:t>nghĩa</a:t>
            </a:r>
            <a:r>
              <a:rPr lang="en-US" dirty="0"/>
              <a:t>. </a:t>
            </a:r>
            <a:r>
              <a:rPr lang="en-US" dirty="0" err="1"/>
              <a:t>Đổi</a:t>
            </a:r>
            <a:r>
              <a:rPr lang="en-US" dirty="0"/>
              <a:t> </a:t>
            </a:r>
            <a:r>
              <a:rPr lang="en-US" dirty="0" err="1"/>
              <a:t>mới</a:t>
            </a:r>
            <a:r>
              <a:rPr lang="en-US" dirty="0"/>
              <a:t> </a:t>
            </a:r>
            <a:r>
              <a:rPr lang="en-US" dirty="0" err="1"/>
              <a:t>quản</a:t>
            </a:r>
            <a:r>
              <a:rPr lang="en-US" dirty="0"/>
              <a:t> </a:t>
            </a:r>
            <a:r>
              <a:rPr lang="en-US" dirty="0" err="1"/>
              <a:t>trị</a:t>
            </a:r>
            <a:r>
              <a:rPr lang="en-US" dirty="0"/>
              <a:t> </a:t>
            </a:r>
            <a:r>
              <a:rPr lang="en-US" dirty="0" err="1"/>
              <a:t>quốc</a:t>
            </a:r>
            <a:r>
              <a:rPr lang="en-US" dirty="0"/>
              <a:t> </a:t>
            </a:r>
            <a:r>
              <a:rPr lang="en-US" dirty="0" err="1"/>
              <a:t>gia</a:t>
            </a:r>
            <a:r>
              <a:rPr lang="en-US" dirty="0"/>
              <a:t> </a:t>
            </a:r>
            <a:r>
              <a:rPr lang="en-US" dirty="0" err="1"/>
              <a:t>theo</a:t>
            </a:r>
            <a:r>
              <a:rPr lang="en-US" dirty="0"/>
              <a:t> </a:t>
            </a:r>
            <a:r>
              <a:rPr lang="en-US" dirty="0" err="1"/>
              <a:t>hướng</a:t>
            </a:r>
            <a:r>
              <a:rPr lang="en-US" dirty="0"/>
              <a:t> </a:t>
            </a:r>
            <a:r>
              <a:rPr lang="en-US" dirty="0" err="1"/>
              <a:t>hiện</a:t>
            </a:r>
            <a:r>
              <a:rPr lang="en-US" dirty="0"/>
              <a:t> </a:t>
            </a:r>
            <a:r>
              <a:rPr lang="en-US" dirty="0" err="1"/>
              <a:t>đại</a:t>
            </a:r>
            <a:r>
              <a:rPr lang="en-US" dirty="0"/>
              <a:t>, </a:t>
            </a:r>
            <a:r>
              <a:rPr lang="en-US" dirty="0" err="1"/>
              <a:t>cạnh</a:t>
            </a:r>
            <a:r>
              <a:rPr lang="en-US" dirty="0"/>
              <a:t> </a:t>
            </a:r>
            <a:r>
              <a:rPr lang="en-US" dirty="0" err="1"/>
              <a:t>tranh</a:t>
            </a:r>
            <a:r>
              <a:rPr lang="en-US" dirty="0"/>
              <a:t> </a:t>
            </a:r>
            <a:r>
              <a:rPr lang="en-US" dirty="0" err="1"/>
              <a:t>hiệu</a:t>
            </a:r>
            <a:r>
              <a:rPr lang="en-US" dirty="0"/>
              <a:t> </a:t>
            </a:r>
            <a:r>
              <a:rPr lang="en-US" dirty="0" err="1"/>
              <a:t>quả</a:t>
            </a:r>
            <a:endParaRPr dirty="0"/>
          </a:p>
        </p:txBody>
      </p:sp>
      <p:sp>
        <p:nvSpPr>
          <p:cNvPr id="16" name="TextBox 15">
            <a:extLst>
              <a:ext uri="{FF2B5EF4-FFF2-40B4-BE49-F238E27FC236}">
                <a16:creationId xmlns:a16="http://schemas.microsoft.com/office/drawing/2014/main" id="{A83C4CD6-AD98-4074-B0A5-8683795EB2A2}"/>
              </a:ext>
            </a:extLst>
          </p:cNvPr>
          <p:cNvSpPr txBox="1"/>
          <p:nvPr/>
        </p:nvSpPr>
        <p:spPr>
          <a:xfrm>
            <a:off x="677830" y="939000"/>
            <a:ext cx="6752417" cy="400110"/>
          </a:xfrm>
          <a:prstGeom prst="rect">
            <a:avLst/>
          </a:prstGeom>
          <a:noFill/>
        </p:spPr>
        <p:txBody>
          <a:bodyPr wrap="square">
            <a:spAutoFit/>
          </a:bodyPr>
          <a:lstStyle/>
          <a:p>
            <a:r>
              <a:rPr lang="en-US" sz="2000" dirty="0">
                <a:solidFill>
                  <a:schemeClr val="tx1">
                    <a:lumMod val="50000"/>
                  </a:schemeClr>
                </a:solidFill>
                <a:latin typeface="Raleway ExtraBold" pitchFamily="2" charset="0"/>
              </a:rPr>
              <a:t>Ba </a:t>
            </a:r>
            <a:r>
              <a:rPr lang="en-US" sz="2000" dirty="0" err="1">
                <a:solidFill>
                  <a:schemeClr val="tx1">
                    <a:lumMod val="50000"/>
                  </a:schemeClr>
                </a:solidFill>
                <a:latin typeface="Raleway ExtraBold" pitchFamily="2" charset="0"/>
              </a:rPr>
              <a:t>đột</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phá</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chiến</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lược</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cũng</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được</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đại</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hội</a:t>
            </a:r>
            <a:r>
              <a:rPr lang="en-US" sz="2000" dirty="0">
                <a:solidFill>
                  <a:schemeClr val="tx1">
                    <a:lumMod val="50000"/>
                  </a:schemeClr>
                </a:solidFill>
                <a:latin typeface="Raleway ExtraBold" pitchFamily="2" charset="0"/>
              </a:rPr>
              <a:t> </a:t>
            </a:r>
            <a:r>
              <a:rPr lang="en-US" sz="2000" dirty="0" err="1">
                <a:solidFill>
                  <a:schemeClr val="tx1">
                    <a:lumMod val="50000"/>
                  </a:schemeClr>
                </a:solidFill>
                <a:latin typeface="Raleway ExtraBold" pitchFamily="2" charset="0"/>
              </a:rPr>
              <a:t>chỉ</a:t>
            </a:r>
            <a:r>
              <a:rPr lang="en-US" sz="2000" dirty="0">
                <a:solidFill>
                  <a:schemeClr val="tx1">
                    <a:lumMod val="50000"/>
                  </a:schemeClr>
                </a:solidFill>
                <a:latin typeface="Raleway ExtraBold" pitchFamily="2" charset="0"/>
              </a:rPr>
              <a:t> ra</a:t>
            </a:r>
          </a:p>
        </p:txBody>
      </p:sp>
      <p:pic>
        <p:nvPicPr>
          <p:cNvPr id="4" name="Picture 3">
            <a:extLst>
              <a:ext uri="{FF2B5EF4-FFF2-40B4-BE49-F238E27FC236}">
                <a16:creationId xmlns:a16="http://schemas.microsoft.com/office/drawing/2014/main" id="{C1E1FFE6-E3FA-4830-BCF7-D2E12CF33A45}"/>
              </a:ext>
            </a:extLst>
          </p:cNvPr>
          <p:cNvPicPr>
            <a:picLocks noChangeAspect="1"/>
          </p:cNvPicPr>
          <p:nvPr/>
        </p:nvPicPr>
        <p:blipFill>
          <a:blip r:embed="rId3"/>
          <a:stretch>
            <a:fillRect/>
          </a:stretch>
        </p:blipFill>
        <p:spPr>
          <a:xfrm>
            <a:off x="5225141" y="1754063"/>
            <a:ext cx="2858461" cy="2141742"/>
          </a:xfrm>
          <a:prstGeom prst="rect">
            <a:avLst/>
          </a:prstGeom>
        </p:spPr>
      </p:pic>
    </p:spTree>
    <p:extLst>
      <p:ext uri="{BB962C8B-B14F-4D97-AF65-F5344CB8AC3E}">
        <p14:creationId xmlns:p14="http://schemas.microsoft.com/office/powerpoint/2010/main" val="644673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2031</Words>
  <Application>Microsoft Office PowerPoint</Application>
  <PresentationFormat>On-screen Show (16:9)</PresentationFormat>
  <Paragraphs>95</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Raleway Light</vt:lpstr>
      <vt:lpstr>Arial</vt:lpstr>
      <vt:lpstr>Raleway ExtraBold</vt:lpstr>
      <vt:lpstr>Raleway</vt:lpstr>
      <vt:lpstr>Calibri</vt:lpstr>
      <vt:lpstr>Olivia template</vt:lpstr>
      <vt:lpstr>Chương 3 ĐẢNG LÃNH ĐẠO CẢ NƯỚC QUÁ ĐỘ LÊN CHỦ NGHĨA XÃ HỘI VÀTIẾN HÀNH CÔNG CUỘC ĐỔI MỚI (1975 - Nay)</vt:lpstr>
      <vt:lpstr>PowerPoint Presentation</vt:lpstr>
      <vt:lpstr>Đại hội đại biểu toàn quốc lần thứ XIII của Đảng tiếp tục đẩy mạnh toàn diện, đồng bộ công cuộc đổi mới, phấn đấu đến giữa thế kỷ XXI nước ta trở thành nước phát triển theo định hướng xã hội chủ nghĩa</vt:lpstr>
      <vt:lpstr>Đại hội XIII đã xác định quan điểm chỉ đạo:</vt:lpstr>
      <vt:lpstr>Đại hội XIII đã xác định quan điểm chỉ đạo: </vt:lpstr>
      <vt:lpstr>PowerPoint Presentation</vt:lpstr>
      <vt:lpstr>Đại hội XIII đã nêu 6 nhiệm vụ trọng tâm trong nhiệm kỳ đại hội</vt:lpstr>
      <vt:lpstr>Đại hội XIII đã nêu 6 nhiệm vụ trọng tâm trong nhiệm kỳ đại hội</vt:lpstr>
      <vt:lpstr>PowerPoint Presentation</vt:lpstr>
      <vt:lpstr>PowerPoint Presentation</vt:lpstr>
      <vt:lpstr>PowerPoint Presentation</vt:lpstr>
      <vt:lpstr>Lãnh đạo công cuộc đổi mới, đẩy mạnh công nghiệp hóa, hiện đại hóa và hội nhập quốc tế (từ 1986 đến nay)</vt:lpstr>
      <vt:lpstr>Thành tựu </vt:lpstr>
      <vt:lpstr>Thành tựu của sự nghiệp đổi mới</vt:lpstr>
      <vt:lpstr>PowerPoint Presentation</vt:lpstr>
      <vt:lpstr>Hạn chế khuyết điểm</vt:lpstr>
      <vt:lpstr>Hạn chế khuyết điểm</vt:lpstr>
      <vt:lpstr>PowerPoint Presentation</vt:lpstr>
      <vt:lpstr>Một số kinh nghiệm của công cuộc đổi mới</vt:lpstr>
      <vt:lpstr>Một số kinh nghiệm của công cuộc đổi mới</vt:lpstr>
      <vt:lpstr>Danh mục 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ĐẢNG LÃNH ĐẠO CẢ NƯỚC QUÁ ĐỘ LÊN CHỦ NGHĨA XÃ HỘI VÀTIẾN HÀNH CÔNG CUỘC ĐỔI MỚI (1975 - 2018)</dc:title>
  <dc:creator>admin</dc:creator>
  <cp:lastModifiedBy>Thắng</cp:lastModifiedBy>
  <cp:revision>8</cp:revision>
  <dcterms:modified xsi:type="dcterms:W3CDTF">2023-03-25T08:29:44Z</dcterms:modified>
</cp:coreProperties>
</file>