
<file path=[Content_Types].xml><?xml version="1.0" encoding="utf-8"?>
<Types xmlns="http://schemas.openxmlformats.org/package/2006/content-types">
  <Default Extension="png" ContentType="image/png"/>
  <Default Extension="tmp"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7" r:id="rId3"/>
    <p:sldId id="426" r:id="rId4"/>
    <p:sldId id="425" r:id="rId5"/>
    <p:sldId id="429" r:id="rId6"/>
    <p:sldId id="430" r:id="rId7"/>
    <p:sldId id="431" r:id="rId8"/>
    <p:sldId id="432" r:id="rId9"/>
    <p:sldId id="433" r:id="rId10"/>
    <p:sldId id="435" r:id="rId11"/>
    <p:sldId id="437" r:id="rId12"/>
    <p:sldId id="436" r:id="rId13"/>
    <p:sldId id="438" r:id="rId14"/>
    <p:sldId id="439" r:id="rId15"/>
    <p:sldId id="441" r:id="rId16"/>
    <p:sldId id="442" r:id="rId17"/>
    <p:sldId id="443" r:id="rId18"/>
    <p:sldId id="444" r:id="rId19"/>
    <p:sldId id="445" r:id="rId20"/>
    <p:sldId id="446" r:id="rId21"/>
    <p:sldId id="447" r:id="rId22"/>
    <p:sldId id="448" r:id="rId23"/>
    <p:sldId id="449" r:id="rId24"/>
    <p:sldId id="450" r:id="rId25"/>
    <p:sldId id="451" r:id="rId26"/>
    <p:sldId id="278" r:id="rId27"/>
  </p:sldIdLst>
  <p:sldSz cx="9144000" cy="5143500" type="screen16x9"/>
  <p:notesSz cx="6858000" cy="9144000"/>
  <p:embeddedFontLst>
    <p:embeddedFont>
      <p:font typeface="Work Sans" panose="020B0604020202020204" charset="0"/>
      <p:regular r:id="rId29"/>
      <p:bold r:id="rId30"/>
      <p:italic r:id="rId31"/>
      <p:boldItalic r:id="rId32"/>
    </p:embeddedFont>
    <p:embeddedFont>
      <p:font typeface="Work Sans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CBDF75-F5AB-459B-B48E-A01EE601AB84}">
  <a:tblStyle styleId="{E7CBDF75-F5AB-459B-B48E-A01EE601AB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6C1D7C-1F63-4D2E-B877-FEF4DA0203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97" d="100"/>
          <a:sy n="97" d="100"/>
        </p:scale>
        <p:origin x="426" y="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A94A2-DED4-4AF3-BFFB-4A42E2460BF2}"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10C912F8-5FE3-413E-AA22-857649C3E74F}">
      <dgm:prSet phldrT="[Text]" custT="1"/>
      <dgm:spPr/>
      <dgm:t>
        <a:bodyPr/>
        <a:lstStyle/>
        <a:p>
          <a:r>
            <a:rPr lang="en-US" sz="1400" dirty="0" err="1">
              <a:latin typeface="Work Sans Light" pitchFamily="2" charset="0"/>
            </a:rPr>
            <a:t>Về</a:t>
          </a:r>
          <a:r>
            <a:rPr lang="en-US" sz="1400" dirty="0">
              <a:latin typeface="Work Sans Light" pitchFamily="2" charset="0"/>
            </a:rPr>
            <a:t> </a:t>
          </a:r>
          <a:r>
            <a:rPr lang="en-US" sz="1400" dirty="0" err="1">
              <a:latin typeface="Work Sans Light" pitchFamily="2" charset="0"/>
            </a:rPr>
            <a:t>nhận</a:t>
          </a:r>
          <a:r>
            <a:rPr lang="en-US" sz="1400" dirty="0">
              <a:latin typeface="Work Sans Light" pitchFamily="2" charset="0"/>
            </a:rPr>
            <a:t> </a:t>
          </a:r>
          <a:r>
            <a:rPr lang="en-US" sz="1400" dirty="0" err="1">
              <a:latin typeface="Work Sans Light" pitchFamily="2" charset="0"/>
            </a:rPr>
            <a:t>định</a:t>
          </a:r>
          <a:r>
            <a:rPr lang="en-US" sz="1400" dirty="0">
              <a:latin typeface="Work Sans Light" pitchFamily="2" charset="0"/>
            </a:rPr>
            <a:t> </a:t>
          </a:r>
          <a:r>
            <a:rPr lang="en-US" sz="1400" dirty="0" err="1">
              <a:latin typeface="Work Sans Light" pitchFamily="2" charset="0"/>
            </a:rPr>
            <a:t>tình</a:t>
          </a:r>
          <a:r>
            <a:rPr lang="en-US" sz="1400" dirty="0">
              <a:latin typeface="Work Sans Light" pitchFamily="2" charset="0"/>
            </a:rPr>
            <a:t> </a:t>
          </a:r>
          <a:r>
            <a:rPr lang="en-US" sz="1400" dirty="0" err="1">
              <a:latin typeface="Work Sans Light" pitchFamily="2" charset="0"/>
            </a:rPr>
            <a:t>hình</a:t>
          </a:r>
          <a:r>
            <a:rPr lang="en-US" sz="1400" dirty="0">
              <a:latin typeface="Work Sans Light" pitchFamily="2" charset="0"/>
            </a:rPr>
            <a:t> </a:t>
          </a:r>
          <a:r>
            <a:rPr lang="en-US" sz="1400" dirty="0" err="1">
              <a:latin typeface="Work Sans Light" pitchFamily="2" charset="0"/>
            </a:rPr>
            <a:t>và</a:t>
          </a:r>
          <a:r>
            <a:rPr lang="en-US" sz="1400" dirty="0">
              <a:latin typeface="Work Sans Light" pitchFamily="2" charset="0"/>
            </a:rPr>
            <a:t> </a:t>
          </a:r>
          <a:r>
            <a:rPr lang="en-US" sz="1400" dirty="0" err="1">
              <a:latin typeface="Work Sans Light" pitchFamily="2" charset="0"/>
            </a:rPr>
            <a:t>chủ</a:t>
          </a:r>
          <a:r>
            <a:rPr lang="en-US" sz="1400" dirty="0">
              <a:latin typeface="Work Sans Light" pitchFamily="2" charset="0"/>
            </a:rPr>
            <a:t> </a:t>
          </a:r>
          <a:r>
            <a:rPr lang="en-US" sz="1400" dirty="0" err="1">
              <a:latin typeface="Work Sans Light" pitchFamily="2" charset="0"/>
            </a:rPr>
            <a:t>trương</a:t>
          </a:r>
          <a:r>
            <a:rPr lang="en-US" sz="1400" dirty="0">
              <a:latin typeface="Work Sans Light" pitchFamily="2" charset="0"/>
            </a:rPr>
            <a:t> </a:t>
          </a:r>
          <a:r>
            <a:rPr lang="en-US" sz="1400" dirty="0" err="1">
              <a:latin typeface="Work Sans Light" pitchFamily="2" charset="0"/>
            </a:rPr>
            <a:t>chiến</a:t>
          </a:r>
          <a:r>
            <a:rPr lang="en-US" sz="1400" dirty="0">
              <a:latin typeface="Work Sans Light" pitchFamily="2" charset="0"/>
            </a:rPr>
            <a:t> </a:t>
          </a:r>
          <a:r>
            <a:rPr lang="en-US" sz="1400" dirty="0" err="1">
              <a:latin typeface="Work Sans Light" pitchFamily="2" charset="0"/>
            </a:rPr>
            <a:t>lược</a:t>
          </a:r>
          <a:endParaRPr lang="en-US" sz="1400" dirty="0">
            <a:latin typeface="Work Sans Light" pitchFamily="2" charset="0"/>
          </a:endParaRPr>
        </a:p>
      </dgm:t>
    </dgm:pt>
    <dgm:pt modelId="{FE72AFA0-2298-43E3-BEAD-09EA9F7ED2D4}" type="parTrans" cxnId="{B4897ACF-E33B-451F-8868-86465531E500}">
      <dgm:prSet/>
      <dgm:spPr/>
      <dgm:t>
        <a:bodyPr/>
        <a:lstStyle/>
        <a:p>
          <a:endParaRPr lang="en-US" b="1">
            <a:solidFill>
              <a:srgbClr val="002060"/>
            </a:solidFill>
          </a:endParaRPr>
        </a:p>
      </dgm:t>
    </dgm:pt>
    <dgm:pt modelId="{D41D2986-8FE4-41E6-BA6A-A4A126D6E108}" type="sibTrans" cxnId="{B4897ACF-E33B-451F-8868-86465531E500}">
      <dgm:prSet/>
      <dgm:spPr/>
      <dgm:t>
        <a:bodyPr/>
        <a:lstStyle/>
        <a:p>
          <a:endParaRPr lang="en-US" b="1">
            <a:solidFill>
              <a:srgbClr val="002060"/>
            </a:solidFill>
          </a:endParaRPr>
        </a:p>
      </dgm:t>
    </dgm:pt>
    <dgm:pt modelId="{BC8509AA-B196-4E5A-917D-7846B4959448}">
      <dgm:prSet phldrT="[Text]" custT="1"/>
      <dgm:spPr/>
      <dgm:t>
        <a:bodyPr/>
        <a:lstStyle/>
        <a:p>
          <a:r>
            <a:rPr lang="en-US" sz="1400" dirty="0" err="1">
              <a:latin typeface="Work Sans Light" pitchFamily="2" charset="0"/>
            </a:rPr>
            <a:t>Quyết</a:t>
          </a:r>
          <a:r>
            <a:rPr lang="en-US" sz="1400" dirty="0">
              <a:latin typeface="Work Sans Light" pitchFamily="2" charset="0"/>
            </a:rPr>
            <a:t> </a:t>
          </a:r>
          <a:r>
            <a:rPr lang="en-US" sz="1400" dirty="0" err="1">
              <a:latin typeface="Work Sans Light" pitchFamily="2" charset="0"/>
            </a:rPr>
            <a:t>tâm</a:t>
          </a:r>
          <a:r>
            <a:rPr lang="en-US" sz="1400" dirty="0">
              <a:latin typeface="Work Sans Light" pitchFamily="2" charset="0"/>
            </a:rPr>
            <a:t> </a:t>
          </a:r>
          <a:r>
            <a:rPr lang="en-US" sz="1400" dirty="0" err="1">
              <a:latin typeface="Work Sans Light" pitchFamily="2" charset="0"/>
            </a:rPr>
            <a:t>và</a:t>
          </a:r>
          <a:r>
            <a:rPr lang="en-US" sz="1400" dirty="0">
              <a:latin typeface="Work Sans Light" pitchFamily="2" charset="0"/>
            </a:rPr>
            <a:t> </a:t>
          </a:r>
          <a:r>
            <a:rPr lang="en-US" sz="1400" dirty="0" err="1">
              <a:latin typeface="Work Sans Light" pitchFamily="2" charset="0"/>
            </a:rPr>
            <a:t>mục</a:t>
          </a:r>
          <a:r>
            <a:rPr lang="en-US" sz="1400" dirty="0">
              <a:latin typeface="Work Sans Light" pitchFamily="2" charset="0"/>
            </a:rPr>
            <a:t> </a:t>
          </a:r>
          <a:r>
            <a:rPr lang="en-US" sz="1400" dirty="0" err="1">
              <a:latin typeface="Work Sans Light" pitchFamily="2" charset="0"/>
            </a:rPr>
            <a:t>tiêu</a:t>
          </a:r>
          <a:r>
            <a:rPr lang="en-US" sz="1400" dirty="0">
              <a:latin typeface="Work Sans Light" pitchFamily="2" charset="0"/>
            </a:rPr>
            <a:t> </a:t>
          </a:r>
          <a:r>
            <a:rPr lang="en-US" sz="1400" dirty="0" err="1">
              <a:latin typeface="Work Sans Light" pitchFamily="2" charset="0"/>
            </a:rPr>
            <a:t>chiến</a:t>
          </a:r>
          <a:r>
            <a:rPr lang="en-US" sz="1400" dirty="0">
              <a:latin typeface="Work Sans Light" pitchFamily="2" charset="0"/>
            </a:rPr>
            <a:t> </a:t>
          </a:r>
          <a:r>
            <a:rPr lang="en-US" sz="1400" dirty="0" err="1">
              <a:latin typeface="Work Sans Light" pitchFamily="2" charset="0"/>
            </a:rPr>
            <a:t>lược</a:t>
          </a:r>
          <a:endParaRPr lang="en-US" sz="1400" dirty="0">
            <a:latin typeface="Work Sans Light" pitchFamily="2" charset="0"/>
          </a:endParaRPr>
        </a:p>
      </dgm:t>
    </dgm:pt>
    <dgm:pt modelId="{CE5A13C3-6345-4F3F-AB2C-0EFE5BD40487}" type="parTrans" cxnId="{1843CFB0-8E85-4F1B-85FB-DE5F27B71AD8}">
      <dgm:prSet/>
      <dgm:spPr/>
      <dgm:t>
        <a:bodyPr/>
        <a:lstStyle/>
        <a:p>
          <a:endParaRPr lang="en-US" b="1">
            <a:solidFill>
              <a:srgbClr val="002060"/>
            </a:solidFill>
          </a:endParaRPr>
        </a:p>
      </dgm:t>
    </dgm:pt>
    <dgm:pt modelId="{0D5984A2-7777-4473-A0D2-32E9E6970A41}" type="sibTrans" cxnId="{1843CFB0-8E85-4F1B-85FB-DE5F27B71AD8}">
      <dgm:prSet/>
      <dgm:spPr/>
      <dgm:t>
        <a:bodyPr/>
        <a:lstStyle/>
        <a:p>
          <a:endParaRPr lang="en-US" b="1">
            <a:solidFill>
              <a:srgbClr val="002060"/>
            </a:solidFill>
          </a:endParaRPr>
        </a:p>
      </dgm:t>
    </dgm:pt>
    <dgm:pt modelId="{19D8C76F-DCA2-4071-88F9-0A4C8D2C1FAC}">
      <dgm:prSet phldrT="[Text]" custT="1"/>
      <dgm:spPr/>
      <dgm:t>
        <a:bodyPr/>
        <a:lstStyle/>
        <a:p>
          <a:r>
            <a:rPr lang="en-US" sz="1400" dirty="0" err="1">
              <a:latin typeface="Work Sans Light" pitchFamily="2" charset="0"/>
            </a:rPr>
            <a:t>Phương</a:t>
          </a:r>
          <a:r>
            <a:rPr lang="en-US" sz="1400" dirty="0">
              <a:latin typeface="Work Sans Light" pitchFamily="2" charset="0"/>
            </a:rPr>
            <a:t> </a:t>
          </a:r>
          <a:r>
            <a:rPr lang="en-US" sz="1400" dirty="0" err="1">
              <a:latin typeface="Work Sans Light" pitchFamily="2" charset="0"/>
            </a:rPr>
            <a:t>châm</a:t>
          </a:r>
          <a:r>
            <a:rPr lang="en-US" sz="1400" dirty="0">
              <a:latin typeface="Work Sans Light" pitchFamily="2" charset="0"/>
            </a:rPr>
            <a:t> </a:t>
          </a:r>
          <a:r>
            <a:rPr lang="en-US" sz="1400" dirty="0" err="1">
              <a:latin typeface="Work Sans Light" pitchFamily="2" charset="0"/>
            </a:rPr>
            <a:t>chỉ</a:t>
          </a:r>
          <a:r>
            <a:rPr lang="en-US" sz="1400" dirty="0">
              <a:latin typeface="Work Sans Light" pitchFamily="2" charset="0"/>
            </a:rPr>
            <a:t> </a:t>
          </a:r>
          <a:r>
            <a:rPr lang="en-US" sz="1400" dirty="0" err="1">
              <a:latin typeface="Work Sans Light" pitchFamily="2" charset="0"/>
            </a:rPr>
            <a:t>đạo</a:t>
          </a:r>
          <a:r>
            <a:rPr lang="en-US" sz="1400" dirty="0">
              <a:latin typeface="Work Sans Light" pitchFamily="2" charset="0"/>
            </a:rPr>
            <a:t> </a:t>
          </a:r>
          <a:r>
            <a:rPr lang="en-US" sz="1400" dirty="0" err="1">
              <a:latin typeface="Work Sans Light" pitchFamily="2" charset="0"/>
            </a:rPr>
            <a:t>chiến</a:t>
          </a:r>
          <a:r>
            <a:rPr lang="en-US" sz="1400" dirty="0">
              <a:latin typeface="Work Sans Light" pitchFamily="2" charset="0"/>
            </a:rPr>
            <a:t> </a:t>
          </a:r>
          <a:r>
            <a:rPr lang="en-US" sz="1400" dirty="0" err="1">
              <a:latin typeface="Work Sans Light" pitchFamily="2" charset="0"/>
            </a:rPr>
            <a:t>lược</a:t>
          </a:r>
          <a:endParaRPr lang="en-US" sz="1400" dirty="0">
            <a:latin typeface="Work Sans Light" pitchFamily="2" charset="0"/>
          </a:endParaRPr>
        </a:p>
      </dgm:t>
    </dgm:pt>
    <dgm:pt modelId="{BFA40EE6-463C-4CB3-9466-2B2EE54E7318}" type="parTrans" cxnId="{DBB7F069-8CF6-47E1-B833-F81C042F1CC5}">
      <dgm:prSet/>
      <dgm:spPr/>
      <dgm:t>
        <a:bodyPr/>
        <a:lstStyle/>
        <a:p>
          <a:endParaRPr lang="en-US" b="1">
            <a:solidFill>
              <a:srgbClr val="002060"/>
            </a:solidFill>
          </a:endParaRPr>
        </a:p>
      </dgm:t>
    </dgm:pt>
    <dgm:pt modelId="{FD3698C0-ED2E-4695-8556-BE6A31A3BEC1}" type="sibTrans" cxnId="{DBB7F069-8CF6-47E1-B833-F81C042F1CC5}">
      <dgm:prSet/>
      <dgm:spPr/>
      <dgm:t>
        <a:bodyPr/>
        <a:lstStyle/>
        <a:p>
          <a:endParaRPr lang="en-US" b="1">
            <a:solidFill>
              <a:srgbClr val="002060"/>
            </a:solidFill>
          </a:endParaRPr>
        </a:p>
      </dgm:t>
    </dgm:pt>
    <dgm:pt modelId="{80A99D6B-FA0F-446B-ACDD-B1D210CEFF47}">
      <dgm:prSet phldrT="[Text]" custT="1"/>
      <dgm:spPr/>
      <dgm:t>
        <a:bodyPr/>
        <a:lstStyle/>
        <a:p>
          <a:r>
            <a:rPr lang="en-US" sz="1400" dirty="0" err="1">
              <a:latin typeface="Work Sans Light" pitchFamily="2" charset="0"/>
            </a:rPr>
            <a:t>Tư</a:t>
          </a:r>
          <a:r>
            <a:rPr lang="en-US" sz="1400" dirty="0">
              <a:latin typeface="Work Sans Light" pitchFamily="2" charset="0"/>
            </a:rPr>
            <a:t> </a:t>
          </a:r>
          <a:r>
            <a:rPr lang="en-US" sz="1400" dirty="0" err="1">
              <a:latin typeface="Work Sans Light" pitchFamily="2" charset="0"/>
            </a:rPr>
            <a:t>tưởng</a:t>
          </a:r>
          <a:r>
            <a:rPr lang="en-US" sz="1400" dirty="0">
              <a:latin typeface="Work Sans Light" pitchFamily="2" charset="0"/>
            </a:rPr>
            <a:t> </a:t>
          </a:r>
          <a:r>
            <a:rPr lang="en-US" sz="1400" dirty="0" err="1">
              <a:latin typeface="Work Sans Light" pitchFamily="2" charset="0"/>
            </a:rPr>
            <a:t>chỉ</a:t>
          </a:r>
          <a:r>
            <a:rPr lang="en-US" sz="1400" dirty="0">
              <a:latin typeface="Work Sans Light" pitchFamily="2" charset="0"/>
            </a:rPr>
            <a:t> </a:t>
          </a:r>
          <a:r>
            <a:rPr lang="en-US" sz="1400" dirty="0" err="1">
              <a:latin typeface="Work Sans Light" pitchFamily="2" charset="0"/>
            </a:rPr>
            <a:t>đạo</a:t>
          </a:r>
          <a:r>
            <a:rPr lang="en-US" sz="1400" dirty="0">
              <a:latin typeface="Work Sans Light" pitchFamily="2" charset="0"/>
            </a:rPr>
            <a:t> </a:t>
          </a:r>
          <a:r>
            <a:rPr lang="en-US" sz="1400" dirty="0" err="1">
              <a:latin typeface="Work Sans Light" pitchFamily="2" charset="0"/>
            </a:rPr>
            <a:t>và</a:t>
          </a:r>
          <a:r>
            <a:rPr lang="en-US" sz="1400" dirty="0">
              <a:latin typeface="Work Sans Light" pitchFamily="2" charset="0"/>
            </a:rPr>
            <a:t> </a:t>
          </a:r>
          <a:r>
            <a:rPr lang="en-US" sz="1400" dirty="0" err="1">
              <a:latin typeface="Work Sans Light" pitchFamily="2" charset="0"/>
            </a:rPr>
            <a:t>phương</a:t>
          </a:r>
          <a:r>
            <a:rPr lang="en-US" sz="1400" dirty="0">
              <a:latin typeface="Work Sans Light" pitchFamily="2" charset="0"/>
            </a:rPr>
            <a:t> </a:t>
          </a:r>
          <a:r>
            <a:rPr lang="en-US" sz="1400" dirty="0" err="1">
              <a:latin typeface="Work Sans Light" pitchFamily="2" charset="0"/>
            </a:rPr>
            <a:t>châm</a:t>
          </a:r>
          <a:r>
            <a:rPr lang="en-US" sz="1400" dirty="0">
              <a:latin typeface="Work Sans Light" pitchFamily="2" charset="0"/>
            </a:rPr>
            <a:t> </a:t>
          </a:r>
          <a:r>
            <a:rPr lang="en-US" sz="1400" dirty="0" err="1">
              <a:latin typeface="Work Sans Light" pitchFamily="2" charset="0"/>
            </a:rPr>
            <a:t>đấu</a:t>
          </a:r>
          <a:r>
            <a:rPr lang="en-US" sz="1400" dirty="0">
              <a:latin typeface="Work Sans Light" pitchFamily="2" charset="0"/>
            </a:rPr>
            <a:t> </a:t>
          </a:r>
          <a:r>
            <a:rPr lang="en-US" sz="1400" dirty="0" err="1">
              <a:latin typeface="Work Sans Light" pitchFamily="2" charset="0"/>
            </a:rPr>
            <a:t>tranh</a:t>
          </a:r>
          <a:r>
            <a:rPr lang="en-US" sz="1400" dirty="0">
              <a:latin typeface="Work Sans Light" pitchFamily="2" charset="0"/>
            </a:rPr>
            <a:t> ở </a:t>
          </a:r>
          <a:r>
            <a:rPr lang="en-US" sz="1400" dirty="0" err="1">
              <a:latin typeface="Work Sans Light" pitchFamily="2" charset="0"/>
            </a:rPr>
            <a:t>miền</a:t>
          </a:r>
          <a:r>
            <a:rPr lang="en-US" sz="1400" dirty="0">
              <a:latin typeface="Work Sans Light" pitchFamily="2" charset="0"/>
            </a:rPr>
            <a:t> Nam</a:t>
          </a:r>
        </a:p>
      </dgm:t>
    </dgm:pt>
    <dgm:pt modelId="{88D32CEF-D73D-4777-9E1D-E1FBBFF025EC}" type="parTrans" cxnId="{F7CAD8C4-C81E-42B6-A3F6-0D4F51C50F8E}">
      <dgm:prSet/>
      <dgm:spPr/>
      <dgm:t>
        <a:bodyPr/>
        <a:lstStyle/>
        <a:p>
          <a:endParaRPr lang="en-US" b="1">
            <a:solidFill>
              <a:srgbClr val="002060"/>
            </a:solidFill>
          </a:endParaRPr>
        </a:p>
      </dgm:t>
    </dgm:pt>
    <dgm:pt modelId="{07A2FB9D-514A-4BE6-8431-3DB3112E212C}" type="sibTrans" cxnId="{F7CAD8C4-C81E-42B6-A3F6-0D4F51C50F8E}">
      <dgm:prSet/>
      <dgm:spPr/>
      <dgm:t>
        <a:bodyPr/>
        <a:lstStyle/>
        <a:p>
          <a:endParaRPr lang="en-US" b="1">
            <a:solidFill>
              <a:srgbClr val="002060"/>
            </a:solidFill>
          </a:endParaRPr>
        </a:p>
      </dgm:t>
    </dgm:pt>
    <dgm:pt modelId="{E4525BC2-B28E-4921-8C8E-7808C490C512}">
      <dgm:prSet phldrT="[Text]" custT="1"/>
      <dgm:spPr/>
      <dgm:t>
        <a:bodyPr/>
        <a:lstStyle/>
        <a:p>
          <a:r>
            <a:rPr lang="en-US" sz="1400" dirty="0" err="1">
              <a:latin typeface="Work Sans Light" pitchFamily="2" charset="0"/>
            </a:rPr>
            <a:t>Tư</a:t>
          </a:r>
          <a:r>
            <a:rPr lang="en-US" sz="1400" dirty="0">
              <a:latin typeface="Work Sans Light" pitchFamily="2" charset="0"/>
            </a:rPr>
            <a:t> </a:t>
          </a:r>
          <a:r>
            <a:rPr lang="en-US" sz="1400" dirty="0" err="1">
              <a:latin typeface="Work Sans Light" pitchFamily="2" charset="0"/>
            </a:rPr>
            <a:t>tưởng</a:t>
          </a:r>
          <a:r>
            <a:rPr lang="en-US" sz="1400" dirty="0">
              <a:latin typeface="Work Sans Light" pitchFamily="2" charset="0"/>
            </a:rPr>
            <a:t> </a:t>
          </a:r>
          <a:r>
            <a:rPr lang="en-US" sz="1400" dirty="0" err="1">
              <a:latin typeface="Work Sans Light" pitchFamily="2" charset="0"/>
            </a:rPr>
            <a:t>chỉ</a:t>
          </a:r>
          <a:r>
            <a:rPr lang="en-US" sz="1400" dirty="0">
              <a:latin typeface="Work Sans Light" pitchFamily="2" charset="0"/>
            </a:rPr>
            <a:t> </a:t>
          </a:r>
          <a:r>
            <a:rPr lang="en-US" sz="1400" dirty="0" err="1">
              <a:latin typeface="Work Sans Light" pitchFamily="2" charset="0"/>
            </a:rPr>
            <a:t>đạo</a:t>
          </a:r>
          <a:r>
            <a:rPr lang="en-US" sz="1400" dirty="0">
              <a:latin typeface="Work Sans Light" pitchFamily="2" charset="0"/>
            </a:rPr>
            <a:t> ở </a:t>
          </a:r>
          <a:r>
            <a:rPr lang="en-US" sz="1400" dirty="0" err="1">
              <a:latin typeface="Work Sans Light" pitchFamily="2" charset="0"/>
            </a:rPr>
            <a:t>Miền</a:t>
          </a:r>
          <a:r>
            <a:rPr lang="en-US" sz="1400" dirty="0">
              <a:latin typeface="Work Sans Light" pitchFamily="2" charset="0"/>
            </a:rPr>
            <a:t> </a:t>
          </a:r>
          <a:r>
            <a:rPr lang="en-US" sz="1400" dirty="0" err="1">
              <a:latin typeface="Work Sans Light" pitchFamily="2" charset="0"/>
            </a:rPr>
            <a:t>Bắc</a:t>
          </a:r>
          <a:endParaRPr lang="en-US" sz="1400" dirty="0">
            <a:latin typeface="Work Sans Light" pitchFamily="2" charset="0"/>
          </a:endParaRPr>
        </a:p>
      </dgm:t>
    </dgm:pt>
    <dgm:pt modelId="{4E8B7475-07D5-4077-A3E6-9D544B32BDD9}" type="parTrans" cxnId="{ABD16E32-D3C4-4985-890A-3539828AB5FA}">
      <dgm:prSet/>
      <dgm:spPr/>
      <dgm:t>
        <a:bodyPr/>
        <a:lstStyle/>
        <a:p>
          <a:endParaRPr lang="en-US" b="1">
            <a:solidFill>
              <a:srgbClr val="002060"/>
            </a:solidFill>
          </a:endParaRPr>
        </a:p>
      </dgm:t>
    </dgm:pt>
    <dgm:pt modelId="{58227963-2680-4B69-B54B-6196C077842F}" type="sibTrans" cxnId="{ABD16E32-D3C4-4985-890A-3539828AB5FA}">
      <dgm:prSet/>
      <dgm:spPr/>
      <dgm:t>
        <a:bodyPr/>
        <a:lstStyle/>
        <a:p>
          <a:endParaRPr lang="en-US" b="1">
            <a:solidFill>
              <a:srgbClr val="002060"/>
            </a:solidFill>
          </a:endParaRPr>
        </a:p>
      </dgm:t>
    </dgm:pt>
    <dgm:pt modelId="{E5B12E27-7E1A-4F89-851E-A76947994716}">
      <dgm:prSet phldrT="[Text]" custT="1"/>
      <dgm:spPr/>
      <dgm:t>
        <a:bodyPr/>
        <a:lstStyle/>
        <a:p>
          <a:r>
            <a:rPr lang="en-US" sz="1400" dirty="0" err="1">
              <a:latin typeface="Work Sans Light" pitchFamily="2" charset="0"/>
            </a:rPr>
            <a:t>Nhiệm</a:t>
          </a:r>
          <a:r>
            <a:rPr lang="en-US" sz="1400" dirty="0">
              <a:latin typeface="Work Sans Light" pitchFamily="2" charset="0"/>
            </a:rPr>
            <a:t> </a:t>
          </a:r>
          <a:r>
            <a:rPr lang="en-US" sz="1400" dirty="0" err="1">
              <a:latin typeface="Work Sans Light" pitchFamily="2" charset="0"/>
            </a:rPr>
            <a:t>vụ</a:t>
          </a:r>
          <a:r>
            <a:rPr lang="en-US" sz="1400" dirty="0">
              <a:latin typeface="Work Sans Light" pitchFamily="2" charset="0"/>
            </a:rPr>
            <a:t> </a:t>
          </a:r>
          <a:r>
            <a:rPr lang="en-US" sz="1400" dirty="0" err="1">
              <a:latin typeface="Work Sans Light" pitchFamily="2" charset="0"/>
            </a:rPr>
            <a:t>và</a:t>
          </a:r>
          <a:r>
            <a:rPr lang="en-US" sz="1400" dirty="0">
              <a:latin typeface="Work Sans Light" pitchFamily="2" charset="0"/>
            </a:rPr>
            <a:t> </a:t>
          </a:r>
          <a:r>
            <a:rPr lang="en-US" sz="1400" dirty="0" err="1">
              <a:latin typeface="Work Sans Light" pitchFamily="2" charset="0"/>
            </a:rPr>
            <a:t>mối</a:t>
          </a:r>
          <a:r>
            <a:rPr lang="en-US" sz="1400" dirty="0">
              <a:latin typeface="Work Sans Light" pitchFamily="2" charset="0"/>
            </a:rPr>
            <a:t> </a:t>
          </a:r>
          <a:r>
            <a:rPr lang="en-US" sz="1400" dirty="0" err="1">
              <a:latin typeface="Work Sans Light" pitchFamily="2" charset="0"/>
            </a:rPr>
            <a:t>quan</a:t>
          </a:r>
          <a:r>
            <a:rPr lang="en-US" sz="1400" dirty="0">
              <a:latin typeface="Work Sans Light" pitchFamily="2" charset="0"/>
            </a:rPr>
            <a:t> </a:t>
          </a:r>
          <a:r>
            <a:rPr lang="en-US" sz="1400" dirty="0" err="1">
              <a:latin typeface="Work Sans Light" pitchFamily="2" charset="0"/>
            </a:rPr>
            <a:t>hệ</a:t>
          </a:r>
          <a:r>
            <a:rPr lang="en-US" sz="1400" dirty="0">
              <a:latin typeface="Work Sans Light" pitchFamily="2" charset="0"/>
            </a:rPr>
            <a:t> </a:t>
          </a:r>
          <a:r>
            <a:rPr lang="en-US" sz="1400" dirty="0" err="1">
              <a:latin typeface="Work Sans Light" pitchFamily="2" charset="0"/>
            </a:rPr>
            <a:t>giữa</a:t>
          </a:r>
          <a:r>
            <a:rPr lang="en-US" sz="1400" dirty="0">
              <a:latin typeface="Work Sans Light" pitchFamily="2" charset="0"/>
            </a:rPr>
            <a:t> </a:t>
          </a:r>
          <a:r>
            <a:rPr lang="en-US" sz="1400" dirty="0" err="1">
              <a:latin typeface="Work Sans Light" pitchFamily="2" charset="0"/>
            </a:rPr>
            <a:t>cuộc</a:t>
          </a:r>
          <a:r>
            <a:rPr lang="en-US" sz="1400" dirty="0">
              <a:latin typeface="Work Sans Light" pitchFamily="2" charset="0"/>
            </a:rPr>
            <a:t> </a:t>
          </a:r>
          <a:r>
            <a:rPr lang="en-US" sz="1400" dirty="0" err="1">
              <a:latin typeface="Work Sans Light" pitchFamily="2" charset="0"/>
            </a:rPr>
            <a:t>chiến</a:t>
          </a:r>
          <a:r>
            <a:rPr lang="en-US" sz="1400" dirty="0">
              <a:latin typeface="Work Sans Light" pitchFamily="2" charset="0"/>
            </a:rPr>
            <a:t> </a:t>
          </a:r>
          <a:r>
            <a:rPr lang="en-US" sz="1400" dirty="0" err="1">
              <a:latin typeface="Work Sans Light" pitchFamily="2" charset="0"/>
            </a:rPr>
            <a:t>đấu</a:t>
          </a:r>
          <a:r>
            <a:rPr lang="en-US" sz="1400" dirty="0">
              <a:latin typeface="Work Sans Light" pitchFamily="2" charset="0"/>
            </a:rPr>
            <a:t> ở </a:t>
          </a:r>
          <a:r>
            <a:rPr lang="en-US" sz="1400" dirty="0" err="1">
              <a:latin typeface="Work Sans Light" pitchFamily="2" charset="0"/>
            </a:rPr>
            <a:t>hai</a:t>
          </a:r>
          <a:r>
            <a:rPr lang="en-US" sz="1400" dirty="0">
              <a:latin typeface="Work Sans Light" pitchFamily="2" charset="0"/>
            </a:rPr>
            <a:t> </a:t>
          </a:r>
          <a:r>
            <a:rPr lang="en-US" sz="1400" dirty="0" err="1">
              <a:latin typeface="Work Sans Light" pitchFamily="2" charset="0"/>
            </a:rPr>
            <a:t>miền</a:t>
          </a:r>
          <a:endParaRPr lang="en-US" sz="1400" dirty="0">
            <a:latin typeface="Work Sans Light" pitchFamily="2" charset="0"/>
          </a:endParaRPr>
        </a:p>
      </dgm:t>
    </dgm:pt>
    <dgm:pt modelId="{119B70A5-A726-4739-B12B-D938855024EE}" type="parTrans" cxnId="{B8FA0321-447F-4D1A-9294-2C95FB4B1D5F}">
      <dgm:prSet/>
      <dgm:spPr/>
      <dgm:t>
        <a:bodyPr/>
        <a:lstStyle/>
        <a:p>
          <a:endParaRPr lang="en-US" b="1">
            <a:solidFill>
              <a:srgbClr val="002060"/>
            </a:solidFill>
          </a:endParaRPr>
        </a:p>
      </dgm:t>
    </dgm:pt>
    <dgm:pt modelId="{4F37B75E-7BF3-4C23-8DD5-D3F49C4901E3}" type="sibTrans" cxnId="{B8FA0321-447F-4D1A-9294-2C95FB4B1D5F}">
      <dgm:prSet/>
      <dgm:spPr/>
      <dgm:t>
        <a:bodyPr/>
        <a:lstStyle/>
        <a:p>
          <a:endParaRPr lang="en-US" b="1">
            <a:solidFill>
              <a:srgbClr val="002060"/>
            </a:solidFill>
          </a:endParaRPr>
        </a:p>
      </dgm:t>
    </dgm:pt>
    <dgm:pt modelId="{6A9843B0-DB3C-40E6-BDCF-E66878408792}" type="pres">
      <dgm:prSet presAssocID="{A18A94A2-DED4-4AF3-BFFB-4A42E2460BF2}" presName="linear" presStyleCnt="0">
        <dgm:presLayoutVars>
          <dgm:dir/>
          <dgm:animLvl val="lvl"/>
          <dgm:resizeHandles val="exact"/>
        </dgm:presLayoutVars>
      </dgm:prSet>
      <dgm:spPr/>
      <dgm:t>
        <a:bodyPr/>
        <a:lstStyle/>
        <a:p>
          <a:endParaRPr lang="en-US"/>
        </a:p>
      </dgm:t>
    </dgm:pt>
    <dgm:pt modelId="{BA9623DB-8041-460C-8797-CCFF47140C6E}" type="pres">
      <dgm:prSet presAssocID="{10C912F8-5FE3-413E-AA22-857649C3E74F}" presName="parentLin" presStyleCnt="0"/>
      <dgm:spPr/>
    </dgm:pt>
    <dgm:pt modelId="{337A72CB-83D7-4222-94B6-78E702273920}" type="pres">
      <dgm:prSet presAssocID="{10C912F8-5FE3-413E-AA22-857649C3E74F}" presName="parentLeftMargin" presStyleLbl="node1" presStyleIdx="0" presStyleCnt="6"/>
      <dgm:spPr/>
      <dgm:t>
        <a:bodyPr/>
        <a:lstStyle/>
        <a:p>
          <a:endParaRPr lang="en-US"/>
        </a:p>
      </dgm:t>
    </dgm:pt>
    <dgm:pt modelId="{9E98AA1C-E323-44CD-A7F1-6058A3EC5CD6}" type="pres">
      <dgm:prSet presAssocID="{10C912F8-5FE3-413E-AA22-857649C3E74F}" presName="parentText" presStyleLbl="node1" presStyleIdx="0" presStyleCnt="6" custLinFactNeighborY="26475">
        <dgm:presLayoutVars>
          <dgm:chMax val="0"/>
          <dgm:bulletEnabled val="1"/>
        </dgm:presLayoutVars>
      </dgm:prSet>
      <dgm:spPr/>
      <dgm:t>
        <a:bodyPr/>
        <a:lstStyle/>
        <a:p>
          <a:endParaRPr lang="en-US"/>
        </a:p>
      </dgm:t>
    </dgm:pt>
    <dgm:pt modelId="{AFC470DF-900E-43EE-A9CC-4C74D9FDA7B2}" type="pres">
      <dgm:prSet presAssocID="{10C912F8-5FE3-413E-AA22-857649C3E74F}" presName="negativeSpace" presStyleCnt="0"/>
      <dgm:spPr/>
    </dgm:pt>
    <dgm:pt modelId="{7954C023-C4D2-45DC-8C1A-FE9E8CA3578C}" type="pres">
      <dgm:prSet presAssocID="{10C912F8-5FE3-413E-AA22-857649C3E74F}" presName="childText" presStyleLbl="conFgAcc1" presStyleIdx="0" presStyleCnt="6" custLinFactY="9585" custLinFactNeighborX="-467" custLinFactNeighborY="100000">
        <dgm:presLayoutVars>
          <dgm:bulletEnabled val="1"/>
        </dgm:presLayoutVars>
      </dgm:prSet>
      <dgm:spPr/>
    </dgm:pt>
    <dgm:pt modelId="{2255197F-67B8-4E5A-9F55-E349E313BF16}" type="pres">
      <dgm:prSet presAssocID="{D41D2986-8FE4-41E6-BA6A-A4A126D6E108}" presName="spaceBetweenRectangles" presStyleCnt="0"/>
      <dgm:spPr/>
    </dgm:pt>
    <dgm:pt modelId="{F546FD01-EC90-4E2C-94D2-BDCCB0324C79}" type="pres">
      <dgm:prSet presAssocID="{BC8509AA-B196-4E5A-917D-7846B4959448}" presName="parentLin" presStyleCnt="0"/>
      <dgm:spPr/>
    </dgm:pt>
    <dgm:pt modelId="{E69E39F3-C151-40EF-910C-552B13412446}" type="pres">
      <dgm:prSet presAssocID="{BC8509AA-B196-4E5A-917D-7846B4959448}" presName="parentLeftMargin" presStyleLbl="node1" presStyleIdx="0" presStyleCnt="6"/>
      <dgm:spPr/>
      <dgm:t>
        <a:bodyPr/>
        <a:lstStyle/>
        <a:p>
          <a:endParaRPr lang="en-US"/>
        </a:p>
      </dgm:t>
    </dgm:pt>
    <dgm:pt modelId="{3A9D35AA-0D42-4411-93AF-A561C72DE8C5}" type="pres">
      <dgm:prSet presAssocID="{BC8509AA-B196-4E5A-917D-7846B4959448}" presName="parentText" presStyleLbl="node1" presStyleIdx="1" presStyleCnt="6" custLinFactNeighborY="26475">
        <dgm:presLayoutVars>
          <dgm:chMax val="0"/>
          <dgm:bulletEnabled val="1"/>
        </dgm:presLayoutVars>
      </dgm:prSet>
      <dgm:spPr/>
      <dgm:t>
        <a:bodyPr/>
        <a:lstStyle/>
        <a:p>
          <a:endParaRPr lang="en-US"/>
        </a:p>
      </dgm:t>
    </dgm:pt>
    <dgm:pt modelId="{38ED9AAA-2DB8-4AA1-A46C-92667B22AA84}" type="pres">
      <dgm:prSet presAssocID="{BC8509AA-B196-4E5A-917D-7846B4959448}" presName="negativeSpace" presStyleCnt="0"/>
      <dgm:spPr/>
    </dgm:pt>
    <dgm:pt modelId="{2B2C4C7C-9AAC-4B14-B413-D3CD604C9A2D}" type="pres">
      <dgm:prSet presAssocID="{BC8509AA-B196-4E5A-917D-7846B4959448}" presName="childText" presStyleLbl="conFgAcc1" presStyleIdx="1" presStyleCnt="6" custLinFactY="9585" custLinFactNeighborY="100000">
        <dgm:presLayoutVars>
          <dgm:bulletEnabled val="1"/>
        </dgm:presLayoutVars>
      </dgm:prSet>
      <dgm:spPr/>
    </dgm:pt>
    <dgm:pt modelId="{F0134B6C-9289-4838-9B5D-66C2A44158B1}" type="pres">
      <dgm:prSet presAssocID="{0D5984A2-7777-4473-A0D2-32E9E6970A41}" presName="spaceBetweenRectangles" presStyleCnt="0"/>
      <dgm:spPr/>
    </dgm:pt>
    <dgm:pt modelId="{A6AFCEC0-93B3-4D7E-9C12-A7EF9073E203}" type="pres">
      <dgm:prSet presAssocID="{19D8C76F-DCA2-4071-88F9-0A4C8D2C1FAC}" presName="parentLin" presStyleCnt="0"/>
      <dgm:spPr/>
    </dgm:pt>
    <dgm:pt modelId="{E34246A1-5151-4DE0-98EA-56F84169A860}" type="pres">
      <dgm:prSet presAssocID="{19D8C76F-DCA2-4071-88F9-0A4C8D2C1FAC}" presName="parentLeftMargin" presStyleLbl="node1" presStyleIdx="1" presStyleCnt="6"/>
      <dgm:spPr/>
      <dgm:t>
        <a:bodyPr/>
        <a:lstStyle/>
        <a:p>
          <a:endParaRPr lang="en-US"/>
        </a:p>
      </dgm:t>
    </dgm:pt>
    <dgm:pt modelId="{24488201-4327-473E-BA62-EBD62569D6C4}" type="pres">
      <dgm:prSet presAssocID="{19D8C76F-DCA2-4071-88F9-0A4C8D2C1FAC}" presName="parentText" presStyleLbl="node1" presStyleIdx="2" presStyleCnt="6" custLinFactNeighborY="26475">
        <dgm:presLayoutVars>
          <dgm:chMax val="0"/>
          <dgm:bulletEnabled val="1"/>
        </dgm:presLayoutVars>
      </dgm:prSet>
      <dgm:spPr/>
      <dgm:t>
        <a:bodyPr/>
        <a:lstStyle/>
        <a:p>
          <a:endParaRPr lang="en-US"/>
        </a:p>
      </dgm:t>
    </dgm:pt>
    <dgm:pt modelId="{83FCAD2F-083D-4D24-91A4-296A3EDC99AE}" type="pres">
      <dgm:prSet presAssocID="{19D8C76F-DCA2-4071-88F9-0A4C8D2C1FAC}" presName="negativeSpace" presStyleCnt="0"/>
      <dgm:spPr/>
    </dgm:pt>
    <dgm:pt modelId="{71F09219-4E07-4F23-8E78-10A122A6C21C}" type="pres">
      <dgm:prSet presAssocID="{19D8C76F-DCA2-4071-88F9-0A4C8D2C1FAC}" presName="childText" presStyleLbl="conFgAcc1" presStyleIdx="2" presStyleCnt="6" custLinFactY="9585" custLinFactNeighborY="100000">
        <dgm:presLayoutVars>
          <dgm:bulletEnabled val="1"/>
        </dgm:presLayoutVars>
      </dgm:prSet>
      <dgm:spPr/>
    </dgm:pt>
    <dgm:pt modelId="{7021DB80-2022-4342-8E61-64FD0E210F0A}" type="pres">
      <dgm:prSet presAssocID="{FD3698C0-ED2E-4695-8556-BE6A31A3BEC1}" presName="spaceBetweenRectangles" presStyleCnt="0"/>
      <dgm:spPr/>
    </dgm:pt>
    <dgm:pt modelId="{128D642B-7958-44B0-AEF1-0462A631CBB1}" type="pres">
      <dgm:prSet presAssocID="{80A99D6B-FA0F-446B-ACDD-B1D210CEFF47}" presName="parentLin" presStyleCnt="0"/>
      <dgm:spPr/>
    </dgm:pt>
    <dgm:pt modelId="{A01821ED-FB97-44C1-87A6-0043619E822C}" type="pres">
      <dgm:prSet presAssocID="{80A99D6B-FA0F-446B-ACDD-B1D210CEFF47}" presName="parentLeftMargin" presStyleLbl="node1" presStyleIdx="2" presStyleCnt="6"/>
      <dgm:spPr/>
      <dgm:t>
        <a:bodyPr/>
        <a:lstStyle/>
        <a:p>
          <a:endParaRPr lang="en-US"/>
        </a:p>
      </dgm:t>
    </dgm:pt>
    <dgm:pt modelId="{6B11E8FA-D647-4044-A673-204C6336450D}" type="pres">
      <dgm:prSet presAssocID="{80A99D6B-FA0F-446B-ACDD-B1D210CEFF47}" presName="parentText" presStyleLbl="node1" presStyleIdx="3" presStyleCnt="6" custLinFactNeighborY="26475">
        <dgm:presLayoutVars>
          <dgm:chMax val="0"/>
          <dgm:bulletEnabled val="1"/>
        </dgm:presLayoutVars>
      </dgm:prSet>
      <dgm:spPr/>
      <dgm:t>
        <a:bodyPr/>
        <a:lstStyle/>
        <a:p>
          <a:endParaRPr lang="en-US"/>
        </a:p>
      </dgm:t>
    </dgm:pt>
    <dgm:pt modelId="{DCF864D7-9BC9-400F-81F7-287B9959013E}" type="pres">
      <dgm:prSet presAssocID="{80A99D6B-FA0F-446B-ACDD-B1D210CEFF47}" presName="negativeSpace" presStyleCnt="0"/>
      <dgm:spPr/>
    </dgm:pt>
    <dgm:pt modelId="{9673F428-3718-46A1-BF29-568FD85A3A1F}" type="pres">
      <dgm:prSet presAssocID="{80A99D6B-FA0F-446B-ACDD-B1D210CEFF47}" presName="childText" presStyleLbl="conFgAcc1" presStyleIdx="3" presStyleCnt="6" custLinFactY="9585" custLinFactNeighborY="100000">
        <dgm:presLayoutVars>
          <dgm:bulletEnabled val="1"/>
        </dgm:presLayoutVars>
      </dgm:prSet>
      <dgm:spPr/>
    </dgm:pt>
    <dgm:pt modelId="{E768BA47-63F9-42FC-8658-F200D14BEBC8}" type="pres">
      <dgm:prSet presAssocID="{07A2FB9D-514A-4BE6-8431-3DB3112E212C}" presName="spaceBetweenRectangles" presStyleCnt="0"/>
      <dgm:spPr/>
    </dgm:pt>
    <dgm:pt modelId="{FBDFA70D-2A20-4E41-8F55-08687BD6233F}" type="pres">
      <dgm:prSet presAssocID="{E4525BC2-B28E-4921-8C8E-7808C490C512}" presName="parentLin" presStyleCnt="0"/>
      <dgm:spPr/>
    </dgm:pt>
    <dgm:pt modelId="{E0C0654F-DEC8-4678-BA11-F460545C4D76}" type="pres">
      <dgm:prSet presAssocID="{E4525BC2-B28E-4921-8C8E-7808C490C512}" presName="parentLeftMargin" presStyleLbl="node1" presStyleIdx="3" presStyleCnt="6"/>
      <dgm:spPr/>
      <dgm:t>
        <a:bodyPr/>
        <a:lstStyle/>
        <a:p>
          <a:endParaRPr lang="en-US"/>
        </a:p>
      </dgm:t>
    </dgm:pt>
    <dgm:pt modelId="{852826A7-49B7-4C13-97FA-5D62D75F1981}" type="pres">
      <dgm:prSet presAssocID="{E4525BC2-B28E-4921-8C8E-7808C490C512}" presName="parentText" presStyleLbl="node1" presStyleIdx="4" presStyleCnt="6" custLinFactNeighborY="26475">
        <dgm:presLayoutVars>
          <dgm:chMax val="0"/>
          <dgm:bulletEnabled val="1"/>
        </dgm:presLayoutVars>
      </dgm:prSet>
      <dgm:spPr/>
      <dgm:t>
        <a:bodyPr/>
        <a:lstStyle/>
        <a:p>
          <a:endParaRPr lang="en-US"/>
        </a:p>
      </dgm:t>
    </dgm:pt>
    <dgm:pt modelId="{6D4FFE83-34C9-4F56-A39A-687B082B8012}" type="pres">
      <dgm:prSet presAssocID="{E4525BC2-B28E-4921-8C8E-7808C490C512}" presName="negativeSpace" presStyleCnt="0"/>
      <dgm:spPr/>
    </dgm:pt>
    <dgm:pt modelId="{28E1F4D7-F916-401E-AD52-D2529AFADFEA}" type="pres">
      <dgm:prSet presAssocID="{E4525BC2-B28E-4921-8C8E-7808C490C512}" presName="childText" presStyleLbl="conFgAcc1" presStyleIdx="4" presStyleCnt="6" custLinFactY="9585" custLinFactNeighborY="100000">
        <dgm:presLayoutVars>
          <dgm:bulletEnabled val="1"/>
        </dgm:presLayoutVars>
      </dgm:prSet>
      <dgm:spPr/>
    </dgm:pt>
    <dgm:pt modelId="{EB1DA306-46AF-489D-BB25-6443CFD02F69}" type="pres">
      <dgm:prSet presAssocID="{58227963-2680-4B69-B54B-6196C077842F}" presName="spaceBetweenRectangles" presStyleCnt="0"/>
      <dgm:spPr/>
    </dgm:pt>
    <dgm:pt modelId="{266ACAB4-1547-43FB-BBC1-1527821C7845}" type="pres">
      <dgm:prSet presAssocID="{E5B12E27-7E1A-4F89-851E-A76947994716}" presName="parentLin" presStyleCnt="0"/>
      <dgm:spPr/>
    </dgm:pt>
    <dgm:pt modelId="{E4BCA2C2-7C68-4486-9B04-C422C5EAC67A}" type="pres">
      <dgm:prSet presAssocID="{E5B12E27-7E1A-4F89-851E-A76947994716}" presName="parentLeftMargin" presStyleLbl="node1" presStyleIdx="4" presStyleCnt="6"/>
      <dgm:spPr/>
      <dgm:t>
        <a:bodyPr/>
        <a:lstStyle/>
        <a:p>
          <a:endParaRPr lang="en-US"/>
        </a:p>
      </dgm:t>
    </dgm:pt>
    <dgm:pt modelId="{8BA569A1-01E8-4A5A-BA6C-0EA608244D64}" type="pres">
      <dgm:prSet presAssocID="{E5B12E27-7E1A-4F89-851E-A76947994716}" presName="parentText" presStyleLbl="node1" presStyleIdx="5" presStyleCnt="6" custLinFactNeighborY="26475">
        <dgm:presLayoutVars>
          <dgm:chMax val="0"/>
          <dgm:bulletEnabled val="1"/>
        </dgm:presLayoutVars>
      </dgm:prSet>
      <dgm:spPr/>
      <dgm:t>
        <a:bodyPr/>
        <a:lstStyle/>
        <a:p>
          <a:endParaRPr lang="en-US"/>
        </a:p>
      </dgm:t>
    </dgm:pt>
    <dgm:pt modelId="{5CB8816C-0CD6-42AA-BD3B-9E6F4BF1F2FB}" type="pres">
      <dgm:prSet presAssocID="{E5B12E27-7E1A-4F89-851E-A76947994716}" presName="negativeSpace" presStyleCnt="0"/>
      <dgm:spPr/>
    </dgm:pt>
    <dgm:pt modelId="{1E406D17-7980-425D-B0C7-B7B295E32069}" type="pres">
      <dgm:prSet presAssocID="{E5B12E27-7E1A-4F89-851E-A76947994716}" presName="childText" presStyleLbl="conFgAcc1" presStyleIdx="5" presStyleCnt="6" custLinFactNeighborY="52950">
        <dgm:presLayoutVars>
          <dgm:bulletEnabled val="1"/>
        </dgm:presLayoutVars>
      </dgm:prSet>
      <dgm:spPr/>
    </dgm:pt>
  </dgm:ptLst>
  <dgm:cxnLst>
    <dgm:cxn modelId="{4E58AAE6-E335-4486-AC35-F5C4D590B508}" type="presOf" srcId="{10C912F8-5FE3-413E-AA22-857649C3E74F}" destId="{337A72CB-83D7-4222-94B6-78E702273920}" srcOrd="0" destOrd="0" presId="urn:microsoft.com/office/officeart/2005/8/layout/list1"/>
    <dgm:cxn modelId="{B4897ACF-E33B-451F-8868-86465531E500}" srcId="{A18A94A2-DED4-4AF3-BFFB-4A42E2460BF2}" destId="{10C912F8-5FE3-413E-AA22-857649C3E74F}" srcOrd="0" destOrd="0" parTransId="{FE72AFA0-2298-43E3-BEAD-09EA9F7ED2D4}" sibTransId="{D41D2986-8FE4-41E6-BA6A-A4A126D6E108}"/>
    <dgm:cxn modelId="{7A290913-4AEE-4874-AE28-66EE53D6D97D}" type="presOf" srcId="{80A99D6B-FA0F-446B-ACDD-B1D210CEFF47}" destId="{6B11E8FA-D647-4044-A673-204C6336450D}" srcOrd="1" destOrd="0" presId="urn:microsoft.com/office/officeart/2005/8/layout/list1"/>
    <dgm:cxn modelId="{75101940-2204-4B89-A2C6-30769C3150D2}" type="presOf" srcId="{A18A94A2-DED4-4AF3-BFFB-4A42E2460BF2}" destId="{6A9843B0-DB3C-40E6-BDCF-E66878408792}" srcOrd="0" destOrd="0" presId="urn:microsoft.com/office/officeart/2005/8/layout/list1"/>
    <dgm:cxn modelId="{FC21824E-C009-48DE-881B-7EEE64ED227D}" type="presOf" srcId="{E5B12E27-7E1A-4F89-851E-A76947994716}" destId="{8BA569A1-01E8-4A5A-BA6C-0EA608244D64}" srcOrd="1" destOrd="0" presId="urn:microsoft.com/office/officeart/2005/8/layout/list1"/>
    <dgm:cxn modelId="{A794B0BB-128C-42DD-B58B-7A8108D98438}" type="presOf" srcId="{E4525BC2-B28E-4921-8C8E-7808C490C512}" destId="{E0C0654F-DEC8-4678-BA11-F460545C4D76}" srcOrd="0" destOrd="0" presId="urn:microsoft.com/office/officeart/2005/8/layout/list1"/>
    <dgm:cxn modelId="{A211F48B-45C5-45F1-84F1-F0757ECBABDD}" type="presOf" srcId="{10C912F8-5FE3-413E-AA22-857649C3E74F}" destId="{9E98AA1C-E323-44CD-A7F1-6058A3EC5CD6}" srcOrd="1" destOrd="0" presId="urn:microsoft.com/office/officeart/2005/8/layout/list1"/>
    <dgm:cxn modelId="{736E5537-2446-419B-8DB6-224C1A8BA82B}" type="presOf" srcId="{19D8C76F-DCA2-4071-88F9-0A4C8D2C1FAC}" destId="{E34246A1-5151-4DE0-98EA-56F84169A860}" srcOrd="0" destOrd="0" presId="urn:microsoft.com/office/officeart/2005/8/layout/list1"/>
    <dgm:cxn modelId="{526AC739-FBFF-4615-883B-9FF0BEA90BBD}" type="presOf" srcId="{BC8509AA-B196-4E5A-917D-7846B4959448}" destId="{3A9D35AA-0D42-4411-93AF-A561C72DE8C5}" srcOrd="1" destOrd="0" presId="urn:microsoft.com/office/officeart/2005/8/layout/list1"/>
    <dgm:cxn modelId="{BE6CD394-F5E1-4932-93C5-6D2C5F4C84EF}" type="presOf" srcId="{E4525BC2-B28E-4921-8C8E-7808C490C512}" destId="{852826A7-49B7-4C13-97FA-5D62D75F1981}" srcOrd="1" destOrd="0" presId="urn:microsoft.com/office/officeart/2005/8/layout/list1"/>
    <dgm:cxn modelId="{DBB7F069-8CF6-47E1-B833-F81C042F1CC5}" srcId="{A18A94A2-DED4-4AF3-BFFB-4A42E2460BF2}" destId="{19D8C76F-DCA2-4071-88F9-0A4C8D2C1FAC}" srcOrd="2" destOrd="0" parTransId="{BFA40EE6-463C-4CB3-9466-2B2EE54E7318}" sibTransId="{FD3698C0-ED2E-4695-8556-BE6A31A3BEC1}"/>
    <dgm:cxn modelId="{71152899-379B-4076-B12B-884B9EE3C9F9}" type="presOf" srcId="{BC8509AA-B196-4E5A-917D-7846B4959448}" destId="{E69E39F3-C151-40EF-910C-552B13412446}" srcOrd="0" destOrd="0" presId="urn:microsoft.com/office/officeart/2005/8/layout/list1"/>
    <dgm:cxn modelId="{D1B17E6F-B8D7-4D2E-BD61-5CE79EB9DB60}" type="presOf" srcId="{80A99D6B-FA0F-446B-ACDD-B1D210CEFF47}" destId="{A01821ED-FB97-44C1-87A6-0043619E822C}" srcOrd="0" destOrd="0" presId="urn:microsoft.com/office/officeart/2005/8/layout/list1"/>
    <dgm:cxn modelId="{F7CAD8C4-C81E-42B6-A3F6-0D4F51C50F8E}" srcId="{A18A94A2-DED4-4AF3-BFFB-4A42E2460BF2}" destId="{80A99D6B-FA0F-446B-ACDD-B1D210CEFF47}" srcOrd="3" destOrd="0" parTransId="{88D32CEF-D73D-4777-9E1D-E1FBBFF025EC}" sibTransId="{07A2FB9D-514A-4BE6-8431-3DB3112E212C}"/>
    <dgm:cxn modelId="{CFD81F49-B7FF-48C5-B3FB-881F95DC0BB5}" type="presOf" srcId="{E5B12E27-7E1A-4F89-851E-A76947994716}" destId="{E4BCA2C2-7C68-4486-9B04-C422C5EAC67A}" srcOrd="0" destOrd="0" presId="urn:microsoft.com/office/officeart/2005/8/layout/list1"/>
    <dgm:cxn modelId="{ABD16E32-D3C4-4985-890A-3539828AB5FA}" srcId="{A18A94A2-DED4-4AF3-BFFB-4A42E2460BF2}" destId="{E4525BC2-B28E-4921-8C8E-7808C490C512}" srcOrd="4" destOrd="0" parTransId="{4E8B7475-07D5-4077-A3E6-9D544B32BDD9}" sibTransId="{58227963-2680-4B69-B54B-6196C077842F}"/>
    <dgm:cxn modelId="{22F14FD0-9CE5-4C69-968D-2975B7840997}" type="presOf" srcId="{19D8C76F-DCA2-4071-88F9-0A4C8D2C1FAC}" destId="{24488201-4327-473E-BA62-EBD62569D6C4}" srcOrd="1" destOrd="0" presId="urn:microsoft.com/office/officeart/2005/8/layout/list1"/>
    <dgm:cxn modelId="{1843CFB0-8E85-4F1B-85FB-DE5F27B71AD8}" srcId="{A18A94A2-DED4-4AF3-BFFB-4A42E2460BF2}" destId="{BC8509AA-B196-4E5A-917D-7846B4959448}" srcOrd="1" destOrd="0" parTransId="{CE5A13C3-6345-4F3F-AB2C-0EFE5BD40487}" sibTransId="{0D5984A2-7777-4473-A0D2-32E9E6970A41}"/>
    <dgm:cxn modelId="{B8FA0321-447F-4D1A-9294-2C95FB4B1D5F}" srcId="{A18A94A2-DED4-4AF3-BFFB-4A42E2460BF2}" destId="{E5B12E27-7E1A-4F89-851E-A76947994716}" srcOrd="5" destOrd="0" parTransId="{119B70A5-A726-4739-B12B-D938855024EE}" sibTransId="{4F37B75E-7BF3-4C23-8DD5-D3F49C4901E3}"/>
    <dgm:cxn modelId="{861381BC-4379-4CF0-B2D9-1605817B28C2}" type="presParOf" srcId="{6A9843B0-DB3C-40E6-BDCF-E66878408792}" destId="{BA9623DB-8041-460C-8797-CCFF47140C6E}" srcOrd="0" destOrd="0" presId="urn:microsoft.com/office/officeart/2005/8/layout/list1"/>
    <dgm:cxn modelId="{73986BCC-CCA8-47FE-8FDA-255E9D582761}" type="presParOf" srcId="{BA9623DB-8041-460C-8797-CCFF47140C6E}" destId="{337A72CB-83D7-4222-94B6-78E702273920}" srcOrd="0" destOrd="0" presId="urn:microsoft.com/office/officeart/2005/8/layout/list1"/>
    <dgm:cxn modelId="{B21C1B14-3087-46B7-9F60-58E49EB2A214}" type="presParOf" srcId="{BA9623DB-8041-460C-8797-CCFF47140C6E}" destId="{9E98AA1C-E323-44CD-A7F1-6058A3EC5CD6}" srcOrd="1" destOrd="0" presId="urn:microsoft.com/office/officeart/2005/8/layout/list1"/>
    <dgm:cxn modelId="{7D973C8B-DFEC-45AF-A26B-DB0A57D39B87}" type="presParOf" srcId="{6A9843B0-DB3C-40E6-BDCF-E66878408792}" destId="{AFC470DF-900E-43EE-A9CC-4C74D9FDA7B2}" srcOrd="1" destOrd="0" presId="urn:microsoft.com/office/officeart/2005/8/layout/list1"/>
    <dgm:cxn modelId="{24C2FB09-0B97-4E53-92B4-4763534C3E09}" type="presParOf" srcId="{6A9843B0-DB3C-40E6-BDCF-E66878408792}" destId="{7954C023-C4D2-45DC-8C1A-FE9E8CA3578C}" srcOrd="2" destOrd="0" presId="urn:microsoft.com/office/officeart/2005/8/layout/list1"/>
    <dgm:cxn modelId="{492C73AC-B052-4DBA-B245-C7E50D3785B9}" type="presParOf" srcId="{6A9843B0-DB3C-40E6-BDCF-E66878408792}" destId="{2255197F-67B8-4E5A-9F55-E349E313BF16}" srcOrd="3" destOrd="0" presId="urn:microsoft.com/office/officeart/2005/8/layout/list1"/>
    <dgm:cxn modelId="{DB84D27F-90C3-40DA-AB2A-344D41A8F6C8}" type="presParOf" srcId="{6A9843B0-DB3C-40E6-BDCF-E66878408792}" destId="{F546FD01-EC90-4E2C-94D2-BDCCB0324C79}" srcOrd="4" destOrd="0" presId="urn:microsoft.com/office/officeart/2005/8/layout/list1"/>
    <dgm:cxn modelId="{D956B4C2-4FB9-4202-B37F-85EC1D73D4E8}" type="presParOf" srcId="{F546FD01-EC90-4E2C-94D2-BDCCB0324C79}" destId="{E69E39F3-C151-40EF-910C-552B13412446}" srcOrd="0" destOrd="0" presId="urn:microsoft.com/office/officeart/2005/8/layout/list1"/>
    <dgm:cxn modelId="{75EE89F2-4555-475D-B710-8E744C36F440}" type="presParOf" srcId="{F546FD01-EC90-4E2C-94D2-BDCCB0324C79}" destId="{3A9D35AA-0D42-4411-93AF-A561C72DE8C5}" srcOrd="1" destOrd="0" presId="urn:microsoft.com/office/officeart/2005/8/layout/list1"/>
    <dgm:cxn modelId="{50282604-AABD-4934-97CA-FAB5D957A54C}" type="presParOf" srcId="{6A9843B0-DB3C-40E6-BDCF-E66878408792}" destId="{38ED9AAA-2DB8-4AA1-A46C-92667B22AA84}" srcOrd="5" destOrd="0" presId="urn:microsoft.com/office/officeart/2005/8/layout/list1"/>
    <dgm:cxn modelId="{9C26F782-2B52-41B7-96CA-79EE077FD11B}" type="presParOf" srcId="{6A9843B0-DB3C-40E6-BDCF-E66878408792}" destId="{2B2C4C7C-9AAC-4B14-B413-D3CD604C9A2D}" srcOrd="6" destOrd="0" presId="urn:microsoft.com/office/officeart/2005/8/layout/list1"/>
    <dgm:cxn modelId="{1DE06E1A-A737-40FF-91E3-1A7CADBA4370}" type="presParOf" srcId="{6A9843B0-DB3C-40E6-BDCF-E66878408792}" destId="{F0134B6C-9289-4838-9B5D-66C2A44158B1}" srcOrd="7" destOrd="0" presId="urn:microsoft.com/office/officeart/2005/8/layout/list1"/>
    <dgm:cxn modelId="{757FBC9A-A947-4472-A2B0-D9693DDC8BC5}" type="presParOf" srcId="{6A9843B0-DB3C-40E6-BDCF-E66878408792}" destId="{A6AFCEC0-93B3-4D7E-9C12-A7EF9073E203}" srcOrd="8" destOrd="0" presId="urn:microsoft.com/office/officeart/2005/8/layout/list1"/>
    <dgm:cxn modelId="{A41A618D-C41E-4BED-91CD-80619936F38D}" type="presParOf" srcId="{A6AFCEC0-93B3-4D7E-9C12-A7EF9073E203}" destId="{E34246A1-5151-4DE0-98EA-56F84169A860}" srcOrd="0" destOrd="0" presId="urn:microsoft.com/office/officeart/2005/8/layout/list1"/>
    <dgm:cxn modelId="{4CFA792A-B48F-4FF1-939F-F9301237F721}" type="presParOf" srcId="{A6AFCEC0-93B3-4D7E-9C12-A7EF9073E203}" destId="{24488201-4327-473E-BA62-EBD62569D6C4}" srcOrd="1" destOrd="0" presId="urn:microsoft.com/office/officeart/2005/8/layout/list1"/>
    <dgm:cxn modelId="{146E1E7C-91BA-4C2B-94A5-2C699210A783}" type="presParOf" srcId="{6A9843B0-DB3C-40E6-BDCF-E66878408792}" destId="{83FCAD2F-083D-4D24-91A4-296A3EDC99AE}" srcOrd="9" destOrd="0" presId="urn:microsoft.com/office/officeart/2005/8/layout/list1"/>
    <dgm:cxn modelId="{2A888F37-B8E1-48FA-AAC5-614492E4D7CB}" type="presParOf" srcId="{6A9843B0-DB3C-40E6-BDCF-E66878408792}" destId="{71F09219-4E07-4F23-8E78-10A122A6C21C}" srcOrd="10" destOrd="0" presId="urn:microsoft.com/office/officeart/2005/8/layout/list1"/>
    <dgm:cxn modelId="{66803345-9163-441A-96A9-3F18AEEA5B42}" type="presParOf" srcId="{6A9843B0-DB3C-40E6-BDCF-E66878408792}" destId="{7021DB80-2022-4342-8E61-64FD0E210F0A}" srcOrd="11" destOrd="0" presId="urn:microsoft.com/office/officeart/2005/8/layout/list1"/>
    <dgm:cxn modelId="{100FC84C-2E81-440E-BFA5-C60796B170A0}" type="presParOf" srcId="{6A9843B0-DB3C-40E6-BDCF-E66878408792}" destId="{128D642B-7958-44B0-AEF1-0462A631CBB1}" srcOrd="12" destOrd="0" presId="urn:microsoft.com/office/officeart/2005/8/layout/list1"/>
    <dgm:cxn modelId="{B7048699-FA3C-4CBF-8D7B-CF7FC2EBD553}" type="presParOf" srcId="{128D642B-7958-44B0-AEF1-0462A631CBB1}" destId="{A01821ED-FB97-44C1-87A6-0043619E822C}" srcOrd="0" destOrd="0" presId="urn:microsoft.com/office/officeart/2005/8/layout/list1"/>
    <dgm:cxn modelId="{5FB1E759-9B9F-4685-8046-D42F71A726F8}" type="presParOf" srcId="{128D642B-7958-44B0-AEF1-0462A631CBB1}" destId="{6B11E8FA-D647-4044-A673-204C6336450D}" srcOrd="1" destOrd="0" presId="urn:microsoft.com/office/officeart/2005/8/layout/list1"/>
    <dgm:cxn modelId="{FE184C6A-23C1-40BC-92B2-B5AA90535AEA}" type="presParOf" srcId="{6A9843B0-DB3C-40E6-BDCF-E66878408792}" destId="{DCF864D7-9BC9-400F-81F7-287B9959013E}" srcOrd="13" destOrd="0" presId="urn:microsoft.com/office/officeart/2005/8/layout/list1"/>
    <dgm:cxn modelId="{88E1902C-22B3-45F6-8F68-FA6DCD7DF10A}" type="presParOf" srcId="{6A9843B0-DB3C-40E6-BDCF-E66878408792}" destId="{9673F428-3718-46A1-BF29-568FD85A3A1F}" srcOrd="14" destOrd="0" presId="urn:microsoft.com/office/officeart/2005/8/layout/list1"/>
    <dgm:cxn modelId="{366E2752-A354-4BA8-8FC7-F42C6AE7393A}" type="presParOf" srcId="{6A9843B0-DB3C-40E6-BDCF-E66878408792}" destId="{E768BA47-63F9-42FC-8658-F200D14BEBC8}" srcOrd="15" destOrd="0" presId="urn:microsoft.com/office/officeart/2005/8/layout/list1"/>
    <dgm:cxn modelId="{BDBA94EA-A92E-4CAC-BDFA-1C6A849B5D9E}" type="presParOf" srcId="{6A9843B0-DB3C-40E6-BDCF-E66878408792}" destId="{FBDFA70D-2A20-4E41-8F55-08687BD6233F}" srcOrd="16" destOrd="0" presId="urn:microsoft.com/office/officeart/2005/8/layout/list1"/>
    <dgm:cxn modelId="{9C455635-87C3-4502-B55D-74B279DDC2E4}" type="presParOf" srcId="{FBDFA70D-2A20-4E41-8F55-08687BD6233F}" destId="{E0C0654F-DEC8-4678-BA11-F460545C4D76}" srcOrd="0" destOrd="0" presId="urn:microsoft.com/office/officeart/2005/8/layout/list1"/>
    <dgm:cxn modelId="{153142C7-A230-4C46-B33A-8DC57650D269}" type="presParOf" srcId="{FBDFA70D-2A20-4E41-8F55-08687BD6233F}" destId="{852826A7-49B7-4C13-97FA-5D62D75F1981}" srcOrd="1" destOrd="0" presId="urn:microsoft.com/office/officeart/2005/8/layout/list1"/>
    <dgm:cxn modelId="{035CEEB6-7070-4F69-B8A2-2A64AB56EDA5}" type="presParOf" srcId="{6A9843B0-DB3C-40E6-BDCF-E66878408792}" destId="{6D4FFE83-34C9-4F56-A39A-687B082B8012}" srcOrd="17" destOrd="0" presId="urn:microsoft.com/office/officeart/2005/8/layout/list1"/>
    <dgm:cxn modelId="{1C869901-90E6-4E75-B2CE-905BCC15D97A}" type="presParOf" srcId="{6A9843B0-DB3C-40E6-BDCF-E66878408792}" destId="{28E1F4D7-F916-401E-AD52-D2529AFADFEA}" srcOrd="18" destOrd="0" presId="urn:microsoft.com/office/officeart/2005/8/layout/list1"/>
    <dgm:cxn modelId="{83246EC4-F9E2-42D3-877E-B4DEBEF0DC35}" type="presParOf" srcId="{6A9843B0-DB3C-40E6-BDCF-E66878408792}" destId="{EB1DA306-46AF-489D-BB25-6443CFD02F69}" srcOrd="19" destOrd="0" presId="urn:microsoft.com/office/officeart/2005/8/layout/list1"/>
    <dgm:cxn modelId="{CA6D9FA2-97F4-49A0-9CC8-E404744F9761}" type="presParOf" srcId="{6A9843B0-DB3C-40E6-BDCF-E66878408792}" destId="{266ACAB4-1547-43FB-BBC1-1527821C7845}" srcOrd="20" destOrd="0" presId="urn:microsoft.com/office/officeart/2005/8/layout/list1"/>
    <dgm:cxn modelId="{936F4B90-42CE-4092-A588-4E0920BD2153}" type="presParOf" srcId="{266ACAB4-1547-43FB-BBC1-1527821C7845}" destId="{E4BCA2C2-7C68-4486-9B04-C422C5EAC67A}" srcOrd="0" destOrd="0" presId="urn:microsoft.com/office/officeart/2005/8/layout/list1"/>
    <dgm:cxn modelId="{A0D130F0-D16B-4380-A41E-9E6A13948213}" type="presParOf" srcId="{266ACAB4-1547-43FB-BBC1-1527821C7845}" destId="{8BA569A1-01E8-4A5A-BA6C-0EA608244D64}" srcOrd="1" destOrd="0" presId="urn:microsoft.com/office/officeart/2005/8/layout/list1"/>
    <dgm:cxn modelId="{33F92DDA-0FC0-496E-8662-A831254070B1}" type="presParOf" srcId="{6A9843B0-DB3C-40E6-BDCF-E66878408792}" destId="{5CB8816C-0CD6-42AA-BD3B-9E6F4BF1F2FB}" srcOrd="21" destOrd="0" presId="urn:microsoft.com/office/officeart/2005/8/layout/list1"/>
    <dgm:cxn modelId="{D9DA9B15-A8D4-4430-BF73-9CD0C42F6F95}" type="presParOf" srcId="{6A9843B0-DB3C-40E6-BDCF-E66878408792}" destId="{1E406D17-7980-425D-B0C7-B7B295E320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4C023-C4D2-45DC-8C1A-FE9E8CA3578C}">
      <dsp:nvSpPr>
        <dsp:cNvPr id="0" name=""/>
        <dsp:cNvSpPr/>
      </dsp:nvSpPr>
      <dsp:spPr>
        <a:xfrm>
          <a:off x="0" y="41691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98AA1C-E323-44CD-A7F1-6058A3EC5CD6}">
      <dsp:nvSpPr>
        <dsp:cNvPr id="0" name=""/>
        <dsp:cNvSpPr/>
      </dsp:nvSpPr>
      <dsp:spPr>
        <a:xfrm>
          <a:off x="305752" y="22503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Về</a:t>
          </a:r>
          <a:r>
            <a:rPr lang="en-US" sz="1400" kern="1200" dirty="0">
              <a:latin typeface="Work Sans Light" pitchFamily="2" charset="0"/>
            </a:rPr>
            <a:t> </a:t>
          </a:r>
          <a:r>
            <a:rPr lang="en-US" sz="1400" kern="1200" dirty="0" err="1">
              <a:latin typeface="Work Sans Light" pitchFamily="2" charset="0"/>
            </a:rPr>
            <a:t>nhận</a:t>
          </a:r>
          <a:r>
            <a:rPr lang="en-US" sz="1400" kern="1200" dirty="0">
              <a:latin typeface="Work Sans Light" pitchFamily="2" charset="0"/>
            </a:rPr>
            <a:t> </a:t>
          </a:r>
          <a:r>
            <a:rPr lang="en-US" sz="1400" kern="1200" dirty="0" err="1">
              <a:latin typeface="Work Sans Light" pitchFamily="2" charset="0"/>
            </a:rPr>
            <a:t>định</a:t>
          </a:r>
          <a:r>
            <a:rPr lang="en-US" sz="1400" kern="1200" dirty="0">
              <a:latin typeface="Work Sans Light" pitchFamily="2" charset="0"/>
            </a:rPr>
            <a:t> </a:t>
          </a:r>
          <a:r>
            <a:rPr lang="en-US" sz="1400" kern="1200" dirty="0" err="1">
              <a:latin typeface="Work Sans Light" pitchFamily="2" charset="0"/>
            </a:rPr>
            <a:t>tình</a:t>
          </a:r>
          <a:r>
            <a:rPr lang="en-US" sz="1400" kern="1200" dirty="0">
              <a:latin typeface="Work Sans Light" pitchFamily="2" charset="0"/>
            </a:rPr>
            <a:t> </a:t>
          </a:r>
          <a:r>
            <a:rPr lang="en-US" sz="1400" kern="1200" dirty="0" err="1">
              <a:latin typeface="Work Sans Light" pitchFamily="2" charset="0"/>
            </a:rPr>
            <a:t>hình</a:t>
          </a:r>
          <a:r>
            <a:rPr lang="en-US" sz="1400" kern="1200" dirty="0">
              <a:latin typeface="Work Sans Light" pitchFamily="2" charset="0"/>
            </a:rPr>
            <a:t> </a:t>
          </a:r>
          <a:r>
            <a:rPr lang="en-US" sz="1400" kern="1200" dirty="0" err="1">
              <a:latin typeface="Work Sans Light" pitchFamily="2" charset="0"/>
            </a:rPr>
            <a:t>và</a:t>
          </a:r>
          <a:r>
            <a:rPr lang="en-US" sz="1400" kern="1200" dirty="0">
              <a:latin typeface="Work Sans Light" pitchFamily="2" charset="0"/>
            </a:rPr>
            <a:t> </a:t>
          </a:r>
          <a:r>
            <a:rPr lang="en-US" sz="1400" kern="1200" dirty="0" err="1">
              <a:latin typeface="Work Sans Light" pitchFamily="2" charset="0"/>
            </a:rPr>
            <a:t>chủ</a:t>
          </a:r>
          <a:r>
            <a:rPr lang="en-US" sz="1400" kern="1200" dirty="0">
              <a:latin typeface="Work Sans Light" pitchFamily="2" charset="0"/>
            </a:rPr>
            <a:t> </a:t>
          </a:r>
          <a:r>
            <a:rPr lang="en-US" sz="1400" kern="1200" dirty="0" err="1">
              <a:latin typeface="Work Sans Light" pitchFamily="2" charset="0"/>
            </a:rPr>
            <a:t>trương</a:t>
          </a:r>
          <a:r>
            <a:rPr lang="en-US" sz="1400" kern="1200" dirty="0">
              <a:latin typeface="Work Sans Light" pitchFamily="2" charset="0"/>
            </a:rPr>
            <a:t> </a:t>
          </a:r>
          <a:r>
            <a:rPr lang="en-US" sz="1400" kern="1200" dirty="0" err="1">
              <a:latin typeface="Work Sans Light" pitchFamily="2" charset="0"/>
            </a:rPr>
            <a:t>chiến</a:t>
          </a:r>
          <a:r>
            <a:rPr lang="en-US" sz="1400" kern="1200" dirty="0">
              <a:latin typeface="Work Sans Light" pitchFamily="2" charset="0"/>
            </a:rPr>
            <a:t> </a:t>
          </a:r>
          <a:r>
            <a:rPr lang="en-US" sz="1400" kern="1200" dirty="0" err="1">
              <a:latin typeface="Work Sans Light" pitchFamily="2" charset="0"/>
            </a:rPr>
            <a:t>lược</a:t>
          </a:r>
          <a:endParaRPr lang="en-US" sz="1400" kern="1200" dirty="0">
            <a:latin typeface="Work Sans Light" pitchFamily="2" charset="0"/>
          </a:endParaRPr>
        </a:p>
      </dsp:txBody>
      <dsp:txXfrm>
        <a:off x="324486" y="243769"/>
        <a:ext cx="4243067" cy="346292"/>
      </dsp:txXfrm>
    </dsp:sp>
    <dsp:sp modelId="{2B2C4C7C-9AAC-4B14-B413-D3CD604C9A2D}">
      <dsp:nvSpPr>
        <dsp:cNvPr id="0" name=""/>
        <dsp:cNvSpPr/>
      </dsp:nvSpPr>
      <dsp:spPr>
        <a:xfrm>
          <a:off x="0" y="100659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D35AA-0D42-4411-93AF-A561C72DE8C5}">
      <dsp:nvSpPr>
        <dsp:cNvPr id="0" name=""/>
        <dsp:cNvSpPr/>
      </dsp:nvSpPr>
      <dsp:spPr>
        <a:xfrm>
          <a:off x="305752" y="81471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Quyết</a:t>
          </a:r>
          <a:r>
            <a:rPr lang="en-US" sz="1400" kern="1200" dirty="0">
              <a:latin typeface="Work Sans Light" pitchFamily="2" charset="0"/>
            </a:rPr>
            <a:t> </a:t>
          </a:r>
          <a:r>
            <a:rPr lang="en-US" sz="1400" kern="1200" dirty="0" err="1">
              <a:latin typeface="Work Sans Light" pitchFamily="2" charset="0"/>
            </a:rPr>
            <a:t>tâm</a:t>
          </a:r>
          <a:r>
            <a:rPr lang="en-US" sz="1400" kern="1200" dirty="0">
              <a:latin typeface="Work Sans Light" pitchFamily="2" charset="0"/>
            </a:rPr>
            <a:t> </a:t>
          </a:r>
          <a:r>
            <a:rPr lang="en-US" sz="1400" kern="1200" dirty="0" err="1">
              <a:latin typeface="Work Sans Light" pitchFamily="2" charset="0"/>
            </a:rPr>
            <a:t>và</a:t>
          </a:r>
          <a:r>
            <a:rPr lang="en-US" sz="1400" kern="1200" dirty="0">
              <a:latin typeface="Work Sans Light" pitchFamily="2" charset="0"/>
            </a:rPr>
            <a:t> </a:t>
          </a:r>
          <a:r>
            <a:rPr lang="en-US" sz="1400" kern="1200" dirty="0" err="1">
              <a:latin typeface="Work Sans Light" pitchFamily="2" charset="0"/>
            </a:rPr>
            <a:t>mục</a:t>
          </a:r>
          <a:r>
            <a:rPr lang="en-US" sz="1400" kern="1200" dirty="0">
              <a:latin typeface="Work Sans Light" pitchFamily="2" charset="0"/>
            </a:rPr>
            <a:t> </a:t>
          </a:r>
          <a:r>
            <a:rPr lang="en-US" sz="1400" kern="1200" dirty="0" err="1">
              <a:latin typeface="Work Sans Light" pitchFamily="2" charset="0"/>
            </a:rPr>
            <a:t>tiêu</a:t>
          </a:r>
          <a:r>
            <a:rPr lang="en-US" sz="1400" kern="1200" dirty="0">
              <a:latin typeface="Work Sans Light" pitchFamily="2" charset="0"/>
            </a:rPr>
            <a:t> </a:t>
          </a:r>
          <a:r>
            <a:rPr lang="en-US" sz="1400" kern="1200" dirty="0" err="1">
              <a:latin typeface="Work Sans Light" pitchFamily="2" charset="0"/>
            </a:rPr>
            <a:t>chiến</a:t>
          </a:r>
          <a:r>
            <a:rPr lang="en-US" sz="1400" kern="1200" dirty="0">
              <a:latin typeface="Work Sans Light" pitchFamily="2" charset="0"/>
            </a:rPr>
            <a:t> </a:t>
          </a:r>
          <a:r>
            <a:rPr lang="en-US" sz="1400" kern="1200" dirty="0" err="1">
              <a:latin typeface="Work Sans Light" pitchFamily="2" charset="0"/>
            </a:rPr>
            <a:t>lược</a:t>
          </a:r>
          <a:endParaRPr lang="en-US" sz="1400" kern="1200" dirty="0">
            <a:latin typeface="Work Sans Light" pitchFamily="2" charset="0"/>
          </a:endParaRPr>
        </a:p>
      </dsp:txBody>
      <dsp:txXfrm>
        <a:off x="324486" y="833449"/>
        <a:ext cx="4243067" cy="346292"/>
      </dsp:txXfrm>
    </dsp:sp>
    <dsp:sp modelId="{71F09219-4E07-4F23-8E78-10A122A6C21C}">
      <dsp:nvSpPr>
        <dsp:cNvPr id="0" name=""/>
        <dsp:cNvSpPr/>
      </dsp:nvSpPr>
      <dsp:spPr>
        <a:xfrm>
          <a:off x="0" y="159627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4488201-4327-473E-BA62-EBD62569D6C4}">
      <dsp:nvSpPr>
        <dsp:cNvPr id="0" name=""/>
        <dsp:cNvSpPr/>
      </dsp:nvSpPr>
      <dsp:spPr>
        <a:xfrm>
          <a:off x="305752" y="140439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Phương</a:t>
          </a:r>
          <a:r>
            <a:rPr lang="en-US" sz="1400" kern="1200" dirty="0">
              <a:latin typeface="Work Sans Light" pitchFamily="2" charset="0"/>
            </a:rPr>
            <a:t> </a:t>
          </a:r>
          <a:r>
            <a:rPr lang="en-US" sz="1400" kern="1200" dirty="0" err="1">
              <a:latin typeface="Work Sans Light" pitchFamily="2" charset="0"/>
            </a:rPr>
            <a:t>châm</a:t>
          </a:r>
          <a:r>
            <a:rPr lang="en-US" sz="1400" kern="1200" dirty="0">
              <a:latin typeface="Work Sans Light" pitchFamily="2" charset="0"/>
            </a:rPr>
            <a:t> </a:t>
          </a:r>
          <a:r>
            <a:rPr lang="en-US" sz="1400" kern="1200" dirty="0" err="1">
              <a:latin typeface="Work Sans Light" pitchFamily="2" charset="0"/>
            </a:rPr>
            <a:t>chỉ</a:t>
          </a:r>
          <a:r>
            <a:rPr lang="en-US" sz="1400" kern="1200" dirty="0">
              <a:latin typeface="Work Sans Light" pitchFamily="2" charset="0"/>
            </a:rPr>
            <a:t> </a:t>
          </a:r>
          <a:r>
            <a:rPr lang="en-US" sz="1400" kern="1200" dirty="0" err="1">
              <a:latin typeface="Work Sans Light" pitchFamily="2" charset="0"/>
            </a:rPr>
            <a:t>đạo</a:t>
          </a:r>
          <a:r>
            <a:rPr lang="en-US" sz="1400" kern="1200" dirty="0">
              <a:latin typeface="Work Sans Light" pitchFamily="2" charset="0"/>
            </a:rPr>
            <a:t> </a:t>
          </a:r>
          <a:r>
            <a:rPr lang="en-US" sz="1400" kern="1200" dirty="0" err="1">
              <a:latin typeface="Work Sans Light" pitchFamily="2" charset="0"/>
            </a:rPr>
            <a:t>chiến</a:t>
          </a:r>
          <a:r>
            <a:rPr lang="en-US" sz="1400" kern="1200" dirty="0">
              <a:latin typeface="Work Sans Light" pitchFamily="2" charset="0"/>
            </a:rPr>
            <a:t> </a:t>
          </a:r>
          <a:r>
            <a:rPr lang="en-US" sz="1400" kern="1200" dirty="0" err="1">
              <a:latin typeface="Work Sans Light" pitchFamily="2" charset="0"/>
            </a:rPr>
            <a:t>lược</a:t>
          </a:r>
          <a:endParaRPr lang="en-US" sz="1400" kern="1200" dirty="0">
            <a:latin typeface="Work Sans Light" pitchFamily="2" charset="0"/>
          </a:endParaRPr>
        </a:p>
      </dsp:txBody>
      <dsp:txXfrm>
        <a:off x="324486" y="1423129"/>
        <a:ext cx="4243067" cy="346292"/>
      </dsp:txXfrm>
    </dsp:sp>
    <dsp:sp modelId="{9673F428-3718-46A1-BF29-568FD85A3A1F}">
      <dsp:nvSpPr>
        <dsp:cNvPr id="0" name=""/>
        <dsp:cNvSpPr/>
      </dsp:nvSpPr>
      <dsp:spPr>
        <a:xfrm>
          <a:off x="0" y="218595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11E8FA-D647-4044-A673-204C6336450D}">
      <dsp:nvSpPr>
        <dsp:cNvPr id="0" name=""/>
        <dsp:cNvSpPr/>
      </dsp:nvSpPr>
      <dsp:spPr>
        <a:xfrm>
          <a:off x="305752" y="199407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Tư</a:t>
          </a:r>
          <a:r>
            <a:rPr lang="en-US" sz="1400" kern="1200" dirty="0">
              <a:latin typeface="Work Sans Light" pitchFamily="2" charset="0"/>
            </a:rPr>
            <a:t> </a:t>
          </a:r>
          <a:r>
            <a:rPr lang="en-US" sz="1400" kern="1200" dirty="0" err="1">
              <a:latin typeface="Work Sans Light" pitchFamily="2" charset="0"/>
            </a:rPr>
            <a:t>tưởng</a:t>
          </a:r>
          <a:r>
            <a:rPr lang="en-US" sz="1400" kern="1200" dirty="0">
              <a:latin typeface="Work Sans Light" pitchFamily="2" charset="0"/>
            </a:rPr>
            <a:t> </a:t>
          </a:r>
          <a:r>
            <a:rPr lang="en-US" sz="1400" kern="1200" dirty="0" err="1">
              <a:latin typeface="Work Sans Light" pitchFamily="2" charset="0"/>
            </a:rPr>
            <a:t>chỉ</a:t>
          </a:r>
          <a:r>
            <a:rPr lang="en-US" sz="1400" kern="1200" dirty="0">
              <a:latin typeface="Work Sans Light" pitchFamily="2" charset="0"/>
            </a:rPr>
            <a:t> </a:t>
          </a:r>
          <a:r>
            <a:rPr lang="en-US" sz="1400" kern="1200" dirty="0" err="1">
              <a:latin typeface="Work Sans Light" pitchFamily="2" charset="0"/>
            </a:rPr>
            <a:t>đạo</a:t>
          </a:r>
          <a:r>
            <a:rPr lang="en-US" sz="1400" kern="1200" dirty="0">
              <a:latin typeface="Work Sans Light" pitchFamily="2" charset="0"/>
            </a:rPr>
            <a:t> </a:t>
          </a:r>
          <a:r>
            <a:rPr lang="en-US" sz="1400" kern="1200" dirty="0" err="1">
              <a:latin typeface="Work Sans Light" pitchFamily="2" charset="0"/>
            </a:rPr>
            <a:t>và</a:t>
          </a:r>
          <a:r>
            <a:rPr lang="en-US" sz="1400" kern="1200" dirty="0">
              <a:latin typeface="Work Sans Light" pitchFamily="2" charset="0"/>
            </a:rPr>
            <a:t> </a:t>
          </a:r>
          <a:r>
            <a:rPr lang="en-US" sz="1400" kern="1200" dirty="0" err="1">
              <a:latin typeface="Work Sans Light" pitchFamily="2" charset="0"/>
            </a:rPr>
            <a:t>phương</a:t>
          </a:r>
          <a:r>
            <a:rPr lang="en-US" sz="1400" kern="1200" dirty="0">
              <a:latin typeface="Work Sans Light" pitchFamily="2" charset="0"/>
            </a:rPr>
            <a:t> </a:t>
          </a:r>
          <a:r>
            <a:rPr lang="en-US" sz="1400" kern="1200" dirty="0" err="1">
              <a:latin typeface="Work Sans Light" pitchFamily="2" charset="0"/>
            </a:rPr>
            <a:t>châm</a:t>
          </a:r>
          <a:r>
            <a:rPr lang="en-US" sz="1400" kern="1200" dirty="0">
              <a:latin typeface="Work Sans Light" pitchFamily="2" charset="0"/>
            </a:rPr>
            <a:t> </a:t>
          </a:r>
          <a:r>
            <a:rPr lang="en-US" sz="1400" kern="1200" dirty="0" err="1">
              <a:latin typeface="Work Sans Light" pitchFamily="2" charset="0"/>
            </a:rPr>
            <a:t>đấu</a:t>
          </a:r>
          <a:r>
            <a:rPr lang="en-US" sz="1400" kern="1200" dirty="0">
              <a:latin typeface="Work Sans Light" pitchFamily="2" charset="0"/>
            </a:rPr>
            <a:t> </a:t>
          </a:r>
          <a:r>
            <a:rPr lang="en-US" sz="1400" kern="1200" dirty="0" err="1">
              <a:latin typeface="Work Sans Light" pitchFamily="2" charset="0"/>
            </a:rPr>
            <a:t>tranh</a:t>
          </a:r>
          <a:r>
            <a:rPr lang="en-US" sz="1400" kern="1200" dirty="0">
              <a:latin typeface="Work Sans Light" pitchFamily="2" charset="0"/>
            </a:rPr>
            <a:t> ở </a:t>
          </a:r>
          <a:r>
            <a:rPr lang="en-US" sz="1400" kern="1200" dirty="0" err="1">
              <a:latin typeface="Work Sans Light" pitchFamily="2" charset="0"/>
            </a:rPr>
            <a:t>miền</a:t>
          </a:r>
          <a:r>
            <a:rPr lang="en-US" sz="1400" kern="1200" dirty="0">
              <a:latin typeface="Work Sans Light" pitchFamily="2" charset="0"/>
            </a:rPr>
            <a:t> Nam</a:t>
          </a:r>
        </a:p>
      </dsp:txBody>
      <dsp:txXfrm>
        <a:off x="324486" y="2012809"/>
        <a:ext cx="4243067" cy="346292"/>
      </dsp:txXfrm>
    </dsp:sp>
    <dsp:sp modelId="{28E1F4D7-F916-401E-AD52-D2529AFADFEA}">
      <dsp:nvSpPr>
        <dsp:cNvPr id="0" name=""/>
        <dsp:cNvSpPr/>
      </dsp:nvSpPr>
      <dsp:spPr>
        <a:xfrm>
          <a:off x="0" y="277563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52826A7-49B7-4C13-97FA-5D62D75F1981}">
      <dsp:nvSpPr>
        <dsp:cNvPr id="0" name=""/>
        <dsp:cNvSpPr/>
      </dsp:nvSpPr>
      <dsp:spPr>
        <a:xfrm>
          <a:off x="305752" y="258375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Tư</a:t>
          </a:r>
          <a:r>
            <a:rPr lang="en-US" sz="1400" kern="1200" dirty="0">
              <a:latin typeface="Work Sans Light" pitchFamily="2" charset="0"/>
            </a:rPr>
            <a:t> </a:t>
          </a:r>
          <a:r>
            <a:rPr lang="en-US" sz="1400" kern="1200" dirty="0" err="1">
              <a:latin typeface="Work Sans Light" pitchFamily="2" charset="0"/>
            </a:rPr>
            <a:t>tưởng</a:t>
          </a:r>
          <a:r>
            <a:rPr lang="en-US" sz="1400" kern="1200" dirty="0">
              <a:latin typeface="Work Sans Light" pitchFamily="2" charset="0"/>
            </a:rPr>
            <a:t> </a:t>
          </a:r>
          <a:r>
            <a:rPr lang="en-US" sz="1400" kern="1200" dirty="0" err="1">
              <a:latin typeface="Work Sans Light" pitchFamily="2" charset="0"/>
            </a:rPr>
            <a:t>chỉ</a:t>
          </a:r>
          <a:r>
            <a:rPr lang="en-US" sz="1400" kern="1200" dirty="0">
              <a:latin typeface="Work Sans Light" pitchFamily="2" charset="0"/>
            </a:rPr>
            <a:t> </a:t>
          </a:r>
          <a:r>
            <a:rPr lang="en-US" sz="1400" kern="1200" dirty="0" err="1">
              <a:latin typeface="Work Sans Light" pitchFamily="2" charset="0"/>
            </a:rPr>
            <a:t>đạo</a:t>
          </a:r>
          <a:r>
            <a:rPr lang="en-US" sz="1400" kern="1200" dirty="0">
              <a:latin typeface="Work Sans Light" pitchFamily="2" charset="0"/>
            </a:rPr>
            <a:t> ở </a:t>
          </a:r>
          <a:r>
            <a:rPr lang="en-US" sz="1400" kern="1200" dirty="0" err="1">
              <a:latin typeface="Work Sans Light" pitchFamily="2" charset="0"/>
            </a:rPr>
            <a:t>Miền</a:t>
          </a:r>
          <a:r>
            <a:rPr lang="en-US" sz="1400" kern="1200" dirty="0">
              <a:latin typeface="Work Sans Light" pitchFamily="2" charset="0"/>
            </a:rPr>
            <a:t> </a:t>
          </a:r>
          <a:r>
            <a:rPr lang="en-US" sz="1400" kern="1200" dirty="0" err="1">
              <a:latin typeface="Work Sans Light" pitchFamily="2" charset="0"/>
            </a:rPr>
            <a:t>Bắc</a:t>
          </a:r>
          <a:endParaRPr lang="en-US" sz="1400" kern="1200" dirty="0">
            <a:latin typeface="Work Sans Light" pitchFamily="2" charset="0"/>
          </a:endParaRPr>
        </a:p>
      </dsp:txBody>
      <dsp:txXfrm>
        <a:off x="324486" y="2602489"/>
        <a:ext cx="4243067" cy="346292"/>
      </dsp:txXfrm>
    </dsp:sp>
    <dsp:sp modelId="{1E406D17-7980-425D-B0C7-B7B295E32069}">
      <dsp:nvSpPr>
        <dsp:cNvPr id="0" name=""/>
        <dsp:cNvSpPr/>
      </dsp:nvSpPr>
      <dsp:spPr>
        <a:xfrm>
          <a:off x="0" y="3365315"/>
          <a:ext cx="6115050"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A569A1-01E8-4A5A-BA6C-0EA608244D64}">
      <dsp:nvSpPr>
        <dsp:cNvPr id="0" name=""/>
        <dsp:cNvSpPr/>
      </dsp:nvSpPr>
      <dsp:spPr>
        <a:xfrm>
          <a:off x="305752" y="3173435"/>
          <a:ext cx="42805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794" tIns="0" rIns="161794" bIns="0" numCol="1" spcCol="1270" anchor="ctr" anchorCtr="0">
          <a:noAutofit/>
        </a:bodyPr>
        <a:lstStyle/>
        <a:p>
          <a:pPr lvl="0" algn="l" defTabSz="622300">
            <a:lnSpc>
              <a:spcPct val="90000"/>
            </a:lnSpc>
            <a:spcBef>
              <a:spcPct val="0"/>
            </a:spcBef>
            <a:spcAft>
              <a:spcPct val="35000"/>
            </a:spcAft>
          </a:pPr>
          <a:r>
            <a:rPr lang="en-US" sz="1400" kern="1200" dirty="0" err="1">
              <a:latin typeface="Work Sans Light" pitchFamily="2" charset="0"/>
            </a:rPr>
            <a:t>Nhiệm</a:t>
          </a:r>
          <a:r>
            <a:rPr lang="en-US" sz="1400" kern="1200" dirty="0">
              <a:latin typeface="Work Sans Light" pitchFamily="2" charset="0"/>
            </a:rPr>
            <a:t> </a:t>
          </a:r>
          <a:r>
            <a:rPr lang="en-US" sz="1400" kern="1200" dirty="0" err="1">
              <a:latin typeface="Work Sans Light" pitchFamily="2" charset="0"/>
            </a:rPr>
            <a:t>vụ</a:t>
          </a:r>
          <a:r>
            <a:rPr lang="en-US" sz="1400" kern="1200" dirty="0">
              <a:latin typeface="Work Sans Light" pitchFamily="2" charset="0"/>
            </a:rPr>
            <a:t> </a:t>
          </a:r>
          <a:r>
            <a:rPr lang="en-US" sz="1400" kern="1200" dirty="0" err="1">
              <a:latin typeface="Work Sans Light" pitchFamily="2" charset="0"/>
            </a:rPr>
            <a:t>và</a:t>
          </a:r>
          <a:r>
            <a:rPr lang="en-US" sz="1400" kern="1200" dirty="0">
              <a:latin typeface="Work Sans Light" pitchFamily="2" charset="0"/>
            </a:rPr>
            <a:t> </a:t>
          </a:r>
          <a:r>
            <a:rPr lang="en-US" sz="1400" kern="1200" dirty="0" err="1">
              <a:latin typeface="Work Sans Light" pitchFamily="2" charset="0"/>
            </a:rPr>
            <a:t>mối</a:t>
          </a:r>
          <a:r>
            <a:rPr lang="en-US" sz="1400" kern="1200" dirty="0">
              <a:latin typeface="Work Sans Light" pitchFamily="2" charset="0"/>
            </a:rPr>
            <a:t> </a:t>
          </a:r>
          <a:r>
            <a:rPr lang="en-US" sz="1400" kern="1200" dirty="0" err="1">
              <a:latin typeface="Work Sans Light" pitchFamily="2" charset="0"/>
            </a:rPr>
            <a:t>quan</a:t>
          </a:r>
          <a:r>
            <a:rPr lang="en-US" sz="1400" kern="1200" dirty="0">
              <a:latin typeface="Work Sans Light" pitchFamily="2" charset="0"/>
            </a:rPr>
            <a:t> </a:t>
          </a:r>
          <a:r>
            <a:rPr lang="en-US" sz="1400" kern="1200" dirty="0" err="1">
              <a:latin typeface="Work Sans Light" pitchFamily="2" charset="0"/>
            </a:rPr>
            <a:t>hệ</a:t>
          </a:r>
          <a:r>
            <a:rPr lang="en-US" sz="1400" kern="1200" dirty="0">
              <a:latin typeface="Work Sans Light" pitchFamily="2" charset="0"/>
            </a:rPr>
            <a:t> </a:t>
          </a:r>
          <a:r>
            <a:rPr lang="en-US" sz="1400" kern="1200" dirty="0" err="1">
              <a:latin typeface="Work Sans Light" pitchFamily="2" charset="0"/>
            </a:rPr>
            <a:t>giữa</a:t>
          </a:r>
          <a:r>
            <a:rPr lang="en-US" sz="1400" kern="1200" dirty="0">
              <a:latin typeface="Work Sans Light" pitchFamily="2" charset="0"/>
            </a:rPr>
            <a:t> </a:t>
          </a:r>
          <a:r>
            <a:rPr lang="en-US" sz="1400" kern="1200" dirty="0" err="1">
              <a:latin typeface="Work Sans Light" pitchFamily="2" charset="0"/>
            </a:rPr>
            <a:t>cuộc</a:t>
          </a:r>
          <a:r>
            <a:rPr lang="en-US" sz="1400" kern="1200" dirty="0">
              <a:latin typeface="Work Sans Light" pitchFamily="2" charset="0"/>
            </a:rPr>
            <a:t> </a:t>
          </a:r>
          <a:r>
            <a:rPr lang="en-US" sz="1400" kern="1200" dirty="0" err="1">
              <a:latin typeface="Work Sans Light" pitchFamily="2" charset="0"/>
            </a:rPr>
            <a:t>chiến</a:t>
          </a:r>
          <a:r>
            <a:rPr lang="en-US" sz="1400" kern="1200" dirty="0">
              <a:latin typeface="Work Sans Light" pitchFamily="2" charset="0"/>
            </a:rPr>
            <a:t> </a:t>
          </a:r>
          <a:r>
            <a:rPr lang="en-US" sz="1400" kern="1200" dirty="0" err="1">
              <a:latin typeface="Work Sans Light" pitchFamily="2" charset="0"/>
            </a:rPr>
            <a:t>đấu</a:t>
          </a:r>
          <a:r>
            <a:rPr lang="en-US" sz="1400" kern="1200" dirty="0">
              <a:latin typeface="Work Sans Light" pitchFamily="2" charset="0"/>
            </a:rPr>
            <a:t> ở </a:t>
          </a:r>
          <a:r>
            <a:rPr lang="en-US" sz="1400" kern="1200" dirty="0" err="1">
              <a:latin typeface="Work Sans Light" pitchFamily="2" charset="0"/>
            </a:rPr>
            <a:t>hai</a:t>
          </a:r>
          <a:r>
            <a:rPr lang="en-US" sz="1400" kern="1200" dirty="0">
              <a:latin typeface="Work Sans Light" pitchFamily="2" charset="0"/>
            </a:rPr>
            <a:t> </a:t>
          </a:r>
          <a:r>
            <a:rPr lang="en-US" sz="1400" kern="1200" dirty="0" err="1">
              <a:latin typeface="Work Sans Light" pitchFamily="2" charset="0"/>
            </a:rPr>
            <a:t>miền</a:t>
          </a:r>
          <a:endParaRPr lang="en-US" sz="1400" kern="1200" dirty="0">
            <a:latin typeface="Work Sans Light" pitchFamily="2" charset="0"/>
          </a:endParaRPr>
        </a:p>
      </dsp:txBody>
      <dsp:txXfrm>
        <a:off x="324486" y="3192169"/>
        <a:ext cx="424306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16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46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51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pic>
        <p:nvPicPr>
          <p:cNvPr id="9" name="Picture 8">
            <a:extLst>
              <a:ext uri="{FF2B5EF4-FFF2-40B4-BE49-F238E27FC236}">
                <a16:creationId xmlns:a16="http://schemas.microsoft.com/office/drawing/2014/main" id="{2774C925-015D-41CC-AA60-CECB086CE09B}"/>
              </a:ext>
            </a:extLst>
          </p:cNvPr>
          <p:cNvPicPr>
            <a:picLocks noChangeAspect="1"/>
          </p:cNvPicPr>
          <p:nvPr userDrawn="1"/>
        </p:nvPicPr>
        <p:blipFill>
          <a:blip r:embed="rId7"/>
          <a:stretch>
            <a:fillRect/>
          </a:stretch>
        </p:blipFill>
        <p:spPr>
          <a:xfrm>
            <a:off x="411950" y="412124"/>
            <a:ext cx="914400" cy="193184"/>
          </a:xfrm>
          <a:prstGeom prst="rect">
            <a:avLst/>
          </a:prstGeom>
        </p:spPr>
      </p:pic>
      <p:pic>
        <p:nvPicPr>
          <p:cNvPr id="3" name="Picture 2">
            <a:extLst>
              <a:ext uri="{FF2B5EF4-FFF2-40B4-BE49-F238E27FC236}">
                <a16:creationId xmlns:a16="http://schemas.microsoft.com/office/drawing/2014/main" id="{A5847196-975A-4D1E-82B0-48B5201816B4}"/>
              </a:ext>
            </a:extLst>
          </p:cNvPr>
          <p:cNvPicPr>
            <a:picLocks noChangeAspect="1"/>
          </p:cNvPicPr>
          <p:nvPr userDrawn="1"/>
        </p:nvPicPr>
        <p:blipFill>
          <a:blip r:embed="rId8"/>
          <a:stretch>
            <a:fillRect/>
          </a:stretch>
        </p:blipFill>
        <p:spPr>
          <a:xfrm>
            <a:off x="8151967" y="412124"/>
            <a:ext cx="563764" cy="4918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23.sv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23.sv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tm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762712" y="1548107"/>
            <a:ext cx="6284699" cy="2691550"/>
          </a:xfrm>
          <a:prstGeom prst="rect">
            <a:avLst/>
          </a:prstGeom>
        </p:spPr>
        <p:txBody>
          <a:bodyPr spcFirstLastPara="1" wrap="square" lIns="91425" tIns="91425" rIns="91425" bIns="91425" anchor="b" anchorCtr="0">
            <a:noAutofit/>
          </a:bodyPr>
          <a:lstStyle/>
          <a:p>
            <a:pPr marL="0" marR="0" indent="457200">
              <a:lnSpc>
                <a:spcPct val="107000"/>
              </a:lnSpc>
              <a:spcBef>
                <a:spcPts val="300"/>
              </a:spcBef>
              <a:spcAft>
                <a:spcPts val="300"/>
              </a:spcAft>
            </a:pPr>
            <a:r>
              <a:rPr lang="vi-VN" sz="3200" dirty="0"/>
              <a:t> </a:t>
            </a:r>
            <a:r>
              <a:rPr lang="en-US" sz="3200" dirty="0"/>
              <a:t/>
            </a:r>
            <a:br>
              <a:rPr lang="en-US" sz="3200" dirty="0"/>
            </a:br>
            <a:r>
              <a:rPr lang="vi-VN" sz="3200" dirty="0"/>
              <a:t>Chương 2</a:t>
            </a:r>
            <a:r>
              <a:rPr lang="en-US" sz="3200" dirty="0"/>
              <a:t/>
            </a:r>
            <a:br>
              <a:rPr lang="en-US" sz="3200" dirty="0"/>
            </a:br>
            <a:r>
              <a:rPr lang="vi-VN" sz="3200" dirty="0"/>
              <a:t>ĐẢNG LÃNH ĐẠO HAI CUỘC KHÁNG CHIẾN GIÀNH ĐỘC LẬP HOÀN TOÀN, THỐNG NHẤT ĐẤT NƯỚC (1945 - 1975)</a:t>
            </a:r>
            <a:endParaRPr lang="en-US" sz="3200" dirty="0"/>
          </a:p>
        </p:txBody>
      </p:sp>
      <p:grpSp>
        <p:nvGrpSpPr>
          <p:cNvPr id="59" name="Google Shape;59;p12"/>
          <p:cNvGrpSpPr/>
          <p:nvPr/>
        </p:nvGrpSpPr>
        <p:grpSpPr>
          <a:xfrm>
            <a:off x="6867248" y="1026543"/>
            <a:ext cx="1258835" cy="1310947"/>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812000" y="2039875"/>
            <a:ext cx="3594600" cy="2133300"/>
          </a:xfrm>
          <a:prstGeom prst="rect">
            <a:avLst/>
          </a:prstGeom>
        </p:spPr>
        <p:txBody>
          <a:bodyPr spcFirstLastPara="1" wrap="square" lIns="91425" tIns="91425" rIns="91425" bIns="91425" anchor="t" anchorCtr="0">
            <a:noAutofit/>
          </a:bodyPr>
          <a:lstStyle/>
          <a:p>
            <a:pPr marL="285750" indent="-285750"/>
            <a:r>
              <a:rPr lang="vi-VN" sz="1400" dirty="0"/>
              <a:t>Một là, kịp thời chuyển hướng xây dựng kinh tế cho phù hợp với tình hình có chiến tranh phá hoại</a:t>
            </a:r>
            <a:r>
              <a:rPr lang="en-US" sz="1400" dirty="0"/>
              <a:t>.</a:t>
            </a:r>
          </a:p>
          <a:p>
            <a:pPr marL="285750" indent="-285750"/>
            <a:r>
              <a:rPr lang="vi-VN" sz="1400" dirty="0"/>
              <a:t>Hai là, tăng cường lực lượng quốc phòng cho kịp với sự phát triển tình hình cả nước có chiến tranh</a:t>
            </a:r>
            <a:r>
              <a:rPr lang="en-US" sz="1400" dirty="0"/>
              <a:t>.</a:t>
            </a:r>
            <a:endParaRPr sz="1400" dirty="0"/>
          </a:p>
        </p:txBody>
      </p:sp>
      <p:sp>
        <p:nvSpPr>
          <p:cNvPr id="136" name="Google Shape;136;p19"/>
          <p:cNvSpPr txBox="1">
            <a:spLocks noGrp="1"/>
          </p:cNvSpPr>
          <p:nvPr>
            <p:ph type="title"/>
          </p:nvPr>
        </p:nvSpPr>
        <p:spPr>
          <a:xfrm>
            <a:off x="1574000" y="775169"/>
            <a:ext cx="6420650" cy="11971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b="0" dirty="0">
                <a:latin typeface="Work Sans Light" pitchFamily="2" charset="0"/>
              </a:rPr>
              <a:t>Trước tình hình đó, Ban Chấp hành Trung ương Đảng đã kịp thời xác định chủ trương chuyển hướng và nhiệm vụ cụ thể của miền Bắc cho phù hợp với yêu cầu, nhiệm vụ mới trong hoàn cảnh cả nước có chiến tranh</a:t>
            </a:r>
            <a:endParaRPr sz="1600" b="0" dirty="0">
              <a:latin typeface="Work Sans Light" pitchFamily="2" charset="0"/>
            </a:endParaRPr>
          </a:p>
        </p:txBody>
      </p:sp>
      <p:sp>
        <p:nvSpPr>
          <p:cNvPr id="137" name="Google Shape;137;p19"/>
          <p:cNvSpPr txBox="1">
            <a:spLocks noGrp="1"/>
          </p:cNvSpPr>
          <p:nvPr>
            <p:ph type="body" idx="2"/>
          </p:nvPr>
        </p:nvSpPr>
        <p:spPr>
          <a:xfrm>
            <a:off x="4921528" y="1919225"/>
            <a:ext cx="3594600" cy="2133300"/>
          </a:xfrm>
          <a:prstGeom prst="rect">
            <a:avLst/>
          </a:prstGeom>
        </p:spPr>
        <p:txBody>
          <a:bodyPr spcFirstLastPara="1" wrap="square" lIns="91425" tIns="91425" rIns="91425" bIns="91425" anchor="t" anchorCtr="0">
            <a:noAutofit/>
          </a:bodyPr>
          <a:lstStyle/>
          <a:p>
            <a:pPr marL="285750" indent="-285750"/>
            <a:r>
              <a:rPr lang="vi-VN" sz="1400" dirty="0"/>
              <a:t>Ba là, ra sức chi viện cho miền Nam với mức cao nhất để đánh bại địch ở chiến trường chính miền</a:t>
            </a:r>
            <a:r>
              <a:rPr lang="en-US" sz="1400" dirty="0"/>
              <a:t>.</a:t>
            </a:r>
            <a:r>
              <a:rPr lang="vi-VN" sz="1400" dirty="0"/>
              <a:t> Nam</a:t>
            </a:r>
            <a:r>
              <a:rPr lang="en-US" sz="1400" dirty="0"/>
              <a:t>.</a:t>
            </a:r>
          </a:p>
          <a:p>
            <a:pPr marL="285750" indent="-285750"/>
            <a:r>
              <a:rPr lang="vi-VN" sz="1400" dirty="0"/>
              <a:t>Bốn là, phải kịp thời chuyển hướng tư tưởng và tổ chức cho phù hợp với tình hình mới</a:t>
            </a:r>
            <a:r>
              <a:rPr lang="en-US" sz="1400" dirty="0"/>
              <a:t>.</a:t>
            </a:r>
            <a:endParaRPr sz="1400" dirty="0"/>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1" name="TextBox 10">
            <a:extLst>
              <a:ext uri="{FF2B5EF4-FFF2-40B4-BE49-F238E27FC236}">
                <a16:creationId xmlns:a16="http://schemas.microsoft.com/office/drawing/2014/main" id="{F1765AE8-A8D4-49EC-9ED1-5B17B540845B}"/>
              </a:ext>
            </a:extLst>
          </p:cNvPr>
          <p:cNvSpPr txBox="1"/>
          <p:nvPr/>
        </p:nvSpPr>
        <p:spPr>
          <a:xfrm>
            <a:off x="983450" y="3734669"/>
            <a:ext cx="7601750" cy="770917"/>
          </a:xfrm>
          <a:prstGeom prst="rect">
            <a:avLst/>
          </a:prstGeom>
          <a:noFill/>
        </p:spPr>
        <p:txBody>
          <a:bodyPr wrap="square">
            <a:spAutoFit/>
          </a:bodyPr>
          <a:lstStyle/>
          <a:p>
            <a:pPr marR="0" algn="just">
              <a:lnSpc>
                <a:spcPct val="107000"/>
              </a:lnSpc>
              <a:spcBef>
                <a:spcPts val="300"/>
              </a:spcBef>
              <a:spcAft>
                <a:spcPts val="300"/>
              </a:spcAft>
            </a:pPr>
            <a:r>
              <a:rPr lang="vi-VN" dirty="0">
                <a:latin typeface="Work Sans Light" pitchFamily="2" charset="0"/>
              </a:rPr>
              <a:t>Do bị thất bại nặng nề ở cả hai miền Nam-Bắc, tháng 3-1968, đế quốc Mỹ tuyên bố hạn chế ném bom miền Bắc, và ngày 1-11-1968, Mỹ buộc phải chấm dứt không điều kiện đánh phá miền Bắc bằng không quân và hải quân.</a:t>
            </a:r>
            <a:endParaRPr lang="en-US" dirty="0">
              <a:latin typeface="Work Sans Light" pitchFamily="2" charset="0"/>
            </a:endParaRPr>
          </a:p>
        </p:txBody>
      </p:sp>
    </p:spTree>
    <p:extLst>
      <p:ext uri="{BB962C8B-B14F-4D97-AF65-F5344CB8AC3E}">
        <p14:creationId xmlns:p14="http://schemas.microsoft.com/office/powerpoint/2010/main" val="263866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312131-DF51-4313-9A85-38D35B686D4D}"/>
              </a:ext>
            </a:extLst>
          </p:cNvPr>
          <p:cNvPicPr>
            <a:picLocks noChangeAspect="1"/>
          </p:cNvPicPr>
          <p:nvPr/>
        </p:nvPicPr>
        <p:blipFill>
          <a:blip r:embed="rId2"/>
          <a:stretch>
            <a:fillRect/>
          </a:stretch>
        </p:blipFill>
        <p:spPr>
          <a:xfrm>
            <a:off x="5086350" y="1439675"/>
            <a:ext cx="2857500" cy="2305050"/>
          </a:xfrm>
          <a:prstGeom prst="rect">
            <a:avLst/>
          </a:prstGeom>
        </p:spPr>
      </p:pic>
      <p:pic>
        <p:nvPicPr>
          <p:cNvPr id="8" name="Picture 7">
            <a:extLst>
              <a:ext uri="{FF2B5EF4-FFF2-40B4-BE49-F238E27FC236}">
                <a16:creationId xmlns:a16="http://schemas.microsoft.com/office/drawing/2014/main" id="{08D571BF-A32B-46F7-85D1-3927E7A46860}"/>
              </a:ext>
            </a:extLst>
          </p:cNvPr>
          <p:cNvPicPr>
            <a:picLocks noChangeAspect="1"/>
          </p:cNvPicPr>
          <p:nvPr/>
        </p:nvPicPr>
        <p:blipFill>
          <a:blip r:embed="rId3"/>
          <a:stretch>
            <a:fillRect/>
          </a:stretch>
        </p:blipFill>
        <p:spPr>
          <a:xfrm>
            <a:off x="1397000" y="1439675"/>
            <a:ext cx="3168650" cy="2305050"/>
          </a:xfrm>
          <a:prstGeom prst="rect">
            <a:avLst/>
          </a:prstGeom>
        </p:spPr>
      </p:pic>
      <p:sp>
        <p:nvSpPr>
          <p:cNvPr id="10" name="TextBox 9">
            <a:extLst>
              <a:ext uri="{FF2B5EF4-FFF2-40B4-BE49-F238E27FC236}">
                <a16:creationId xmlns:a16="http://schemas.microsoft.com/office/drawing/2014/main" id="{A318F5E2-A361-486D-BD26-E0C5882A3544}"/>
              </a:ext>
            </a:extLst>
          </p:cNvPr>
          <p:cNvSpPr txBox="1"/>
          <p:nvPr/>
        </p:nvSpPr>
        <p:spPr>
          <a:xfrm>
            <a:off x="1581150" y="690890"/>
            <a:ext cx="5969000" cy="707886"/>
          </a:xfrm>
          <a:prstGeom prst="rect">
            <a:avLst/>
          </a:prstGeom>
          <a:noFill/>
        </p:spPr>
        <p:txBody>
          <a:bodyPr wrap="square">
            <a:spAutoFit/>
          </a:bodyPr>
          <a:lstStyle/>
          <a:p>
            <a:pPr algn="ctr"/>
            <a:r>
              <a:rPr lang="en-US" sz="2000" b="1" dirty="0" err="1">
                <a:solidFill>
                  <a:srgbClr val="FF0000"/>
                </a:solidFill>
                <a:latin typeface="Work Sans" pitchFamily="2" charset="0"/>
              </a:rPr>
              <a:t>Xây</a:t>
            </a:r>
            <a:r>
              <a:rPr lang="en-US" sz="2000" b="1" dirty="0">
                <a:solidFill>
                  <a:srgbClr val="FF0000"/>
                </a:solidFill>
                <a:latin typeface="Work Sans" pitchFamily="2" charset="0"/>
              </a:rPr>
              <a:t> </a:t>
            </a:r>
            <a:r>
              <a:rPr lang="en-US" sz="2000" b="1" dirty="0" err="1">
                <a:solidFill>
                  <a:srgbClr val="FF0000"/>
                </a:solidFill>
                <a:latin typeface="Work Sans" pitchFamily="2" charset="0"/>
              </a:rPr>
              <a:t>dựng</a:t>
            </a:r>
            <a:r>
              <a:rPr lang="en-US" sz="2000" b="1" dirty="0">
                <a:solidFill>
                  <a:srgbClr val="FF0000"/>
                </a:solidFill>
                <a:latin typeface="Work Sans" pitchFamily="2" charset="0"/>
              </a:rPr>
              <a:t> </a:t>
            </a:r>
            <a:r>
              <a:rPr lang="en-US" sz="2000" b="1" dirty="0" err="1">
                <a:solidFill>
                  <a:srgbClr val="FF0000"/>
                </a:solidFill>
                <a:latin typeface="Work Sans" pitchFamily="2" charset="0"/>
              </a:rPr>
              <a:t>hậu</a:t>
            </a:r>
            <a:r>
              <a:rPr lang="en-US" sz="2000" b="1" dirty="0">
                <a:solidFill>
                  <a:srgbClr val="FF0000"/>
                </a:solidFill>
                <a:latin typeface="Work Sans" pitchFamily="2" charset="0"/>
              </a:rPr>
              <a:t> </a:t>
            </a:r>
            <a:r>
              <a:rPr lang="en-US" sz="2000" b="1" dirty="0" err="1">
                <a:solidFill>
                  <a:srgbClr val="FF0000"/>
                </a:solidFill>
                <a:latin typeface="Work Sans" pitchFamily="2" charset="0"/>
              </a:rPr>
              <a:t>phương</a:t>
            </a:r>
            <a:r>
              <a:rPr lang="en-US" sz="2000" b="1" dirty="0">
                <a:solidFill>
                  <a:srgbClr val="FF0000"/>
                </a:solidFill>
                <a:latin typeface="Work Sans" pitchFamily="2" charset="0"/>
              </a:rPr>
              <a:t>, </a:t>
            </a:r>
            <a:r>
              <a:rPr lang="en-US" sz="2000" b="1" dirty="0" err="1">
                <a:solidFill>
                  <a:srgbClr val="FF0000"/>
                </a:solidFill>
                <a:latin typeface="Work Sans" pitchFamily="2" charset="0"/>
              </a:rPr>
              <a:t>chống</a:t>
            </a:r>
            <a:r>
              <a:rPr lang="en-US" sz="2000" b="1" dirty="0">
                <a:solidFill>
                  <a:srgbClr val="FF0000"/>
                </a:solidFill>
                <a:latin typeface="Work Sans" pitchFamily="2" charset="0"/>
              </a:rPr>
              <a:t> </a:t>
            </a:r>
            <a:r>
              <a:rPr lang="en-US" sz="2000" b="1" dirty="0" err="1">
                <a:solidFill>
                  <a:srgbClr val="FF0000"/>
                </a:solidFill>
                <a:latin typeface="Work Sans" pitchFamily="2" charset="0"/>
              </a:rPr>
              <a:t>chiến</a:t>
            </a:r>
            <a:r>
              <a:rPr lang="en-US" sz="2000" b="1" dirty="0">
                <a:solidFill>
                  <a:srgbClr val="FF0000"/>
                </a:solidFill>
                <a:latin typeface="Work Sans" pitchFamily="2" charset="0"/>
              </a:rPr>
              <a:t> </a:t>
            </a:r>
            <a:r>
              <a:rPr lang="en-US" sz="2000" b="1" dirty="0" err="1">
                <a:solidFill>
                  <a:srgbClr val="FF0000"/>
                </a:solidFill>
                <a:latin typeface="Work Sans" pitchFamily="2" charset="0"/>
              </a:rPr>
              <a:t>tranh</a:t>
            </a:r>
            <a:r>
              <a:rPr lang="en-US" sz="2000" b="1" dirty="0">
                <a:solidFill>
                  <a:srgbClr val="FF0000"/>
                </a:solidFill>
                <a:latin typeface="Work Sans" pitchFamily="2" charset="0"/>
              </a:rPr>
              <a:t> </a:t>
            </a:r>
            <a:r>
              <a:rPr lang="en-US" sz="2000" b="1" dirty="0" err="1">
                <a:solidFill>
                  <a:srgbClr val="FF0000"/>
                </a:solidFill>
                <a:latin typeface="Work Sans" pitchFamily="2" charset="0"/>
              </a:rPr>
              <a:t>phá</a:t>
            </a:r>
            <a:r>
              <a:rPr lang="en-US" sz="2000" b="1" dirty="0">
                <a:solidFill>
                  <a:srgbClr val="FF0000"/>
                </a:solidFill>
                <a:latin typeface="Work Sans" pitchFamily="2" charset="0"/>
              </a:rPr>
              <a:t> </a:t>
            </a:r>
            <a:r>
              <a:rPr lang="en-US" sz="2000" b="1" dirty="0" err="1">
                <a:solidFill>
                  <a:srgbClr val="FF0000"/>
                </a:solidFill>
                <a:latin typeface="Work Sans" pitchFamily="2" charset="0"/>
              </a:rPr>
              <a:t>hoại</a:t>
            </a:r>
            <a:r>
              <a:rPr lang="en-US" sz="2000" b="1" dirty="0">
                <a:solidFill>
                  <a:srgbClr val="FF0000"/>
                </a:solidFill>
                <a:latin typeface="Work Sans" pitchFamily="2" charset="0"/>
              </a:rPr>
              <a:t> </a:t>
            </a:r>
            <a:r>
              <a:rPr lang="en-US" sz="2000" b="1" dirty="0" err="1">
                <a:solidFill>
                  <a:srgbClr val="FF0000"/>
                </a:solidFill>
                <a:latin typeface="Work Sans" pitchFamily="2" charset="0"/>
              </a:rPr>
              <a:t>của</a:t>
            </a:r>
            <a:r>
              <a:rPr lang="en-US" sz="2000" b="1" dirty="0">
                <a:solidFill>
                  <a:srgbClr val="FF0000"/>
                </a:solidFill>
                <a:latin typeface="Work Sans" pitchFamily="2" charset="0"/>
              </a:rPr>
              <a:t> </a:t>
            </a:r>
            <a:r>
              <a:rPr lang="en-US" sz="2000" b="1" dirty="0" err="1">
                <a:solidFill>
                  <a:srgbClr val="FF0000"/>
                </a:solidFill>
                <a:latin typeface="Work Sans" pitchFamily="2" charset="0"/>
              </a:rPr>
              <a:t>đế</a:t>
            </a:r>
            <a:r>
              <a:rPr lang="en-US" sz="2000" b="1" dirty="0">
                <a:solidFill>
                  <a:srgbClr val="FF0000"/>
                </a:solidFill>
                <a:latin typeface="Work Sans" pitchFamily="2" charset="0"/>
              </a:rPr>
              <a:t> </a:t>
            </a:r>
            <a:r>
              <a:rPr lang="en-US" sz="2000" b="1" dirty="0" err="1">
                <a:solidFill>
                  <a:srgbClr val="FF0000"/>
                </a:solidFill>
                <a:latin typeface="Work Sans" pitchFamily="2" charset="0"/>
              </a:rPr>
              <a:t>quốc</a:t>
            </a:r>
            <a:r>
              <a:rPr lang="en-US" sz="2000" b="1" dirty="0">
                <a:solidFill>
                  <a:srgbClr val="FF0000"/>
                </a:solidFill>
                <a:latin typeface="Work Sans" pitchFamily="2" charset="0"/>
              </a:rPr>
              <a:t> </a:t>
            </a:r>
            <a:r>
              <a:rPr lang="en-US" sz="2000" b="1" dirty="0" err="1">
                <a:solidFill>
                  <a:srgbClr val="FF0000"/>
                </a:solidFill>
                <a:latin typeface="Work Sans" pitchFamily="2" charset="0"/>
              </a:rPr>
              <a:t>Mỹ</a:t>
            </a:r>
            <a:r>
              <a:rPr lang="en-US" sz="2000" b="1" dirty="0">
                <a:solidFill>
                  <a:srgbClr val="FF0000"/>
                </a:solidFill>
                <a:latin typeface="Work Sans" pitchFamily="2" charset="0"/>
              </a:rPr>
              <a:t> ở </a:t>
            </a:r>
            <a:r>
              <a:rPr lang="en-US" sz="2000" b="1" dirty="0" err="1">
                <a:solidFill>
                  <a:srgbClr val="FF0000"/>
                </a:solidFill>
                <a:latin typeface="Work Sans" pitchFamily="2" charset="0"/>
              </a:rPr>
              <a:t>miền</a:t>
            </a:r>
            <a:r>
              <a:rPr lang="en-US" sz="2000" b="1" dirty="0">
                <a:solidFill>
                  <a:srgbClr val="FF0000"/>
                </a:solidFill>
                <a:latin typeface="Work Sans" pitchFamily="2" charset="0"/>
              </a:rPr>
              <a:t> </a:t>
            </a:r>
            <a:r>
              <a:rPr lang="en-US" sz="2000" b="1" dirty="0" err="1">
                <a:solidFill>
                  <a:srgbClr val="FF0000"/>
                </a:solidFill>
                <a:latin typeface="Work Sans" pitchFamily="2" charset="0"/>
              </a:rPr>
              <a:t>Bắc</a:t>
            </a:r>
            <a:r>
              <a:rPr lang="en-US" sz="2000" b="1" dirty="0">
                <a:solidFill>
                  <a:srgbClr val="FF0000"/>
                </a:solidFill>
                <a:latin typeface="Work Sans" pitchFamily="2" charset="0"/>
              </a:rPr>
              <a:t> 1965 - 1968</a:t>
            </a:r>
          </a:p>
        </p:txBody>
      </p:sp>
      <p:sp>
        <p:nvSpPr>
          <p:cNvPr id="12" name="TextBox 11">
            <a:extLst>
              <a:ext uri="{FF2B5EF4-FFF2-40B4-BE49-F238E27FC236}">
                <a16:creationId xmlns:a16="http://schemas.microsoft.com/office/drawing/2014/main" id="{4A6BA417-E613-4147-BC4F-F1B7EA429902}"/>
              </a:ext>
            </a:extLst>
          </p:cNvPr>
          <p:cNvSpPr txBox="1"/>
          <p:nvPr/>
        </p:nvSpPr>
        <p:spPr>
          <a:xfrm>
            <a:off x="1873250" y="3935740"/>
            <a:ext cx="6578600" cy="338554"/>
          </a:xfrm>
          <a:prstGeom prst="rect">
            <a:avLst/>
          </a:prstGeom>
          <a:noFill/>
        </p:spPr>
        <p:txBody>
          <a:bodyPr wrap="square">
            <a:spAutoFit/>
          </a:bodyPr>
          <a:lstStyle/>
          <a:p>
            <a:r>
              <a:rPr lang="en-US" sz="1600" dirty="0" err="1">
                <a:latin typeface="Work Sans Light" pitchFamily="2" charset="0"/>
              </a:rPr>
              <a:t>Quân</a:t>
            </a:r>
            <a:r>
              <a:rPr lang="en-US" sz="1600" dirty="0">
                <a:latin typeface="Work Sans Light" pitchFamily="2" charset="0"/>
              </a:rPr>
              <a:t> </a:t>
            </a:r>
            <a:r>
              <a:rPr lang="en-US" sz="1600" dirty="0" err="1">
                <a:latin typeface="Work Sans Light" pitchFamily="2" charset="0"/>
              </a:rPr>
              <a:t>dân</a:t>
            </a:r>
            <a:r>
              <a:rPr lang="en-US" sz="1600" dirty="0">
                <a:latin typeface="Work Sans Light" pitchFamily="2" charset="0"/>
              </a:rPr>
              <a:t> </a:t>
            </a:r>
            <a:r>
              <a:rPr lang="en-US" sz="1600" dirty="0" err="1">
                <a:latin typeface="Work Sans Light" pitchFamily="2" charset="0"/>
              </a:rPr>
              <a:t>miền</a:t>
            </a:r>
            <a:r>
              <a:rPr lang="en-US" sz="1600" dirty="0">
                <a:latin typeface="Work Sans Light" pitchFamily="2" charset="0"/>
              </a:rPr>
              <a:t> </a:t>
            </a:r>
            <a:r>
              <a:rPr lang="en-US" sz="1600" dirty="0" err="1">
                <a:latin typeface="Work Sans Light" pitchFamily="2" charset="0"/>
              </a:rPr>
              <a:t>Bắc</a:t>
            </a:r>
            <a:r>
              <a:rPr lang="en-US" sz="1600" dirty="0">
                <a:latin typeface="Work Sans Light" pitchFamily="2" charset="0"/>
              </a:rPr>
              <a:t> </a:t>
            </a:r>
            <a:r>
              <a:rPr lang="en-US" sz="1600" dirty="0" err="1">
                <a:latin typeface="Work Sans Light" pitchFamily="2" charset="0"/>
              </a:rPr>
              <a:t>vừa</a:t>
            </a:r>
            <a:r>
              <a:rPr lang="en-US" sz="1600" dirty="0">
                <a:latin typeface="Work Sans Light" pitchFamily="2" charset="0"/>
              </a:rPr>
              <a:t> </a:t>
            </a:r>
            <a:r>
              <a:rPr lang="en-US" sz="1600" dirty="0" err="1">
                <a:latin typeface="Work Sans Light" pitchFamily="2" charset="0"/>
              </a:rPr>
              <a:t>lao</a:t>
            </a:r>
            <a:r>
              <a:rPr lang="en-US" sz="1600" dirty="0">
                <a:latin typeface="Work Sans Light" pitchFamily="2" charset="0"/>
              </a:rPr>
              <a:t> </a:t>
            </a:r>
            <a:r>
              <a:rPr lang="en-US" sz="1600" dirty="0" err="1">
                <a:latin typeface="Work Sans Light" pitchFamily="2" charset="0"/>
              </a:rPr>
              <a:t>động</a:t>
            </a:r>
            <a:r>
              <a:rPr lang="en-US" sz="1600" dirty="0">
                <a:latin typeface="Work Sans Light" pitchFamily="2" charset="0"/>
              </a:rPr>
              <a:t>, </a:t>
            </a:r>
            <a:r>
              <a:rPr lang="en-US" sz="1600" dirty="0" err="1">
                <a:latin typeface="Work Sans Light" pitchFamily="2" charset="0"/>
              </a:rPr>
              <a:t>vừa</a:t>
            </a:r>
            <a:r>
              <a:rPr lang="en-US" sz="1600" dirty="0">
                <a:latin typeface="Work Sans Light" pitchFamily="2" charset="0"/>
              </a:rPr>
              <a:t> </a:t>
            </a:r>
            <a:r>
              <a:rPr lang="en-US" sz="1600" dirty="0" err="1">
                <a:latin typeface="Work Sans Light" pitchFamily="2" charset="0"/>
              </a:rPr>
              <a:t>sản</a:t>
            </a:r>
            <a:r>
              <a:rPr lang="en-US" sz="1600" dirty="0">
                <a:latin typeface="Work Sans Light" pitchFamily="2" charset="0"/>
              </a:rPr>
              <a:t> </a:t>
            </a:r>
            <a:r>
              <a:rPr lang="en-US" sz="1600" dirty="0" err="1">
                <a:latin typeface="Work Sans Light" pitchFamily="2" charset="0"/>
              </a:rPr>
              <a:t>xuất</a:t>
            </a:r>
            <a:r>
              <a:rPr lang="en-US" sz="1600" dirty="0">
                <a:latin typeface="Work Sans Light" pitchFamily="2" charset="0"/>
              </a:rPr>
              <a:t>, </a:t>
            </a:r>
            <a:r>
              <a:rPr lang="en-US" sz="1600" dirty="0" err="1">
                <a:latin typeface="Work Sans Light" pitchFamily="2" charset="0"/>
              </a:rPr>
              <a:t>vừa</a:t>
            </a:r>
            <a:r>
              <a:rPr lang="en-US" sz="1600" dirty="0">
                <a:latin typeface="Work Sans Light" pitchFamily="2" charset="0"/>
              </a:rPr>
              <a:t> </a:t>
            </a:r>
            <a:r>
              <a:rPr lang="en-US" sz="1600" dirty="0" err="1">
                <a:latin typeface="Work Sans Light" pitchFamily="2" charset="0"/>
              </a:rPr>
              <a:t>chiến</a:t>
            </a:r>
            <a:r>
              <a:rPr lang="en-US" sz="1600" dirty="0">
                <a:latin typeface="Work Sans Light" pitchFamily="2" charset="0"/>
              </a:rPr>
              <a:t> </a:t>
            </a:r>
            <a:r>
              <a:rPr lang="en-US" sz="1600" dirty="0" err="1">
                <a:latin typeface="Work Sans Light" pitchFamily="2" charset="0"/>
              </a:rPr>
              <a:t>đấu</a:t>
            </a:r>
            <a:endParaRPr lang="en-US" sz="1600" dirty="0">
              <a:latin typeface="Work Sans Light" pitchFamily="2" charset="0"/>
            </a:endParaRPr>
          </a:p>
        </p:txBody>
      </p:sp>
    </p:spTree>
    <p:extLst>
      <p:ext uri="{BB962C8B-B14F-4D97-AF65-F5344CB8AC3E}">
        <p14:creationId xmlns:p14="http://schemas.microsoft.com/office/powerpoint/2010/main" val="412655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5;p19">
            <a:extLst>
              <a:ext uri="{FF2B5EF4-FFF2-40B4-BE49-F238E27FC236}">
                <a16:creationId xmlns:a16="http://schemas.microsoft.com/office/drawing/2014/main" id="{B0BD571F-B64E-47E5-A863-FC3DB112931D}"/>
              </a:ext>
            </a:extLst>
          </p:cNvPr>
          <p:cNvSpPr txBox="1">
            <a:spLocks/>
          </p:cNvSpPr>
          <p:nvPr/>
        </p:nvSpPr>
        <p:spPr>
          <a:xfrm>
            <a:off x="888200" y="737400"/>
            <a:ext cx="7487450" cy="1167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err="1">
                <a:latin typeface="Work Sans Light" pitchFamily="2" charset="0"/>
                <a:sym typeface="Work Sans"/>
              </a:rPr>
              <a:t>Miền</a:t>
            </a:r>
            <a:r>
              <a:rPr lang="en-US" b="1" dirty="0">
                <a:latin typeface="Work Sans Light" pitchFamily="2" charset="0"/>
                <a:sym typeface="Work Sans"/>
              </a:rPr>
              <a:t> Nam</a:t>
            </a:r>
          </a:p>
          <a:p>
            <a:pPr marR="0" algn="just">
              <a:lnSpc>
                <a:spcPct val="107000"/>
              </a:lnSpc>
              <a:spcBef>
                <a:spcPts val="300"/>
              </a:spcBef>
              <a:spcAft>
                <a:spcPts val="300"/>
              </a:spcAft>
            </a:pPr>
            <a:r>
              <a:rPr lang="en-US" dirty="0" err="1">
                <a:latin typeface="Work Sans Light" pitchFamily="2" charset="0"/>
              </a:rPr>
              <a:t>Giữ</a:t>
            </a:r>
            <a:r>
              <a:rPr lang="en-US" dirty="0">
                <a:latin typeface="Work Sans Light" pitchFamily="2" charset="0"/>
              </a:rPr>
              <a:t> </a:t>
            </a:r>
            <a:r>
              <a:rPr lang="en-US" dirty="0" err="1">
                <a:latin typeface="Work Sans Light" pitchFamily="2" charset="0"/>
              </a:rPr>
              <a:t>vững</a:t>
            </a:r>
            <a:r>
              <a:rPr lang="en-US" dirty="0">
                <a:latin typeface="Work Sans Light" pitchFamily="2" charset="0"/>
              </a:rPr>
              <a:t> </a:t>
            </a:r>
            <a:r>
              <a:rPr lang="en-US" dirty="0" err="1">
                <a:latin typeface="Work Sans Light" pitchFamily="2" charset="0"/>
              </a:rPr>
              <a:t>thế</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lược</a:t>
            </a:r>
            <a:r>
              <a:rPr lang="en-US" dirty="0">
                <a:latin typeface="Work Sans Light" pitchFamily="2" charset="0"/>
              </a:rPr>
              <a:t> </a:t>
            </a:r>
            <a:r>
              <a:rPr lang="en-US" dirty="0" err="1">
                <a:latin typeface="Work Sans Light" pitchFamily="2" charset="0"/>
              </a:rPr>
              <a:t>tiến</a:t>
            </a:r>
            <a:r>
              <a:rPr lang="en-US" dirty="0">
                <a:latin typeface="Work Sans Light" pitchFamily="2" charset="0"/>
              </a:rPr>
              <a:t> </a:t>
            </a:r>
            <a:r>
              <a:rPr lang="en-US" dirty="0" err="1">
                <a:latin typeface="Work Sans Light" pitchFamily="2" charset="0"/>
              </a:rPr>
              <a:t>công</a:t>
            </a:r>
            <a:r>
              <a:rPr lang="en-US" dirty="0">
                <a:latin typeface="Work Sans Light" pitchFamily="2" charset="0"/>
              </a:rPr>
              <a:t>, </a:t>
            </a:r>
            <a:r>
              <a:rPr lang="en-US" dirty="0" err="1">
                <a:latin typeface="Work Sans Light" pitchFamily="2" charset="0"/>
              </a:rPr>
              <a:t>đánh</a:t>
            </a:r>
            <a:r>
              <a:rPr lang="en-US" dirty="0">
                <a:latin typeface="Work Sans Light" pitchFamily="2" charset="0"/>
              </a:rPr>
              <a:t> </a:t>
            </a:r>
            <a:r>
              <a:rPr lang="en-US" dirty="0" err="1">
                <a:latin typeface="Work Sans Light" pitchFamily="2" charset="0"/>
              </a:rPr>
              <a:t>bại</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tranh</a:t>
            </a:r>
            <a:r>
              <a:rPr lang="en-US" dirty="0">
                <a:latin typeface="Work Sans Light" pitchFamily="2" charset="0"/>
              </a:rPr>
              <a:t> </a:t>
            </a:r>
            <a:r>
              <a:rPr lang="en-US" dirty="0" err="1">
                <a:latin typeface="Work Sans Light" pitchFamily="2" charset="0"/>
              </a:rPr>
              <a:t>cục</a:t>
            </a:r>
            <a:r>
              <a:rPr lang="en-US" dirty="0">
                <a:latin typeface="Work Sans Light" pitchFamily="2" charset="0"/>
              </a:rPr>
              <a:t> </a:t>
            </a:r>
            <a:r>
              <a:rPr lang="en-US" dirty="0" err="1">
                <a:latin typeface="Work Sans Light" pitchFamily="2" charset="0"/>
              </a:rPr>
              <a:t>bộ</a:t>
            </a:r>
            <a:r>
              <a:rPr lang="en-US" dirty="0">
                <a:latin typeface="Work Sans Light" pitchFamily="2" charset="0"/>
              </a:rPr>
              <a:t> </a:t>
            </a:r>
            <a:r>
              <a:rPr lang="en-US" dirty="0" err="1">
                <a:latin typeface="Work Sans Light" pitchFamily="2" charset="0"/>
              </a:rPr>
              <a:t>của</a:t>
            </a:r>
            <a:r>
              <a:rPr lang="en-US" dirty="0">
                <a:latin typeface="Work Sans Light" pitchFamily="2" charset="0"/>
              </a:rPr>
              <a:t> </a:t>
            </a:r>
            <a:r>
              <a:rPr lang="en-US" dirty="0" err="1">
                <a:latin typeface="Work Sans Light" pitchFamily="2" charset="0"/>
              </a:rPr>
              <a:t>đế</a:t>
            </a:r>
            <a:r>
              <a:rPr lang="en-US" dirty="0">
                <a:latin typeface="Work Sans Light" pitchFamily="2" charset="0"/>
              </a:rPr>
              <a:t> </a:t>
            </a:r>
            <a:r>
              <a:rPr lang="en-US" dirty="0" err="1">
                <a:latin typeface="Work Sans Light" pitchFamily="2" charset="0"/>
              </a:rPr>
              <a:t>quốc</a:t>
            </a:r>
            <a:r>
              <a:rPr lang="en-US" dirty="0">
                <a:latin typeface="Work Sans Light" pitchFamily="2" charset="0"/>
              </a:rPr>
              <a:t> </a:t>
            </a:r>
            <a:r>
              <a:rPr lang="en-US" dirty="0" err="1">
                <a:latin typeface="Work Sans Light" pitchFamily="2" charset="0"/>
              </a:rPr>
              <a:t>Mỹ</a:t>
            </a:r>
            <a:r>
              <a:rPr lang="en-US" dirty="0">
                <a:latin typeface="Work Sans Light" pitchFamily="2" charset="0"/>
              </a:rPr>
              <a:t> 1965 – 1968.</a:t>
            </a:r>
          </a:p>
        </p:txBody>
      </p:sp>
      <p:pic>
        <p:nvPicPr>
          <p:cNvPr id="6" name="Picture 5">
            <a:extLst>
              <a:ext uri="{FF2B5EF4-FFF2-40B4-BE49-F238E27FC236}">
                <a16:creationId xmlns:a16="http://schemas.microsoft.com/office/drawing/2014/main" id="{FF65204F-4580-4A56-952C-FC15A9FAC89D}"/>
              </a:ext>
            </a:extLst>
          </p:cNvPr>
          <p:cNvPicPr>
            <a:picLocks noChangeAspect="1"/>
          </p:cNvPicPr>
          <p:nvPr/>
        </p:nvPicPr>
        <p:blipFill>
          <a:blip r:embed="rId2"/>
          <a:stretch>
            <a:fillRect/>
          </a:stretch>
        </p:blipFill>
        <p:spPr>
          <a:xfrm>
            <a:off x="4832349" y="1797557"/>
            <a:ext cx="2885675" cy="1612393"/>
          </a:xfrm>
          <a:prstGeom prst="rect">
            <a:avLst/>
          </a:prstGeom>
        </p:spPr>
      </p:pic>
      <p:pic>
        <p:nvPicPr>
          <p:cNvPr id="8" name="Picture 7">
            <a:extLst>
              <a:ext uri="{FF2B5EF4-FFF2-40B4-BE49-F238E27FC236}">
                <a16:creationId xmlns:a16="http://schemas.microsoft.com/office/drawing/2014/main" id="{6C696F86-D78B-4A03-85CF-2BA926C26CFA}"/>
              </a:ext>
            </a:extLst>
          </p:cNvPr>
          <p:cNvPicPr>
            <a:picLocks noChangeAspect="1"/>
          </p:cNvPicPr>
          <p:nvPr/>
        </p:nvPicPr>
        <p:blipFill>
          <a:blip r:embed="rId3"/>
          <a:stretch>
            <a:fillRect/>
          </a:stretch>
        </p:blipFill>
        <p:spPr>
          <a:xfrm>
            <a:off x="1425976" y="1797557"/>
            <a:ext cx="2885676" cy="1650491"/>
          </a:xfrm>
          <a:prstGeom prst="rect">
            <a:avLst/>
          </a:prstGeom>
        </p:spPr>
      </p:pic>
      <p:sp>
        <p:nvSpPr>
          <p:cNvPr id="9" name="TextBox 8">
            <a:extLst>
              <a:ext uri="{FF2B5EF4-FFF2-40B4-BE49-F238E27FC236}">
                <a16:creationId xmlns:a16="http://schemas.microsoft.com/office/drawing/2014/main" id="{AA859CD9-EB46-4F61-8905-44D806CA7711}"/>
              </a:ext>
            </a:extLst>
          </p:cNvPr>
          <p:cNvSpPr txBox="1"/>
          <p:nvPr/>
        </p:nvSpPr>
        <p:spPr>
          <a:xfrm>
            <a:off x="1425976" y="3575103"/>
            <a:ext cx="3035300" cy="738664"/>
          </a:xfrm>
          <a:prstGeom prst="rect">
            <a:avLst/>
          </a:prstGeom>
          <a:noFill/>
        </p:spPr>
        <p:txBody>
          <a:bodyPr wrap="square">
            <a:spAutoFit/>
          </a:bodyPr>
          <a:lstStyle/>
          <a:p>
            <a:pPr algn="ct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thắng</a:t>
            </a:r>
            <a:r>
              <a:rPr lang="en-US" dirty="0">
                <a:latin typeface="Work Sans Light" pitchFamily="2" charset="0"/>
              </a:rPr>
              <a:t> </a:t>
            </a:r>
            <a:r>
              <a:rPr lang="en-US" dirty="0" err="1">
                <a:latin typeface="Work Sans Light" pitchFamily="2" charset="0"/>
              </a:rPr>
              <a:t>Vạn</a:t>
            </a:r>
            <a:r>
              <a:rPr lang="en-US" dirty="0">
                <a:latin typeface="Work Sans Light" pitchFamily="2" charset="0"/>
              </a:rPr>
              <a:t> </a:t>
            </a:r>
            <a:r>
              <a:rPr lang="en-US" dirty="0" err="1">
                <a:latin typeface="Work Sans Light" pitchFamily="2" charset="0"/>
              </a:rPr>
              <a:t>Tường</a:t>
            </a:r>
            <a:r>
              <a:rPr lang="en-US" dirty="0">
                <a:latin typeface="Work Sans Light" pitchFamily="2" charset="0"/>
              </a:rPr>
              <a:t> </a:t>
            </a:r>
            <a:r>
              <a:rPr lang="en-US" dirty="0" err="1">
                <a:latin typeface="Work Sans Light" pitchFamily="2" charset="0"/>
              </a:rPr>
              <a:t>mở</a:t>
            </a:r>
            <a:r>
              <a:rPr lang="en-US" dirty="0">
                <a:latin typeface="Work Sans Light" pitchFamily="2" charset="0"/>
              </a:rPr>
              <a:t> ra </a:t>
            </a:r>
            <a:r>
              <a:rPr lang="en-US" dirty="0" err="1">
                <a:latin typeface="Work Sans Light" pitchFamily="2" charset="0"/>
              </a:rPr>
              <a:t>cao</a:t>
            </a:r>
            <a:r>
              <a:rPr lang="en-US" dirty="0">
                <a:latin typeface="Work Sans Light" pitchFamily="2" charset="0"/>
              </a:rPr>
              <a:t> </a:t>
            </a:r>
            <a:r>
              <a:rPr lang="en-US" dirty="0" err="1">
                <a:latin typeface="Work Sans Light" pitchFamily="2" charset="0"/>
              </a:rPr>
              <a:t>trào</a:t>
            </a:r>
            <a:r>
              <a:rPr lang="en-US" dirty="0">
                <a:latin typeface="Work Sans Light" pitchFamily="2" charset="0"/>
              </a:rPr>
              <a:t> </a:t>
            </a:r>
            <a:r>
              <a:rPr lang="en-US" dirty="0" err="1">
                <a:latin typeface="Work Sans Light" pitchFamily="2" charset="0"/>
              </a:rPr>
              <a:t>tìm</a:t>
            </a:r>
            <a:r>
              <a:rPr lang="en-US" dirty="0">
                <a:latin typeface="Work Sans Light" pitchFamily="2" charset="0"/>
              </a:rPr>
              <a:t> </a:t>
            </a:r>
            <a:r>
              <a:rPr lang="en-US" dirty="0" err="1">
                <a:latin typeface="Work Sans Light" pitchFamily="2" charset="0"/>
              </a:rPr>
              <a:t>Mỹ</a:t>
            </a:r>
            <a:r>
              <a:rPr lang="en-US" dirty="0">
                <a:latin typeface="Work Sans Light" pitchFamily="2" charset="0"/>
              </a:rPr>
              <a:t> </a:t>
            </a:r>
            <a:r>
              <a:rPr lang="en-US" dirty="0" err="1">
                <a:latin typeface="Work Sans Light" pitchFamily="2" charset="0"/>
              </a:rPr>
              <a:t>mà</a:t>
            </a:r>
            <a:r>
              <a:rPr lang="en-US" dirty="0">
                <a:latin typeface="Work Sans Light" pitchFamily="2" charset="0"/>
              </a:rPr>
              <a:t> </a:t>
            </a:r>
            <a:r>
              <a:rPr lang="en-US" dirty="0" err="1">
                <a:latin typeface="Work Sans Light" pitchFamily="2" charset="0"/>
              </a:rPr>
              <a:t>đánh</a:t>
            </a:r>
            <a:r>
              <a:rPr lang="en-US" dirty="0">
                <a:latin typeface="Work Sans Light" pitchFamily="2" charset="0"/>
              </a:rPr>
              <a:t>, </a:t>
            </a:r>
            <a:r>
              <a:rPr lang="en-US" dirty="0" err="1">
                <a:latin typeface="Work Sans Light" pitchFamily="2" charset="0"/>
              </a:rPr>
              <a:t>tìm</a:t>
            </a:r>
            <a:r>
              <a:rPr lang="en-US" dirty="0">
                <a:latin typeface="Work Sans Light" pitchFamily="2" charset="0"/>
              </a:rPr>
              <a:t> </a:t>
            </a:r>
            <a:r>
              <a:rPr lang="en-US" dirty="0" err="1">
                <a:latin typeface="Work Sans Light" pitchFamily="2" charset="0"/>
              </a:rPr>
              <a:t>ngụy</a:t>
            </a:r>
            <a:r>
              <a:rPr lang="en-US" dirty="0">
                <a:latin typeface="Work Sans Light" pitchFamily="2" charset="0"/>
              </a:rPr>
              <a:t> </a:t>
            </a:r>
            <a:r>
              <a:rPr lang="en-US" dirty="0" err="1">
                <a:latin typeface="Work Sans Light" pitchFamily="2" charset="0"/>
              </a:rPr>
              <a:t>mà</a:t>
            </a:r>
            <a:r>
              <a:rPr lang="en-US" dirty="0">
                <a:latin typeface="Work Sans Light" pitchFamily="2" charset="0"/>
              </a:rPr>
              <a:t> </a:t>
            </a:r>
            <a:r>
              <a:rPr lang="en-US" dirty="0" err="1">
                <a:latin typeface="Work Sans Light" pitchFamily="2" charset="0"/>
              </a:rPr>
              <a:t>diệt</a:t>
            </a:r>
            <a:r>
              <a:rPr lang="en-US" dirty="0">
                <a:latin typeface="Work Sans Light" pitchFamily="2" charset="0"/>
              </a:rPr>
              <a:t> </a:t>
            </a:r>
            <a:r>
              <a:rPr lang="en-US" dirty="0" err="1">
                <a:latin typeface="Work Sans Light" pitchFamily="2" charset="0"/>
              </a:rPr>
              <a:t>trên</a:t>
            </a:r>
            <a:r>
              <a:rPr lang="en-US" dirty="0">
                <a:latin typeface="Work Sans Light" pitchFamily="2" charset="0"/>
              </a:rPr>
              <a:t> </a:t>
            </a:r>
            <a:r>
              <a:rPr lang="en-US" dirty="0" err="1">
                <a:latin typeface="Work Sans Light" pitchFamily="2" charset="0"/>
              </a:rPr>
              <a:t>toàn</a:t>
            </a:r>
            <a:r>
              <a:rPr lang="en-US" dirty="0">
                <a:latin typeface="Work Sans Light" pitchFamily="2" charset="0"/>
              </a:rPr>
              <a:t> </a:t>
            </a:r>
            <a:r>
              <a:rPr lang="en-US" dirty="0" err="1">
                <a:latin typeface="Work Sans Light" pitchFamily="2" charset="0"/>
              </a:rPr>
              <a:t>miền</a:t>
            </a:r>
            <a:r>
              <a:rPr lang="en-US" dirty="0">
                <a:latin typeface="Work Sans Light" pitchFamily="2" charset="0"/>
              </a:rPr>
              <a:t> Nam</a:t>
            </a:r>
          </a:p>
        </p:txBody>
      </p:sp>
      <p:sp>
        <p:nvSpPr>
          <p:cNvPr id="10" name="TextBox 9">
            <a:extLst>
              <a:ext uri="{FF2B5EF4-FFF2-40B4-BE49-F238E27FC236}">
                <a16:creationId xmlns:a16="http://schemas.microsoft.com/office/drawing/2014/main" id="{03BB2C46-68CD-40C2-AF2D-D0C30EABB24A}"/>
              </a:ext>
            </a:extLst>
          </p:cNvPr>
          <p:cNvSpPr txBox="1"/>
          <p:nvPr/>
        </p:nvSpPr>
        <p:spPr>
          <a:xfrm>
            <a:off x="4832349" y="3575103"/>
            <a:ext cx="3035300" cy="523220"/>
          </a:xfrm>
          <a:prstGeom prst="rect">
            <a:avLst/>
          </a:prstGeom>
          <a:noFill/>
        </p:spPr>
        <p:txBody>
          <a:bodyPr wrap="square">
            <a:spAutoFit/>
          </a:bodyPr>
          <a:lstStyle/>
          <a:p>
            <a:pPr algn="ctr"/>
            <a:r>
              <a:rPr lang="en-US" dirty="0" err="1">
                <a:latin typeface="Work Sans Light" pitchFamily="2" charset="0"/>
              </a:rPr>
              <a:t>Trận</a:t>
            </a:r>
            <a:r>
              <a:rPr lang="en-US" dirty="0">
                <a:latin typeface="Work Sans Light" pitchFamily="2" charset="0"/>
              </a:rPr>
              <a:t> </a:t>
            </a:r>
            <a:r>
              <a:rPr lang="en-US" dirty="0" err="1">
                <a:latin typeface="Work Sans Light" pitchFamily="2" charset="0"/>
              </a:rPr>
              <a:t>núi</a:t>
            </a:r>
            <a:r>
              <a:rPr lang="en-US" dirty="0">
                <a:latin typeface="Work Sans Light" pitchFamily="2" charset="0"/>
              </a:rPr>
              <a:t> </a:t>
            </a:r>
            <a:r>
              <a:rPr lang="en-US" dirty="0" err="1">
                <a:latin typeface="Work Sans Light" pitchFamily="2" charset="0"/>
              </a:rPr>
              <a:t>Thành</a:t>
            </a:r>
            <a:r>
              <a:rPr lang="en-US" dirty="0">
                <a:latin typeface="Work Sans Light" pitchFamily="2" charset="0"/>
              </a:rPr>
              <a:t> – </a:t>
            </a:r>
            <a:r>
              <a:rPr lang="en-US" dirty="0" err="1">
                <a:latin typeface="Work Sans Light" pitchFamily="2" charset="0"/>
              </a:rPr>
              <a:t>Hoàn</a:t>
            </a:r>
            <a:r>
              <a:rPr lang="en-US" dirty="0">
                <a:latin typeface="Work Sans Light" pitchFamily="2" charset="0"/>
              </a:rPr>
              <a:t> </a:t>
            </a:r>
            <a:r>
              <a:rPr lang="en-US" dirty="0" err="1">
                <a:latin typeface="Work Sans Light" pitchFamily="2" charset="0"/>
              </a:rPr>
              <a:t>toàn</a:t>
            </a:r>
            <a:r>
              <a:rPr lang="en-US" dirty="0">
                <a:latin typeface="Work Sans Light" pitchFamily="2" charset="0"/>
              </a:rPr>
              <a:t> có </a:t>
            </a:r>
            <a:r>
              <a:rPr lang="en-US" dirty="0" err="1">
                <a:latin typeface="Work Sans Light" pitchFamily="2" charset="0"/>
              </a:rPr>
              <a:t>khả</a:t>
            </a:r>
            <a:r>
              <a:rPr lang="en-US" dirty="0">
                <a:latin typeface="Work Sans Light" pitchFamily="2" charset="0"/>
              </a:rPr>
              <a:t> </a:t>
            </a:r>
            <a:r>
              <a:rPr lang="en-US" dirty="0" err="1">
                <a:latin typeface="Work Sans Light" pitchFamily="2" charset="0"/>
              </a:rPr>
              <a:t>năng</a:t>
            </a:r>
            <a:r>
              <a:rPr lang="en-US" dirty="0">
                <a:latin typeface="Work Sans Light" pitchFamily="2" charset="0"/>
              </a:rPr>
              <a:t> </a:t>
            </a:r>
            <a:r>
              <a:rPr lang="en-US" dirty="0" err="1">
                <a:latin typeface="Work Sans Light" pitchFamily="2" charset="0"/>
              </a:rPr>
              <a:t>đánh</a:t>
            </a:r>
            <a:r>
              <a:rPr lang="en-US" dirty="0">
                <a:latin typeface="Work Sans Light" pitchFamily="2" charset="0"/>
              </a:rPr>
              <a:t> </a:t>
            </a:r>
            <a:r>
              <a:rPr lang="en-US" dirty="0" err="1">
                <a:latin typeface="Work Sans Light" pitchFamily="2" charset="0"/>
              </a:rPr>
              <a:t>Mỹ</a:t>
            </a:r>
            <a:endParaRPr lang="en-US" dirty="0">
              <a:latin typeface="Work Sans Light" pitchFamily="2" charset="0"/>
            </a:endParaRPr>
          </a:p>
        </p:txBody>
      </p:sp>
    </p:spTree>
    <p:extLst>
      <p:ext uri="{BB962C8B-B14F-4D97-AF65-F5344CB8AC3E}">
        <p14:creationId xmlns:p14="http://schemas.microsoft.com/office/powerpoint/2010/main" val="334928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28E0-247C-475F-9BFA-E21D0C4314ED}"/>
              </a:ext>
            </a:extLst>
          </p:cNvPr>
          <p:cNvSpPr>
            <a:spLocks noGrp="1"/>
          </p:cNvSpPr>
          <p:nvPr>
            <p:ph type="ctrTitle"/>
          </p:nvPr>
        </p:nvSpPr>
        <p:spPr>
          <a:xfrm>
            <a:off x="832825" y="603249"/>
            <a:ext cx="2850176" cy="668775"/>
          </a:xfrm>
        </p:spPr>
        <p:txBody>
          <a:bodyPr/>
          <a:lstStyle/>
          <a:p>
            <a:r>
              <a:rPr lang="en-US" sz="2000" dirty="0" err="1"/>
              <a:t>Tết</a:t>
            </a:r>
            <a:r>
              <a:rPr lang="en-US" sz="2000" dirty="0"/>
              <a:t> </a:t>
            </a:r>
            <a:r>
              <a:rPr lang="en-US" sz="2000" dirty="0" err="1"/>
              <a:t>Mậu</a:t>
            </a:r>
            <a:r>
              <a:rPr lang="en-US" sz="2000" dirty="0"/>
              <a:t> </a:t>
            </a:r>
            <a:r>
              <a:rPr lang="en-US" sz="2000" dirty="0" err="1"/>
              <a:t>Thân</a:t>
            </a:r>
            <a:r>
              <a:rPr lang="en-US" sz="2000" dirty="0"/>
              <a:t> 1968</a:t>
            </a:r>
          </a:p>
        </p:txBody>
      </p:sp>
      <p:pic>
        <p:nvPicPr>
          <p:cNvPr id="4" name="Picture 3">
            <a:extLst>
              <a:ext uri="{FF2B5EF4-FFF2-40B4-BE49-F238E27FC236}">
                <a16:creationId xmlns:a16="http://schemas.microsoft.com/office/drawing/2014/main" id="{EF90C6DB-6FE4-4321-98B4-5A1FC2875CBE}"/>
              </a:ext>
            </a:extLst>
          </p:cNvPr>
          <p:cNvPicPr>
            <a:picLocks noChangeAspect="1"/>
          </p:cNvPicPr>
          <p:nvPr/>
        </p:nvPicPr>
        <p:blipFill>
          <a:blip r:embed="rId2"/>
          <a:stretch>
            <a:fillRect/>
          </a:stretch>
        </p:blipFill>
        <p:spPr>
          <a:xfrm>
            <a:off x="5167312" y="2859277"/>
            <a:ext cx="2822575" cy="1469835"/>
          </a:xfrm>
          <a:prstGeom prst="rect">
            <a:avLst/>
          </a:prstGeom>
        </p:spPr>
      </p:pic>
      <p:pic>
        <p:nvPicPr>
          <p:cNvPr id="6" name="Picture 5">
            <a:extLst>
              <a:ext uri="{FF2B5EF4-FFF2-40B4-BE49-F238E27FC236}">
                <a16:creationId xmlns:a16="http://schemas.microsoft.com/office/drawing/2014/main" id="{BE99954E-1F91-46F0-A455-04176387CD0F}"/>
              </a:ext>
            </a:extLst>
          </p:cNvPr>
          <p:cNvPicPr>
            <a:picLocks noChangeAspect="1"/>
          </p:cNvPicPr>
          <p:nvPr/>
        </p:nvPicPr>
        <p:blipFill>
          <a:blip r:embed="rId3"/>
          <a:stretch>
            <a:fillRect/>
          </a:stretch>
        </p:blipFill>
        <p:spPr>
          <a:xfrm>
            <a:off x="5137151" y="863600"/>
            <a:ext cx="2852736" cy="1549528"/>
          </a:xfrm>
          <a:prstGeom prst="rect">
            <a:avLst/>
          </a:prstGeom>
        </p:spPr>
      </p:pic>
      <p:sp>
        <p:nvSpPr>
          <p:cNvPr id="8" name="TextBox 7">
            <a:extLst>
              <a:ext uri="{FF2B5EF4-FFF2-40B4-BE49-F238E27FC236}">
                <a16:creationId xmlns:a16="http://schemas.microsoft.com/office/drawing/2014/main" id="{F6502202-6EDE-481F-B85A-071CA37289E8}"/>
              </a:ext>
            </a:extLst>
          </p:cNvPr>
          <p:cNvSpPr txBox="1"/>
          <p:nvPr/>
        </p:nvSpPr>
        <p:spPr>
          <a:xfrm>
            <a:off x="3976689" y="4304101"/>
            <a:ext cx="4572000" cy="400110"/>
          </a:xfrm>
          <a:prstGeom prst="rect">
            <a:avLst/>
          </a:prstGeom>
          <a:noFill/>
        </p:spPr>
        <p:txBody>
          <a:bodyPr wrap="square">
            <a:spAutoFit/>
          </a:bodyPr>
          <a:lstStyle/>
          <a:p>
            <a:pPr algn="ctr"/>
            <a:r>
              <a:rPr lang="en-US" sz="1000" dirty="0" err="1">
                <a:latin typeface="Work Sans Light" pitchFamily="2" charset="0"/>
              </a:rPr>
              <a:t>Lính</a:t>
            </a:r>
            <a:r>
              <a:rPr lang="en-US" sz="1000" dirty="0">
                <a:latin typeface="Work Sans Light" pitchFamily="2" charset="0"/>
              </a:rPr>
              <a:t> </a:t>
            </a:r>
            <a:r>
              <a:rPr lang="en-US" sz="1000" dirty="0" err="1">
                <a:latin typeface="Work Sans Light" pitchFamily="2" charset="0"/>
              </a:rPr>
              <a:t>Mỹ</a:t>
            </a:r>
            <a:r>
              <a:rPr lang="en-US" sz="1000" dirty="0">
                <a:latin typeface="Work Sans Light" pitchFamily="2" charset="0"/>
              </a:rPr>
              <a:t> </a:t>
            </a:r>
            <a:r>
              <a:rPr lang="en-US" sz="1000" dirty="0" err="1">
                <a:latin typeface="Work Sans Light" pitchFamily="2" charset="0"/>
              </a:rPr>
              <a:t>trong</a:t>
            </a:r>
            <a:r>
              <a:rPr lang="en-US" sz="1000" dirty="0">
                <a:latin typeface="Work Sans Light" pitchFamily="2" charset="0"/>
              </a:rPr>
              <a:t> </a:t>
            </a:r>
            <a:r>
              <a:rPr lang="en-US" sz="1000" dirty="0" err="1">
                <a:latin typeface="Work Sans Light" pitchFamily="2" charset="0"/>
              </a:rPr>
              <a:t>thành</a:t>
            </a:r>
            <a:r>
              <a:rPr lang="en-US" sz="1000" dirty="0">
                <a:latin typeface="Work Sans Light" pitchFamily="2" charset="0"/>
              </a:rPr>
              <a:t> </a:t>
            </a:r>
            <a:r>
              <a:rPr lang="en-US" sz="1000" dirty="0" err="1">
                <a:latin typeface="Work Sans Light" pitchFamily="2" charset="0"/>
              </a:rPr>
              <a:t>cổ</a:t>
            </a:r>
            <a:r>
              <a:rPr lang="en-US" sz="1000" dirty="0">
                <a:latin typeface="Work Sans Light" pitchFamily="2" charset="0"/>
              </a:rPr>
              <a:t> </a:t>
            </a:r>
            <a:r>
              <a:rPr lang="en-US" sz="1000" dirty="0" err="1">
                <a:latin typeface="Work Sans Light" pitchFamily="2" charset="0"/>
              </a:rPr>
              <a:t>Huế</a:t>
            </a:r>
            <a:r>
              <a:rPr lang="en-US" sz="1000" dirty="0">
                <a:latin typeface="Work Sans Light" pitchFamily="2" charset="0"/>
              </a:rPr>
              <a:t> </a:t>
            </a:r>
            <a:r>
              <a:rPr lang="en-US" sz="1000" dirty="0" err="1">
                <a:latin typeface="Work Sans Light" pitchFamily="2" charset="0"/>
              </a:rPr>
              <a:t>năm</a:t>
            </a:r>
            <a:r>
              <a:rPr lang="en-US" sz="1000" dirty="0">
                <a:latin typeface="Work Sans Light" pitchFamily="2" charset="0"/>
              </a:rPr>
              <a:t> 1968. </a:t>
            </a:r>
            <a:r>
              <a:rPr lang="en-US" sz="1000" dirty="0" err="1">
                <a:latin typeface="Work Sans Light" pitchFamily="2" charset="0"/>
              </a:rPr>
              <a:t>Cuộc</a:t>
            </a:r>
            <a:r>
              <a:rPr lang="en-US" sz="1000" dirty="0">
                <a:latin typeface="Work Sans Light" pitchFamily="2" charset="0"/>
              </a:rPr>
              <a:t> </a:t>
            </a:r>
            <a:r>
              <a:rPr lang="en-US" sz="1000" dirty="0" err="1">
                <a:latin typeface="Work Sans Light" pitchFamily="2" charset="0"/>
              </a:rPr>
              <a:t>giao</a:t>
            </a:r>
            <a:r>
              <a:rPr lang="en-US" sz="1000" dirty="0">
                <a:latin typeface="Work Sans Light" pitchFamily="2" charset="0"/>
              </a:rPr>
              <a:t> </a:t>
            </a:r>
            <a:r>
              <a:rPr lang="en-US" sz="1000" dirty="0" err="1">
                <a:latin typeface="Work Sans Light" pitchFamily="2" charset="0"/>
              </a:rPr>
              <a:t>tranh</a:t>
            </a:r>
            <a:r>
              <a:rPr lang="en-US" sz="1000" dirty="0">
                <a:latin typeface="Work Sans Light" pitchFamily="2" charset="0"/>
              </a:rPr>
              <a:t> 26 </a:t>
            </a:r>
            <a:r>
              <a:rPr lang="en-US" sz="1000" dirty="0" err="1">
                <a:latin typeface="Work Sans Light" pitchFamily="2" charset="0"/>
              </a:rPr>
              <a:t>ngày</a:t>
            </a:r>
            <a:r>
              <a:rPr lang="en-US" sz="1000" dirty="0">
                <a:latin typeface="Work Sans Light" pitchFamily="2" charset="0"/>
              </a:rPr>
              <a:t> </a:t>
            </a:r>
            <a:r>
              <a:rPr lang="en-US" sz="1000" dirty="0" err="1">
                <a:latin typeface="Work Sans Light" pitchFamily="2" charset="0"/>
              </a:rPr>
              <a:t>đêm</a:t>
            </a:r>
            <a:r>
              <a:rPr lang="en-US" sz="1000" dirty="0">
                <a:latin typeface="Work Sans Light" pitchFamily="2" charset="0"/>
              </a:rPr>
              <a:t> ở </a:t>
            </a:r>
            <a:r>
              <a:rPr lang="en-US" sz="1000" dirty="0" err="1">
                <a:latin typeface="Work Sans Light" pitchFamily="2" charset="0"/>
              </a:rPr>
              <a:t>Huế</a:t>
            </a:r>
            <a:r>
              <a:rPr lang="en-US" sz="1000" dirty="0">
                <a:latin typeface="Work Sans Light" pitchFamily="2" charset="0"/>
              </a:rPr>
              <a:t> </a:t>
            </a:r>
            <a:r>
              <a:rPr lang="en-US" sz="1000" dirty="0" err="1">
                <a:latin typeface="Work Sans Light" pitchFamily="2" charset="0"/>
              </a:rPr>
              <a:t>diễn</a:t>
            </a:r>
            <a:r>
              <a:rPr lang="en-US" sz="1000" dirty="0">
                <a:latin typeface="Work Sans Light" pitchFamily="2" charset="0"/>
              </a:rPr>
              <a:t> ra </a:t>
            </a:r>
            <a:r>
              <a:rPr lang="en-US" sz="1000" dirty="0" err="1">
                <a:latin typeface="Work Sans Light" pitchFamily="2" charset="0"/>
              </a:rPr>
              <a:t>khốc</a:t>
            </a:r>
            <a:r>
              <a:rPr lang="en-US" sz="1000" dirty="0">
                <a:latin typeface="Work Sans Light" pitchFamily="2" charset="0"/>
              </a:rPr>
              <a:t> </a:t>
            </a:r>
            <a:r>
              <a:rPr lang="en-US" sz="1000" dirty="0" err="1">
                <a:latin typeface="Work Sans Light" pitchFamily="2" charset="0"/>
              </a:rPr>
              <a:t>liệt</a:t>
            </a:r>
            <a:r>
              <a:rPr lang="en-US" sz="1000" dirty="0">
                <a:latin typeface="Work Sans Light" pitchFamily="2" charset="0"/>
              </a:rPr>
              <a:t>.</a:t>
            </a:r>
          </a:p>
        </p:txBody>
      </p:sp>
      <p:sp>
        <p:nvSpPr>
          <p:cNvPr id="10" name="TextBox 9">
            <a:extLst>
              <a:ext uri="{FF2B5EF4-FFF2-40B4-BE49-F238E27FC236}">
                <a16:creationId xmlns:a16="http://schemas.microsoft.com/office/drawing/2014/main" id="{6CB4651A-297B-4D9B-8E85-B7150C419FB5}"/>
              </a:ext>
            </a:extLst>
          </p:cNvPr>
          <p:cNvSpPr txBox="1"/>
          <p:nvPr/>
        </p:nvSpPr>
        <p:spPr>
          <a:xfrm>
            <a:off x="4203700" y="2477567"/>
            <a:ext cx="4572000" cy="246221"/>
          </a:xfrm>
          <a:prstGeom prst="rect">
            <a:avLst/>
          </a:prstGeom>
          <a:noFill/>
        </p:spPr>
        <p:txBody>
          <a:bodyPr wrap="square">
            <a:spAutoFit/>
          </a:bodyPr>
          <a:lstStyle/>
          <a:p>
            <a:pPr algn="ctr"/>
            <a:r>
              <a:rPr lang="en-US" sz="1000" dirty="0" err="1">
                <a:latin typeface="Work Sans Light" pitchFamily="2" charset="0"/>
              </a:rPr>
              <a:t>Quân</a:t>
            </a:r>
            <a:r>
              <a:rPr lang="en-US" sz="1000" dirty="0">
                <a:latin typeface="Work Sans Light" pitchFamily="2" charset="0"/>
              </a:rPr>
              <a:t> ta </a:t>
            </a:r>
            <a:r>
              <a:rPr lang="en-US" sz="1000" dirty="0" err="1">
                <a:latin typeface="Work Sans Light" pitchFamily="2" charset="0"/>
              </a:rPr>
              <a:t>trong</a:t>
            </a:r>
            <a:r>
              <a:rPr lang="en-US" sz="1000" dirty="0">
                <a:latin typeface="Work Sans Light" pitchFamily="2" charset="0"/>
              </a:rPr>
              <a:t> </a:t>
            </a:r>
            <a:r>
              <a:rPr lang="en-US" sz="1000" dirty="0" err="1">
                <a:latin typeface="Work Sans Light" pitchFamily="2" charset="0"/>
              </a:rPr>
              <a:t>chiến</a:t>
            </a:r>
            <a:r>
              <a:rPr lang="en-US" sz="1000" dirty="0">
                <a:latin typeface="Work Sans Light" pitchFamily="2" charset="0"/>
              </a:rPr>
              <a:t> </a:t>
            </a:r>
            <a:r>
              <a:rPr lang="en-US" sz="1000" dirty="0" err="1">
                <a:latin typeface="Work Sans Light" pitchFamily="2" charset="0"/>
              </a:rPr>
              <a:t>dịch</a:t>
            </a:r>
            <a:r>
              <a:rPr lang="en-US" sz="1000" dirty="0">
                <a:latin typeface="Work Sans Light" pitchFamily="2" charset="0"/>
              </a:rPr>
              <a:t> </a:t>
            </a:r>
            <a:r>
              <a:rPr lang="en-US" sz="1000" dirty="0" err="1">
                <a:latin typeface="Work Sans Light" pitchFamily="2" charset="0"/>
              </a:rPr>
              <a:t>Mậu</a:t>
            </a:r>
            <a:r>
              <a:rPr lang="en-US" sz="1000" dirty="0">
                <a:latin typeface="Work Sans Light" pitchFamily="2" charset="0"/>
              </a:rPr>
              <a:t> </a:t>
            </a:r>
            <a:r>
              <a:rPr lang="en-US" sz="1000" dirty="0" err="1">
                <a:latin typeface="Work Sans Light" pitchFamily="2" charset="0"/>
              </a:rPr>
              <a:t>Thân</a:t>
            </a:r>
            <a:r>
              <a:rPr lang="en-US" sz="1000" dirty="0">
                <a:latin typeface="Work Sans Light" pitchFamily="2" charset="0"/>
              </a:rPr>
              <a:t> </a:t>
            </a:r>
            <a:r>
              <a:rPr lang="en-US" sz="1000" dirty="0" err="1">
                <a:latin typeface="Work Sans Light" pitchFamily="2" charset="0"/>
              </a:rPr>
              <a:t>năm</a:t>
            </a:r>
            <a:r>
              <a:rPr lang="en-US" sz="1000" dirty="0">
                <a:latin typeface="Work Sans Light" pitchFamily="2" charset="0"/>
              </a:rPr>
              <a:t> 1968</a:t>
            </a:r>
          </a:p>
        </p:txBody>
      </p:sp>
      <p:sp>
        <p:nvSpPr>
          <p:cNvPr id="11" name="Google Shape;135;p19">
            <a:extLst>
              <a:ext uri="{FF2B5EF4-FFF2-40B4-BE49-F238E27FC236}">
                <a16:creationId xmlns:a16="http://schemas.microsoft.com/office/drawing/2014/main" id="{CAE8AE8E-D84B-4E03-AF10-3106CA834F34}"/>
              </a:ext>
            </a:extLst>
          </p:cNvPr>
          <p:cNvSpPr txBox="1">
            <a:spLocks/>
          </p:cNvSpPr>
          <p:nvPr/>
        </p:nvSpPr>
        <p:spPr>
          <a:xfrm>
            <a:off x="444501" y="1346477"/>
            <a:ext cx="4692650" cy="26469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Font typeface="Arial" panose="020B0604020202020204" pitchFamily="34" charset="0"/>
              <a:buChar char="•"/>
            </a:pPr>
            <a:r>
              <a:rPr lang="vi-VN" dirty="0">
                <a:latin typeface="Work Sans Light" pitchFamily="2" charset="0"/>
              </a:rPr>
              <a:t>Tháng 12-1967, Bộ Chính trị </a:t>
            </a:r>
            <a:r>
              <a:rPr lang="en-US" dirty="0">
                <a:latin typeface="Work Sans Light" pitchFamily="2" charset="0"/>
              </a:rPr>
              <a:t>ra </a:t>
            </a:r>
            <a:r>
              <a:rPr lang="en-US" dirty="0" err="1">
                <a:latin typeface="Work Sans Light" pitchFamily="2" charset="0"/>
              </a:rPr>
              <a:t>quyết</a:t>
            </a:r>
            <a:r>
              <a:rPr lang="en-US" dirty="0">
                <a:latin typeface="Work Sans Light" pitchFamily="2" charset="0"/>
              </a:rPr>
              <a:t> </a:t>
            </a:r>
            <a:r>
              <a:rPr lang="en-US" dirty="0" err="1">
                <a:latin typeface="Work Sans Light" pitchFamily="2" charset="0"/>
              </a:rPr>
              <a:t>định</a:t>
            </a:r>
            <a:r>
              <a:rPr lang="en-US" dirty="0">
                <a:latin typeface="Work Sans Light" pitchFamily="2" charset="0"/>
              </a:rPr>
              <a:t> </a:t>
            </a:r>
            <a:r>
              <a:rPr lang="vi-VN" dirty="0">
                <a:latin typeface="Work Sans Light" pitchFamily="2" charset="0"/>
              </a:rPr>
              <a:t>chuyển cuộc chiến tranh cách mạng miền Nam sang thời kỳ mới</a:t>
            </a:r>
            <a:r>
              <a:rPr lang="en-US" dirty="0">
                <a:latin typeface="Work Sans Light" pitchFamily="2" charset="0"/>
              </a:rPr>
              <a:t> - </a:t>
            </a:r>
            <a:r>
              <a:rPr lang="vi-VN" dirty="0">
                <a:latin typeface="Work Sans Light" pitchFamily="2" charset="0"/>
              </a:rPr>
              <a:t>tiến lên giành thắng lợi quyết định bằng phương pháp tổng công kích-tổng khởi nghĩa</a:t>
            </a:r>
            <a:r>
              <a:rPr lang="en-US" dirty="0">
                <a:latin typeface="Work Sans Light" pitchFamily="2" charset="0"/>
              </a:rPr>
              <a:t>.</a:t>
            </a:r>
          </a:p>
          <a:p>
            <a:pPr marL="285750" indent="-285750">
              <a:spcBef>
                <a:spcPts val="600"/>
              </a:spcBef>
              <a:buFont typeface="Arial" panose="020B0604020202020204" pitchFamily="34" charset="0"/>
              <a:buChar char="•"/>
            </a:pPr>
            <a:r>
              <a:rPr lang="en-US" dirty="0">
                <a:latin typeface="Work Sans Light" pitchFamily="2" charset="0"/>
              </a:rPr>
              <a:t>Đ</a:t>
            </a:r>
            <a:r>
              <a:rPr lang="vi-VN" dirty="0">
                <a:latin typeface="Work Sans Light" pitchFamily="2" charset="0"/>
              </a:rPr>
              <a:t>êm 30 rạng ngày 31-1-1968</a:t>
            </a:r>
            <a:r>
              <a:rPr lang="en-US" dirty="0">
                <a:latin typeface="Work Sans Light" pitchFamily="2" charset="0"/>
              </a:rPr>
              <a:t> </a:t>
            </a:r>
            <a:r>
              <a:rPr lang="vi-VN" dirty="0">
                <a:latin typeface="Work Sans Light" pitchFamily="2" charset="0"/>
              </a:rPr>
              <a:t>cuộc tổng tiến công và nổi dậy đợt một đã được phát động trên toàn miền Nam</a:t>
            </a:r>
            <a:r>
              <a:rPr lang="en-US" dirty="0">
                <a:latin typeface="Work Sans Light" pitchFamily="2" charset="0"/>
              </a:rPr>
              <a:t>.</a:t>
            </a:r>
          </a:p>
          <a:p>
            <a:pPr marL="285750" indent="-285750">
              <a:spcBef>
                <a:spcPts val="600"/>
              </a:spcBef>
              <a:buFont typeface="Arial" panose="020B0604020202020204" pitchFamily="34" charset="0"/>
              <a:buChar char="•"/>
            </a:pPr>
            <a:r>
              <a:rPr lang="vi-VN" dirty="0">
                <a:latin typeface="Work Sans Light" pitchFamily="2" charset="0"/>
              </a:rPr>
              <a:t>Tổng tiến công và nổi dậy Tết Mậu Thân 1968 là một chủ trương táo bạo và sáng tạo của Đảng, đánh thẳng vào ý chí xâm lược của giới cầm quyền Mỹ</a:t>
            </a:r>
            <a:endParaRPr lang="en-US" dirty="0">
              <a:latin typeface="Work Sans Light" pitchFamily="2" charset="0"/>
            </a:endParaRPr>
          </a:p>
        </p:txBody>
      </p:sp>
    </p:spTree>
    <p:extLst>
      <p:ext uri="{BB962C8B-B14F-4D97-AF65-F5344CB8AC3E}">
        <p14:creationId xmlns:p14="http://schemas.microsoft.com/office/powerpoint/2010/main" val="97306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9C9E-96D3-420B-90A0-D745C65E4D86}"/>
              </a:ext>
            </a:extLst>
          </p:cNvPr>
          <p:cNvSpPr>
            <a:spLocks noGrp="1"/>
          </p:cNvSpPr>
          <p:nvPr>
            <p:ph type="ctrTitle"/>
          </p:nvPr>
        </p:nvSpPr>
        <p:spPr>
          <a:xfrm>
            <a:off x="793344" y="943366"/>
            <a:ext cx="7710576" cy="784800"/>
          </a:xfrm>
        </p:spPr>
        <p:txBody>
          <a:bodyPr/>
          <a:lstStyle/>
          <a:p>
            <a:r>
              <a:rPr lang="vi-VN" sz="2000" dirty="0">
                <a:solidFill>
                  <a:srgbClr val="FF0000"/>
                </a:solidFill>
              </a:rPr>
              <a:t>Khôi phục kinh tế, bảo vệ Miền Bắc, đẩy mạnh cuộc chiến đấu giải phóng miền Nam, thống nhất Tổ quốc (1969-1975)</a:t>
            </a:r>
            <a:endParaRPr lang="en-US" sz="2000" dirty="0">
              <a:solidFill>
                <a:srgbClr val="FF0000"/>
              </a:solidFill>
            </a:endParaRPr>
          </a:p>
        </p:txBody>
      </p:sp>
      <p:pic>
        <p:nvPicPr>
          <p:cNvPr id="5" name="Picture 4">
            <a:extLst>
              <a:ext uri="{FF2B5EF4-FFF2-40B4-BE49-F238E27FC236}">
                <a16:creationId xmlns:a16="http://schemas.microsoft.com/office/drawing/2014/main" id="{3EE9BB9C-981F-4451-BE59-D7AED9707047}"/>
              </a:ext>
            </a:extLst>
          </p:cNvPr>
          <p:cNvPicPr>
            <a:picLocks noChangeAspect="1"/>
          </p:cNvPicPr>
          <p:nvPr/>
        </p:nvPicPr>
        <p:blipFill>
          <a:blip r:embed="rId2"/>
          <a:stretch>
            <a:fillRect/>
          </a:stretch>
        </p:blipFill>
        <p:spPr>
          <a:xfrm>
            <a:off x="4179616" y="2022240"/>
            <a:ext cx="3082084" cy="1910024"/>
          </a:xfrm>
          <a:prstGeom prst="rect">
            <a:avLst/>
          </a:prstGeom>
        </p:spPr>
        <p:style>
          <a:lnRef idx="2">
            <a:schemeClr val="dk1"/>
          </a:lnRef>
          <a:fillRef idx="1">
            <a:schemeClr val="lt1"/>
          </a:fillRef>
          <a:effectRef idx="0">
            <a:schemeClr val="dk1"/>
          </a:effectRef>
          <a:fontRef idx="minor">
            <a:schemeClr val="dk1"/>
          </a:fontRef>
        </p:style>
      </p:pic>
      <p:pic>
        <p:nvPicPr>
          <p:cNvPr id="6" name="Picture 12">
            <a:extLst>
              <a:ext uri="{FF2B5EF4-FFF2-40B4-BE49-F238E27FC236}">
                <a16:creationId xmlns:a16="http://schemas.microsoft.com/office/drawing/2014/main" id="{74E3013A-32D3-4956-900A-C8CF3C745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935153" flipV="1">
            <a:off x="2899527" y="2092093"/>
            <a:ext cx="1047634" cy="372358"/>
          </a:xfrm>
          <a:prstGeom prst="rect">
            <a:avLst/>
          </a:prstGeom>
        </p:spPr>
      </p:pic>
      <p:sp>
        <p:nvSpPr>
          <p:cNvPr id="7" name="TextBox 14">
            <a:extLst>
              <a:ext uri="{FF2B5EF4-FFF2-40B4-BE49-F238E27FC236}">
                <a16:creationId xmlns:a16="http://schemas.microsoft.com/office/drawing/2014/main" id="{85F44525-E76F-4042-B898-045CC55FFA81}"/>
              </a:ext>
            </a:extLst>
          </p:cNvPr>
          <p:cNvSpPr txBox="1"/>
          <p:nvPr/>
        </p:nvSpPr>
        <p:spPr>
          <a:xfrm>
            <a:off x="1155143" y="2617731"/>
            <a:ext cx="2268201" cy="1231106"/>
          </a:xfrm>
          <a:prstGeom prst="rect">
            <a:avLst/>
          </a:prstGeom>
        </p:spPr>
        <p:txBody>
          <a:bodyPr wrap="square" lIns="0" tIns="0" rIns="0" bIns="0" rtlCol="0" anchor="t">
            <a:spAutoFit/>
          </a:bodyPr>
          <a:lstStyle/>
          <a:p>
            <a:pPr algn="ctr"/>
            <a:r>
              <a:rPr lang="vi-VN" sz="1600" dirty="0">
                <a:latin typeface="Work Sans Light" pitchFamily="2" charset="0"/>
              </a:rPr>
              <a:t>Ngày 2-9-1969, Chủ tịch Hồ Chí Minh qua đời</a:t>
            </a:r>
            <a:r>
              <a:rPr lang="en-US" sz="1600" dirty="0">
                <a:latin typeface="Work Sans Light" pitchFamily="2" charset="0"/>
              </a:rPr>
              <a:t>, v</a:t>
            </a:r>
            <a:r>
              <a:rPr lang="vi-VN" sz="1600" dirty="0">
                <a:latin typeface="Work Sans Light" pitchFamily="2" charset="0"/>
              </a:rPr>
              <a:t>ĩnh biệt chúng ta, Người đã để lại một bản Di chúc lịch sử</a:t>
            </a:r>
            <a:endParaRPr lang="en-US" sz="1600" dirty="0">
              <a:latin typeface="Work Sans Light" pitchFamily="2" charset="0"/>
            </a:endParaRPr>
          </a:p>
        </p:txBody>
      </p:sp>
    </p:spTree>
    <p:extLst>
      <p:ext uri="{BB962C8B-B14F-4D97-AF65-F5344CB8AC3E}">
        <p14:creationId xmlns:p14="http://schemas.microsoft.com/office/powerpoint/2010/main" val="65931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0DDF-231D-4840-A972-26F366E86900}"/>
              </a:ext>
            </a:extLst>
          </p:cNvPr>
          <p:cNvSpPr>
            <a:spLocks noGrp="1"/>
          </p:cNvSpPr>
          <p:nvPr>
            <p:ph type="ctrTitle"/>
          </p:nvPr>
        </p:nvSpPr>
        <p:spPr>
          <a:xfrm>
            <a:off x="1076808" y="981571"/>
            <a:ext cx="1821840" cy="344364"/>
          </a:xfrm>
        </p:spPr>
        <p:txBody>
          <a:bodyPr/>
          <a:lstStyle/>
          <a:p>
            <a:r>
              <a:rPr lang="en-US" sz="2000" dirty="0" err="1"/>
              <a:t>Miền</a:t>
            </a:r>
            <a:r>
              <a:rPr lang="en-US" sz="2000" dirty="0"/>
              <a:t> </a:t>
            </a:r>
            <a:r>
              <a:rPr lang="en-US" sz="2000" dirty="0" err="1"/>
              <a:t>Bắc</a:t>
            </a:r>
            <a:endParaRPr lang="en-US" sz="2000" dirty="0"/>
          </a:p>
        </p:txBody>
      </p:sp>
      <p:sp>
        <p:nvSpPr>
          <p:cNvPr id="3" name="Subtitle 2">
            <a:extLst>
              <a:ext uri="{FF2B5EF4-FFF2-40B4-BE49-F238E27FC236}">
                <a16:creationId xmlns:a16="http://schemas.microsoft.com/office/drawing/2014/main" id="{5F6DC124-3C20-45BE-B694-0470BACF191F}"/>
              </a:ext>
            </a:extLst>
          </p:cNvPr>
          <p:cNvSpPr>
            <a:spLocks noGrp="1"/>
          </p:cNvSpPr>
          <p:nvPr>
            <p:ph type="subTitle" idx="1"/>
          </p:nvPr>
        </p:nvSpPr>
        <p:spPr>
          <a:xfrm>
            <a:off x="811632" y="1533084"/>
            <a:ext cx="7289952" cy="1944599"/>
          </a:xfrm>
        </p:spPr>
        <p:txBody>
          <a:bodyPr/>
          <a:lstStyle/>
          <a:p>
            <a:pPr marL="444500" indent="-342900">
              <a:buFont typeface="Arial" panose="020B0604020202020204" pitchFamily="34" charset="0"/>
              <a:buChar char="•"/>
            </a:pPr>
            <a:r>
              <a:rPr lang="vi-VN" dirty="0"/>
              <a:t>Nhân dân miền Bắc đã khẩn trương bắt tay khôi phục kinh tế, hàn gắn vết thương chiến tranh và đẩy mạnh sự nghiệp xây dựng chủ nghĩa xã hội</a:t>
            </a:r>
            <a:r>
              <a:rPr lang="en-US" dirty="0"/>
              <a:t>.</a:t>
            </a:r>
          </a:p>
          <a:p>
            <a:pPr marL="444500" indent="-342900">
              <a:buFont typeface="Arial" panose="020B0604020202020204" pitchFamily="34" charset="0"/>
              <a:buChar char="•"/>
            </a:pPr>
            <a:r>
              <a:rPr lang="vi-VN" dirty="0"/>
              <a:t>Chấp hành các nghị quyết của Đảng, sau ba năm phấn đấu gian khổ, từ năm 1969 đến năm 1972, tình hình khôi phục kinh tế và tiếp tục xây dựng chủ nghĩa xã hội có nhiều chuyển biến tốt đẹp trên nhiều mặt</a:t>
            </a:r>
            <a:r>
              <a:rPr lang="en-US" dirty="0"/>
              <a:t>.</a:t>
            </a:r>
          </a:p>
        </p:txBody>
      </p:sp>
    </p:spTree>
    <p:extLst>
      <p:ext uri="{BB962C8B-B14F-4D97-AF65-F5344CB8AC3E}">
        <p14:creationId xmlns:p14="http://schemas.microsoft.com/office/powerpoint/2010/main" val="186220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A63BFF-EFB4-47EF-8057-D44787941752}"/>
              </a:ext>
            </a:extLst>
          </p:cNvPr>
          <p:cNvSpPr>
            <a:spLocks noGrp="1"/>
          </p:cNvSpPr>
          <p:nvPr>
            <p:ph type="subTitle" idx="1"/>
          </p:nvPr>
        </p:nvSpPr>
        <p:spPr>
          <a:xfrm>
            <a:off x="1076808" y="1407981"/>
            <a:ext cx="3823070" cy="1393476"/>
          </a:xfrm>
        </p:spPr>
        <p:txBody>
          <a:bodyPr/>
          <a:lstStyle/>
          <a:p>
            <a:pPr marL="101600" indent="0"/>
            <a:r>
              <a:rPr lang="vi-VN" sz="1400" dirty="0"/>
              <a:t>Từ tháng 4-1972, để ngăn chặn cuộc tập kích chiến lược của quân dân ta ở miền Nam, đế quốc Mỹ đã cho máy bay, tàu chiến tiến hành cuộc chiến tranh phá hoại miền Bắc lần thứ hai hết sức ác liệt</a:t>
            </a:r>
            <a:r>
              <a:rPr lang="en-US" sz="1400" dirty="0"/>
              <a:t>.</a:t>
            </a:r>
          </a:p>
        </p:txBody>
      </p:sp>
      <p:sp>
        <p:nvSpPr>
          <p:cNvPr id="4" name="Title 1">
            <a:extLst>
              <a:ext uri="{FF2B5EF4-FFF2-40B4-BE49-F238E27FC236}">
                <a16:creationId xmlns:a16="http://schemas.microsoft.com/office/drawing/2014/main" id="{7DB703D0-D196-475A-8984-2C961ECE22C3}"/>
              </a:ext>
            </a:extLst>
          </p:cNvPr>
          <p:cNvSpPr txBox="1">
            <a:spLocks/>
          </p:cNvSpPr>
          <p:nvPr/>
        </p:nvSpPr>
        <p:spPr>
          <a:xfrm>
            <a:off x="1076808" y="981571"/>
            <a:ext cx="1821840" cy="3443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r>
              <a:rPr lang="en-US" sz="2000" dirty="0" err="1"/>
              <a:t>Miền</a:t>
            </a:r>
            <a:r>
              <a:rPr lang="en-US" sz="2000" dirty="0"/>
              <a:t> </a:t>
            </a:r>
            <a:r>
              <a:rPr lang="en-US" sz="2000" dirty="0" err="1"/>
              <a:t>Bắc</a:t>
            </a:r>
            <a:endParaRPr lang="en-US" sz="2000" dirty="0"/>
          </a:p>
        </p:txBody>
      </p:sp>
      <p:pic>
        <p:nvPicPr>
          <p:cNvPr id="6" name="Picture 5">
            <a:extLst>
              <a:ext uri="{FF2B5EF4-FFF2-40B4-BE49-F238E27FC236}">
                <a16:creationId xmlns:a16="http://schemas.microsoft.com/office/drawing/2014/main" id="{EC82AEE6-9CE5-4224-A5D0-B6A4979546FB}"/>
              </a:ext>
            </a:extLst>
          </p:cNvPr>
          <p:cNvPicPr>
            <a:picLocks noChangeAspect="1"/>
          </p:cNvPicPr>
          <p:nvPr/>
        </p:nvPicPr>
        <p:blipFill>
          <a:blip r:embed="rId2"/>
          <a:stretch>
            <a:fillRect/>
          </a:stretch>
        </p:blipFill>
        <p:spPr>
          <a:xfrm>
            <a:off x="1268901" y="3014328"/>
            <a:ext cx="3259493" cy="1541706"/>
          </a:xfrm>
          <a:prstGeom prst="rect">
            <a:avLst/>
          </a:prstGeom>
        </p:spPr>
      </p:pic>
      <p:pic>
        <p:nvPicPr>
          <p:cNvPr id="8" name="Picture 7">
            <a:extLst>
              <a:ext uri="{FF2B5EF4-FFF2-40B4-BE49-F238E27FC236}">
                <a16:creationId xmlns:a16="http://schemas.microsoft.com/office/drawing/2014/main" id="{F53F2D19-C41A-435C-8BC0-D0F948A55784}"/>
              </a:ext>
            </a:extLst>
          </p:cNvPr>
          <p:cNvPicPr>
            <a:picLocks noChangeAspect="1"/>
          </p:cNvPicPr>
          <p:nvPr/>
        </p:nvPicPr>
        <p:blipFill>
          <a:blip r:embed="rId3"/>
          <a:stretch>
            <a:fillRect/>
          </a:stretch>
        </p:blipFill>
        <p:spPr>
          <a:xfrm>
            <a:off x="5138611" y="1133900"/>
            <a:ext cx="3259493" cy="1667557"/>
          </a:xfrm>
          <a:prstGeom prst="rect">
            <a:avLst/>
          </a:prstGeom>
        </p:spPr>
      </p:pic>
      <p:sp>
        <p:nvSpPr>
          <p:cNvPr id="10" name="TextBox 9">
            <a:extLst>
              <a:ext uri="{FF2B5EF4-FFF2-40B4-BE49-F238E27FC236}">
                <a16:creationId xmlns:a16="http://schemas.microsoft.com/office/drawing/2014/main" id="{434B12BD-A206-4EC2-82A3-1B08677D59B0}"/>
              </a:ext>
            </a:extLst>
          </p:cNvPr>
          <p:cNvSpPr txBox="1"/>
          <p:nvPr/>
        </p:nvSpPr>
        <p:spPr>
          <a:xfrm>
            <a:off x="4794069" y="3014328"/>
            <a:ext cx="3930607" cy="1600438"/>
          </a:xfrm>
          <a:prstGeom prst="rect">
            <a:avLst/>
          </a:prstGeom>
          <a:noFill/>
        </p:spPr>
        <p:txBody>
          <a:bodyPr wrap="square">
            <a:spAutoFit/>
          </a:bodyPr>
          <a:lstStyle/>
          <a:p>
            <a:pPr marL="101600" indent="0"/>
            <a:r>
              <a:rPr lang="en-US" sz="1400" dirty="0">
                <a:latin typeface="Work Sans Light" pitchFamily="2" charset="0"/>
              </a:rPr>
              <a:t>T</a:t>
            </a:r>
            <a:r>
              <a:rPr lang="vi-VN" sz="1400" dirty="0">
                <a:latin typeface="Work Sans Light" pitchFamily="2" charset="0"/>
              </a:rPr>
              <a:t>rong 9 tháng chống chiến tranh phá hoại lần thứ hai của đế quốc Mỹ, quân dân miền Bắc đã bình tĩnh, sáng tạo vừa sản xuất vừa chiến đấu, nhất là trong 12 ngày đêm cuối năm 1972, lập nên trận “Điện Biên Phủ trên không”, đánh bại hoàn toàn cuộc chiến tranh phá hoại của Mỹ</a:t>
            </a:r>
            <a:r>
              <a:rPr lang="en-US" sz="1400" dirty="0">
                <a:latin typeface="Work Sans Light" pitchFamily="2" charset="0"/>
              </a:rPr>
              <a:t>.</a:t>
            </a:r>
          </a:p>
        </p:txBody>
      </p:sp>
    </p:spTree>
    <p:extLst>
      <p:ext uri="{BB962C8B-B14F-4D97-AF65-F5344CB8AC3E}">
        <p14:creationId xmlns:p14="http://schemas.microsoft.com/office/powerpoint/2010/main" val="160666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a:extLst>
              <a:ext uri="{FF2B5EF4-FFF2-40B4-BE49-F238E27FC236}">
                <a16:creationId xmlns:a16="http://schemas.microsoft.com/office/drawing/2014/main" id="{986B576D-223D-42AA-90AB-433BE9732807}"/>
              </a:ext>
            </a:extLst>
          </p:cNvPr>
          <p:cNvSpPr txBox="1">
            <a:spLocks/>
          </p:cNvSpPr>
          <p:nvPr/>
        </p:nvSpPr>
        <p:spPr>
          <a:xfrm>
            <a:off x="988453" y="1597785"/>
            <a:ext cx="3028950" cy="19310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1600" dirty="0" err="1">
                <a:latin typeface="Work Sans Light" pitchFamily="2" charset="0"/>
              </a:rPr>
              <a:t>Những</a:t>
            </a:r>
            <a:r>
              <a:rPr lang="en-US" altLang="en-US" sz="1600" dirty="0">
                <a:latin typeface="Work Sans Light" pitchFamily="2" charset="0"/>
              </a:rPr>
              <a:t> </a:t>
            </a:r>
            <a:r>
              <a:rPr lang="en-US" altLang="en-US" sz="1600" dirty="0" err="1">
                <a:latin typeface="Work Sans Light" pitchFamily="2" charset="0"/>
              </a:rPr>
              <a:t>thắng</a:t>
            </a:r>
            <a:r>
              <a:rPr lang="en-US" altLang="en-US" sz="1600" dirty="0">
                <a:latin typeface="Work Sans Light" pitchFamily="2" charset="0"/>
              </a:rPr>
              <a:t> </a:t>
            </a:r>
            <a:r>
              <a:rPr lang="en-US" altLang="en-US" sz="1600" dirty="0" err="1">
                <a:latin typeface="Work Sans Light" pitchFamily="2" charset="0"/>
              </a:rPr>
              <a:t>lợi</a:t>
            </a:r>
            <a:r>
              <a:rPr lang="en-US" altLang="en-US" sz="1600" dirty="0">
                <a:latin typeface="Work Sans Light" pitchFamily="2" charset="0"/>
              </a:rPr>
              <a:t> to </a:t>
            </a:r>
            <a:r>
              <a:rPr lang="en-US" altLang="en-US" sz="1600" dirty="0" err="1">
                <a:latin typeface="Work Sans Light" pitchFamily="2" charset="0"/>
              </a:rPr>
              <a:t>lớn</a:t>
            </a:r>
            <a:r>
              <a:rPr lang="en-US" altLang="en-US" sz="1600" dirty="0">
                <a:latin typeface="Work Sans Light" pitchFamily="2" charset="0"/>
              </a:rPr>
              <a:t> </a:t>
            </a:r>
            <a:r>
              <a:rPr lang="en-US" altLang="en-US" sz="1600" dirty="0" err="1">
                <a:latin typeface="Work Sans Light" pitchFamily="2" charset="0"/>
              </a:rPr>
              <a:t>của</a:t>
            </a:r>
            <a:r>
              <a:rPr lang="en-US" altLang="en-US" sz="1600" dirty="0">
                <a:latin typeface="Work Sans Light" pitchFamily="2" charset="0"/>
              </a:rPr>
              <a:t> </a:t>
            </a:r>
            <a:r>
              <a:rPr lang="en-US" altLang="en-US" sz="1600" dirty="0" err="1">
                <a:latin typeface="Work Sans Light" pitchFamily="2" charset="0"/>
              </a:rPr>
              <a:t>quân</a:t>
            </a:r>
            <a:r>
              <a:rPr lang="en-US" altLang="en-US" sz="1600" dirty="0">
                <a:latin typeface="Work Sans Light" pitchFamily="2" charset="0"/>
              </a:rPr>
              <a:t> </a:t>
            </a:r>
            <a:r>
              <a:rPr lang="en-US" altLang="en-US" sz="1600" dirty="0" err="1">
                <a:latin typeface="Work Sans Light" pitchFamily="2" charset="0"/>
              </a:rPr>
              <a:t>và</a:t>
            </a:r>
            <a:r>
              <a:rPr lang="en-US" altLang="en-US" sz="1600" dirty="0">
                <a:latin typeface="Work Sans Light" pitchFamily="2" charset="0"/>
              </a:rPr>
              <a:t> </a:t>
            </a:r>
            <a:r>
              <a:rPr lang="en-US" altLang="en-US" sz="1600" dirty="0" err="1">
                <a:latin typeface="Work Sans Light" pitchFamily="2" charset="0"/>
              </a:rPr>
              <a:t>dân</a:t>
            </a:r>
            <a:r>
              <a:rPr lang="en-US" altLang="en-US" sz="1600" dirty="0">
                <a:latin typeface="Work Sans Light" pitchFamily="2" charset="0"/>
              </a:rPr>
              <a:t> </a:t>
            </a:r>
            <a:r>
              <a:rPr lang="en-US" altLang="en-US" sz="1600" dirty="0" err="1">
                <a:latin typeface="Work Sans Light" pitchFamily="2" charset="0"/>
              </a:rPr>
              <a:t>hai</a:t>
            </a:r>
            <a:r>
              <a:rPr lang="en-US" altLang="en-US" sz="1600" dirty="0">
                <a:latin typeface="Work Sans Light" pitchFamily="2" charset="0"/>
              </a:rPr>
              <a:t> </a:t>
            </a:r>
            <a:r>
              <a:rPr lang="en-US" altLang="en-US" sz="1600" dirty="0" err="1">
                <a:latin typeface="Work Sans Light" pitchFamily="2" charset="0"/>
              </a:rPr>
              <a:t>miền</a:t>
            </a:r>
            <a:r>
              <a:rPr lang="en-US" altLang="en-US" sz="1600" dirty="0">
                <a:latin typeface="Work Sans Light" pitchFamily="2" charset="0"/>
              </a:rPr>
              <a:t> </a:t>
            </a:r>
            <a:r>
              <a:rPr lang="en-US" altLang="en-US" sz="1600" dirty="0" err="1">
                <a:latin typeface="Work Sans Light" pitchFamily="2" charset="0"/>
              </a:rPr>
              <a:t>đã</a:t>
            </a:r>
            <a:r>
              <a:rPr lang="en-US" altLang="en-US" sz="1600" dirty="0">
                <a:latin typeface="Work Sans Light" pitchFamily="2" charset="0"/>
              </a:rPr>
              <a:t> </a:t>
            </a:r>
            <a:r>
              <a:rPr lang="en-US" altLang="en-US" sz="1600" dirty="0" err="1">
                <a:latin typeface="Work Sans Light" pitchFamily="2" charset="0"/>
              </a:rPr>
              <a:t>buộc</a:t>
            </a:r>
            <a:r>
              <a:rPr lang="en-US" altLang="en-US" sz="1600" dirty="0">
                <a:latin typeface="Work Sans Light" pitchFamily="2" charset="0"/>
              </a:rPr>
              <a:t> </a:t>
            </a:r>
            <a:r>
              <a:rPr lang="en-US" altLang="en-US" sz="1600" dirty="0" err="1">
                <a:latin typeface="Work Sans Light" pitchFamily="2" charset="0"/>
              </a:rPr>
              <a:t>Mỹ</a:t>
            </a:r>
            <a:r>
              <a:rPr lang="en-US" altLang="en-US" sz="1600" dirty="0">
                <a:latin typeface="Work Sans Light" pitchFamily="2" charset="0"/>
              </a:rPr>
              <a:t> </a:t>
            </a:r>
            <a:r>
              <a:rPr lang="en-US" altLang="en-US" sz="1600" dirty="0" err="1">
                <a:latin typeface="Work Sans Light" pitchFamily="2" charset="0"/>
              </a:rPr>
              <a:t>phải</a:t>
            </a:r>
            <a:r>
              <a:rPr lang="en-US" altLang="en-US" sz="1600" dirty="0">
                <a:latin typeface="Work Sans Light" pitchFamily="2" charset="0"/>
              </a:rPr>
              <a:t> </a:t>
            </a:r>
            <a:r>
              <a:rPr lang="en-US" altLang="en-US" sz="1600" dirty="0" err="1">
                <a:latin typeface="Work Sans Light" pitchFamily="2" charset="0"/>
              </a:rPr>
              <a:t>ký</a:t>
            </a:r>
            <a:r>
              <a:rPr lang="en-US" altLang="en-US" sz="1600" dirty="0">
                <a:latin typeface="Work Sans Light" pitchFamily="2" charset="0"/>
              </a:rPr>
              <a:t> </a:t>
            </a:r>
            <a:r>
              <a:rPr lang="en-US" altLang="en-US" sz="1600" dirty="0" err="1">
                <a:latin typeface="Work Sans Light" pitchFamily="2" charset="0"/>
              </a:rPr>
              <a:t>kết</a:t>
            </a:r>
            <a:r>
              <a:rPr lang="en-US" altLang="en-US" sz="1600" dirty="0">
                <a:latin typeface="Work Sans Light" pitchFamily="2" charset="0"/>
              </a:rPr>
              <a:t> </a:t>
            </a:r>
            <a:r>
              <a:rPr lang="en-US" altLang="en-US" sz="1600" dirty="0" err="1">
                <a:latin typeface="Work Sans Light" pitchFamily="2" charset="0"/>
              </a:rPr>
              <a:t>Hiệp</a:t>
            </a:r>
            <a:r>
              <a:rPr lang="en-US" altLang="en-US" sz="1600" dirty="0">
                <a:latin typeface="Work Sans Light" pitchFamily="2" charset="0"/>
              </a:rPr>
              <a:t> </a:t>
            </a:r>
            <a:r>
              <a:rPr lang="en-US" altLang="en-US" sz="1600" dirty="0" err="1">
                <a:latin typeface="Work Sans Light" pitchFamily="2" charset="0"/>
              </a:rPr>
              <a:t>định</a:t>
            </a:r>
            <a:r>
              <a:rPr lang="en-US" altLang="en-US" sz="1600" dirty="0">
                <a:latin typeface="Work Sans Light" pitchFamily="2" charset="0"/>
              </a:rPr>
              <a:t> Pari (27-1-1973), cam </a:t>
            </a:r>
            <a:r>
              <a:rPr lang="en-US" altLang="en-US" sz="1600" dirty="0" err="1">
                <a:latin typeface="Work Sans Light" pitchFamily="2" charset="0"/>
              </a:rPr>
              <a:t>kết</a:t>
            </a:r>
            <a:r>
              <a:rPr lang="en-US" altLang="en-US" sz="1600" dirty="0">
                <a:latin typeface="Work Sans Light" pitchFamily="2" charset="0"/>
              </a:rPr>
              <a:t> </a:t>
            </a:r>
            <a:r>
              <a:rPr lang="en-US" altLang="en-US" sz="1600" dirty="0" err="1">
                <a:latin typeface="Work Sans Light" pitchFamily="2" charset="0"/>
              </a:rPr>
              <a:t>công</a:t>
            </a:r>
            <a:r>
              <a:rPr lang="en-US" altLang="en-US" sz="1600" dirty="0">
                <a:latin typeface="Work Sans Light" pitchFamily="2" charset="0"/>
              </a:rPr>
              <a:t> </a:t>
            </a:r>
            <a:r>
              <a:rPr lang="en-US" altLang="en-US" sz="1600" dirty="0" err="1">
                <a:latin typeface="Work Sans Light" pitchFamily="2" charset="0"/>
              </a:rPr>
              <a:t>nhận</a:t>
            </a:r>
            <a:r>
              <a:rPr lang="en-US" altLang="en-US" sz="1600" dirty="0">
                <a:latin typeface="Work Sans Light" pitchFamily="2" charset="0"/>
              </a:rPr>
              <a:t> </a:t>
            </a:r>
            <a:r>
              <a:rPr lang="en-US" altLang="en-US" sz="1600" dirty="0" err="1">
                <a:latin typeface="Work Sans Light" pitchFamily="2" charset="0"/>
              </a:rPr>
              <a:t>độc</a:t>
            </a:r>
            <a:r>
              <a:rPr lang="en-US" altLang="en-US" sz="1600" dirty="0">
                <a:latin typeface="Work Sans Light" pitchFamily="2" charset="0"/>
              </a:rPr>
              <a:t> </a:t>
            </a:r>
            <a:r>
              <a:rPr lang="en-US" altLang="en-US" sz="1600" dirty="0" err="1">
                <a:latin typeface="Work Sans Light" pitchFamily="2" charset="0"/>
              </a:rPr>
              <a:t>lập</a:t>
            </a:r>
            <a:r>
              <a:rPr lang="en-US" altLang="en-US" sz="1600" dirty="0">
                <a:latin typeface="Work Sans Light" pitchFamily="2" charset="0"/>
              </a:rPr>
              <a:t>, </a:t>
            </a:r>
            <a:r>
              <a:rPr lang="en-US" altLang="en-US" sz="1600" dirty="0" err="1">
                <a:latin typeface="Work Sans Light" pitchFamily="2" charset="0"/>
              </a:rPr>
              <a:t>chủ</a:t>
            </a:r>
            <a:r>
              <a:rPr lang="en-US" altLang="en-US" sz="1600" dirty="0">
                <a:latin typeface="Work Sans Light" pitchFamily="2" charset="0"/>
              </a:rPr>
              <a:t> </a:t>
            </a:r>
            <a:r>
              <a:rPr lang="en-US" altLang="en-US" sz="1600" dirty="0" err="1">
                <a:latin typeface="Work Sans Light" pitchFamily="2" charset="0"/>
              </a:rPr>
              <a:t>quyền</a:t>
            </a:r>
            <a:r>
              <a:rPr lang="en-US" altLang="en-US" sz="1600" dirty="0">
                <a:latin typeface="Work Sans Light" pitchFamily="2" charset="0"/>
              </a:rPr>
              <a:t> </a:t>
            </a:r>
            <a:r>
              <a:rPr lang="en-US" altLang="en-US" sz="1600" dirty="0" err="1">
                <a:latin typeface="Work Sans Light" pitchFamily="2" charset="0"/>
              </a:rPr>
              <a:t>thống</a:t>
            </a:r>
            <a:r>
              <a:rPr lang="en-US" altLang="en-US" sz="1600" dirty="0">
                <a:latin typeface="Work Sans Light" pitchFamily="2" charset="0"/>
              </a:rPr>
              <a:t> </a:t>
            </a:r>
            <a:r>
              <a:rPr lang="en-US" altLang="en-US" sz="1600" dirty="0" err="1">
                <a:latin typeface="Work Sans Light" pitchFamily="2" charset="0"/>
              </a:rPr>
              <a:t>nhất</a:t>
            </a:r>
            <a:r>
              <a:rPr lang="en-US" altLang="en-US" sz="1600" dirty="0">
                <a:latin typeface="Work Sans Light" pitchFamily="2" charset="0"/>
              </a:rPr>
              <a:t> </a:t>
            </a:r>
            <a:r>
              <a:rPr lang="en-US" altLang="en-US" sz="1600" dirty="0" err="1">
                <a:latin typeface="Work Sans Light" pitchFamily="2" charset="0"/>
              </a:rPr>
              <a:t>toàn</a:t>
            </a:r>
            <a:r>
              <a:rPr lang="en-US" altLang="en-US" sz="1600" dirty="0">
                <a:latin typeface="Work Sans Light" pitchFamily="2" charset="0"/>
              </a:rPr>
              <a:t> </a:t>
            </a:r>
            <a:r>
              <a:rPr lang="en-US" altLang="en-US" sz="1600" dirty="0" err="1">
                <a:latin typeface="Work Sans Light" pitchFamily="2" charset="0"/>
              </a:rPr>
              <a:t>vẹn</a:t>
            </a:r>
            <a:r>
              <a:rPr lang="en-US" altLang="en-US" sz="1600" dirty="0">
                <a:latin typeface="Work Sans Light" pitchFamily="2" charset="0"/>
              </a:rPr>
              <a:t> </a:t>
            </a:r>
            <a:r>
              <a:rPr lang="en-US" altLang="en-US" sz="1600" dirty="0" err="1">
                <a:latin typeface="Work Sans Light" pitchFamily="2" charset="0"/>
              </a:rPr>
              <a:t>lãnh</a:t>
            </a:r>
            <a:r>
              <a:rPr lang="en-US" altLang="en-US" sz="1600" dirty="0">
                <a:latin typeface="Work Sans Light" pitchFamily="2" charset="0"/>
              </a:rPr>
              <a:t> </a:t>
            </a:r>
            <a:r>
              <a:rPr lang="en-US" altLang="en-US" sz="1600" dirty="0" err="1">
                <a:latin typeface="Work Sans Light" pitchFamily="2" charset="0"/>
              </a:rPr>
              <a:t>thổ</a:t>
            </a:r>
            <a:r>
              <a:rPr lang="en-US" altLang="en-US" sz="1600" dirty="0">
                <a:latin typeface="Work Sans Light" pitchFamily="2" charset="0"/>
              </a:rPr>
              <a:t> </a:t>
            </a:r>
            <a:r>
              <a:rPr lang="en-US" altLang="en-US" sz="1600" dirty="0" err="1">
                <a:latin typeface="Work Sans Light" pitchFamily="2" charset="0"/>
              </a:rPr>
              <a:t>của</a:t>
            </a:r>
            <a:r>
              <a:rPr lang="en-US" altLang="en-US" sz="1600" dirty="0">
                <a:latin typeface="Work Sans Light" pitchFamily="2" charset="0"/>
              </a:rPr>
              <a:t> </a:t>
            </a:r>
            <a:r>
              <a:rPr lang="en-US" altLang="en-US" sz="1600" dirty="0" err="1">
                <a:latin typeface="Work Sans Light" pitchFamily="2" charset="0"/>
              </a:rPr>
              <a:t>Việt</a:t>
            </a:r>
            <a:r>
              <a:rPr lang="en-US" altLang="en-US" sz="1600" dirty="0">
                <a:latin typeface="Work Sans Light" pitchFamily="2" charset="0"/>
              </a:rPr>
              <a:t> Nam.</a:t>
            </a:r>
          </a:p>
        </p:txBody>
      </p:sp>
      <p:pic>
        <p:nvPicPr>
          <p:cNvPr id="6" name="Picture 5">
            <a:extLst>
              <a:ext uri="{FF2B5EF4-FFF2-40B4-BE49-F238E27FC236}">
                <a16:creationId xmlns:a16="http://schemas.microsoft.com/office/drawing/2014/main" id="{4DC9869A-BF58-4B22-9A74-67089518BBE2}"/>
              </a:ext>
            </a:extLst>
          </p:cNvPr>
          <p:cNvPicPr>
            <a:picLocks noChangeAspect="1"/>
          </p:cNvPicPr>
          <p:nvPr/>
        </p:nvPicPr>
        <p:blipFill>
          <a:blip r:embed="rId2"/>
          <a:stretch>
            <a:fillRect/>
          </a:stretch>
        </p:blipFill>
        <p:spPr>
          <a:xfrm>
            <a:off x="4287457" y="897299"/>
            <a:ext cx="4031892" cy="2837376"/>
          </a:xfrm>
          <a:prstGeom prst="rect">
            <a:avLst/>
          </a:prstGeom>
        </p:spPr>
      </p:pic>
      <p:sp>
        <p:nvSpPr>
          <p:cNvPr id="8" name="TextBox 7">
            <a:extLst>
              <a:ext uri="{FF2B5EF4-FFF2-40B4-BE49-F238E27FC236}">
                <a16:creationId xmlns:a16="http://schemas.microsoft.com/office/drawing/2014/main" id="{5422685D-43C5-4119-AE40-ED62F1FD4029}"/>
              </a:ext>
            </a:extLst>
          </p:cNvPr>
          <p:cNvSpPr txBox="1"/>
          <p:nvPr/>
        </p:nvSpPr>
        <p:spPr>
          <a:xfrm>
            <a:off x="4017403" y="3940538"/>
            <a:ext cx="4572000" cy="461665"/>
          </a:xfrm>
          <a:prstGeom prst="rect">
            <a:avLst/>
          </a:prstGeom>
          <a:noFill/>
        </p:spPr>
        <p:txBody>
          <a:bodyPr wrap="square">
            <a:spAutoFit/>
          </a:bodyPr>
          <a:lstStyle/>
          <a:p>
            <a:pPr algn="ctr"/>
            <a:r>
              <a:rPr lang="vi-VN" sz="1200" dirty="0">
                <a:latin typeface="Work Sans Light" pitchFamily="2" charset="0"/>
              </a:rPr>
              <a:t>Bộ trưởng Ngoại giao Chính phủ lâm thời Cộng hòa Miền Nam Việt Nam Nguyễn Thị Bình ký Hiệp định Paris, ngày 27/1/1973</a:t>
            </a:r>
            <a:endParaRPr lang="en-US" sz="1200" dirty="0">
              <a:latin typeface="Work Sans Light" pitchFamily="2" charset="0"/>
            </a:endParaRPr>
          </a:p>
        </p:txBody>
      </p:sp>
    </p:spTree>
    <p:extLst>
      <p:ext uri="{BB962C8B-B14F-4D97-AF65-F5344CB8AC3E}">
        <p14:creationId xmlns:p14="http://schemas.microsoft.com/office/powerpoint/2010/main" val="149806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959C34-27AF-4F98-B66A-66AE28C53E57}"/>
              </a:ext>
            </a:extLst>
          </p:cNvPr>
          <p:cNvSpPr>
            <a:spLocks noGrp="1"/>
          </p:cNvSpPr>
          <p:nvPr>
            <p:ph type="subTitle" idx="1"/>
          </p:nvPr>
        </p:nvSpPr>
        <p:spPr>
          <a:xfrm>
            <a:off x="915301" y="1543818"/>
            <a:ext cx="3966693" cy="2384239"/>
          </a:xfrm>
        </p:spPr>
        <p:txBody>
          <a:bodyPr/>
          <a:lstStyle/>
          <a:p>
            <a:pPr marL="387350" indent="-285750">
              <a:buFont typeface="Arial" panose="020B0604020202020204" pitchFamily="34" charset="0"/>
              <a:buChar char="•"/>
            </a:pPr>
            <a:r>
              <a:rPr lang="en-US" sz="1400" dirty="0"/>
              <a:t>T</a:t>
            </a:r>
            <a:r>
              <a:rPr lang="vi-VN" sz="1400" dirty="0"/>
              <a:t>ừ đầu năm 1969, Tổng thống Mỹ Níchxơn đã đề ra chiến lược toàn cầu mới mang tên “Học thuyết Níchxơn” với ba nguyên tắc trụ cột là: “cùng chia sẻ”; “sức mạnh của Mỹ” và “sẵn sàng thương lượng”</a:t>
            </a:r>
            <a:r>
              <a:rPr lang="en-US" sz="1400" dirty="0"/>
              <a:t>.</a:t>
            </a:r>
          </a:p>
          <a:p>
            <a:pPr marL="387350" indent="-285750">
              <a:buFont typeface="Arial" panose="020B0604020202020204" pitchFamily="34" charset="0"/>
              <a:buChar char="•"/>
            </a:pPr>
            <a:r>
              <a:rPr lang="en-US" sz="1400" dirty="0"/>
              <a:t>T</a:t>
            </a:r>
            <a:r>
              <a:rPr lang="vi-VN" sz="1400" dirty="0"/>
              <a:t>hay chiến lược “</a:t>
            </a:r>
            <a:r>
              <a:rPr lang="vi-VN" sz="1400" i="1" dirty="0"/>
              <a:t>chiến tranh cục bộ</a:t>
            </a:r>
            <a:r>
              <a:rPr lang="vi-VN" sz="1400" dirty="0"/>
              <a:t>” bằng chiến lược </a:t>
            </a:r>
            <a:r>
              <a:rPr lang="vi-VN" sz="1400" i="1" dirty="0"/>
              <a:t>“Việt Nam hóa chiến tranh”</a:t>
            </a:r>
            <a:endParaRPr lang="en-US" sz="1400" i="1" dirty="0"/>
          </a:p>
        </p:txBody>
      </p:sp>
      <p:sp>
        <p:nvSpPr>
          <p:cNvPr id="4" name="Title 1">
            <a:extLst>
              <a:ext uri="{FF2B5EF4-FFF2-40B4-BE49-F238E27FC236}">
                <a16:creationId xmlns:a16="http://schemas.microsoft.com/office/drawing/2014/main" id="{4EBBE891-DB10-4E35-B7A5-8DEC3E996D72}"/>
              </a:ext>
            </a:extLst>
          </p:cNvPr>
          <p:cNvSpPr txBox="1">
            <a:spLocks/>
          </p:cNvSpPr>
          <p:nvPr/>
        </p:nvSpPr>
        <p:spPr>
          <a:xfrm>
            <a:off x="1076808" y="981571"/>
            <a:ext cx="1821840" cy="3443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r>
              <a:rPr lang="en-US" sz="2000" dirty="0" err="1"/>
              <a:t>Miền</a:t>
            </a:r>
            <a:r>
              <a:rPr lang="en-US" sz="2000" dirty="0"/>
              <a:t> Nam</a:t>
            </a:r>
          </a:p>
        </p:txBody>
      </p:sp>
      <p:pic>
        <p:nvPicPr>
          <p:cNvPr id="6" name="Picture 5">
            <a:extLst>
              <a:ext uri="{FF2B5EF4-FFF2-40B4-BE49-F238E27FC236}">
                <a16:creationId xmlns:a16="http://schemas.microsoft.com/office/drawing/2014/main" id="{82DBE9C4-FFB1-4B35-B099-34410430A14F}"/>
              </a:ext>
            </a:extLst>
          </p:cNvPr>
          <p:cNvPicPr>
            <a:picLocks noChangeAspect="1"/>
          </p:cNvPicPr>
          <p:nvPr/>
        </p:nvPicPr>
        <p:blipFill>
          <a:blip r:embed="rId2"/>
          <a:stretch>
            <a:fillRect/>
          </a:stretch>
        </p:blipFill>
        <p:spPr>
          <a:xfrm>
            <a:off x="5067836" y="1042382"/>
            <a:ext cx="3445100" cy="2885675"/>
          </a:xfrm>
          <a:prstGeom prst="rect">
            <a:avLst/>
          </a:prstGeom>
        </p:spPr>
      </p:pic>
    </p:spTree>
    <p:extLst>
      <p:ext uri="{BB962C8B-B14F-4D97-AF65-F5344CB8AC3E}">
        <p14:creationId xmlns:p14="http://schemas.microsoft.com/office/powerpoint/2010/main" val="312206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4C69D6-69B0-43AC-B957-8E6616A53651}"/>
              </a:ext>
            </a:extLst>
          </p:cNvPr>
          <p:cNvSpPr>
            <a:spLocks noGrp="1"/>
          </p:cNvSpPr>
          <p:nvPr>
            <p:ph type="subTitle" idx="1"/>
          </p:nvPr>
        </p:nvSpPr>
        <p:spPr>
          <a:xfrm>
            <a:off x="4363882" y="1038850"/>
            <a:ext cx="3939127" cy="1305105"/>
          </a:xfrm>
        </p:spPr>
        <p:txBody>
          <a:bodyPr/>
          <a:lstStyle/>
          <a:p>
            <a:pPr algn="ctr" fontAlgn="base"/>
            <a:r>
              <a:rPr lang="en-US" sz="1400" dirty="0"/>
              <a:t>“</a:t>
            </a:r>
            <a:r>
              <a:rPr lang="vi-VN" sz="1400" dirty="0"/>
              <a:t>Vì độc lập, vì tự do, đánh cho Mỹ cút, đánh cho ngụy nhào”</a:t>
            </a:r>
            <a:r>
              <a:rPr lang="en-US" sz="1400" dirty="0"/>
              <a:t> – </a:t>
            </a:r>
            <a:r>
              <a:rPr lang="en-US" sz="1400" dirty="0" err="1"/>
              <a:t>Thơ</a:t>
            </a:r>
            <a:r>
              <a:rPr lang="en-US" sz="1400" dirty="0"/>
              <a:t> </a:t>
            </a:r>
            <a:r>
              <a:rPr lang="en-US" sz="1400" dirty="0" err="1"/>
              <a:t>chúc</a:t>
            </a:r>
            <a:r>
              <a:rPr lang="en-US" sz="1400" dirty="0"/>
              <a:t> </a:t>
            </a:r>
            <a:r>
              <a:rPr lang="en-US" sz="1400" dirty="0" err="1"/>
              <a:t>tết</a:t>
            </a:r>
            <a:r>
              <a:rPr lang="en-US" sz="1400" dirty="0"/>
              <a:t> </a:t>
            </a:r>
            <a:r>
              <a:rPr lang="en-US" sz="1400" dirty="0" err="1"/>
              <a:t>năm</a:t>
            </a:r>
            <a:r>
              <a:rPr lang="en-US" sz="1400" dirty="0"/>
              <a:t> 1969 </a:t>
            </a:r>
            <a:r>
              <a:rPr lang="en-US" sz="1400" dirty="0" err="1"/>
              <a:t>của</a:t>
            </a:r>
            <a:r>
              <a:rPr lang="en-US" sz="1400" dirty="0"/>
              <a:t> </a:t>
            </a:r>
            <a:r>
              <a:rPr lang="en-US" sz="1400" dirty="0" err="1"/>
              <a:t>Hồ</a:t>
            </a:r>
            <a:r>
              <a:rPr lang="en-US" sz="1400" dirty="0"/>
              <a:t> </a:t>
            </a:r>
            <a:r>
              <a:rPr lang="en-US" sz="1400" dirty="0" err="1"/>
              <a:t>Chí</a:t>
            </a:r>
            <a:r>
              <a:rPr lang="en-US" sz="1400" dirty="0"/>
              <a:t> Minh</a:t>
            </a:r>
            <a:endParaRPr lang="vi-VN" sz="1400" dirty="0"/>
          </a:p>
        </p:txBody>
      </p:sp>
      <p:pic>
        <p:nvPicPr>
          <p:cNvPr id="5" name="Picture 4">
            <a:extLst>
              <a:ext uri="{FF2B5EF4-FFF2-40B4-BE49-F238E27FC236}">
                <a16:creationId xmlns:a16="http://schemas.microsoft.com/office/drawing/2014/main" id="{05595947-1A29-472D-ACB4-092F95D07223}"/>
              </a:ext>
            </a:extLst>
          </p:cNvPr>
          <p:cNvPicPr>
            <a:picLocks noChangeAspect="1"/>
          </p:cNvPicPr>
          <p:nvPr/>
        </p:nvPicPr>
        <p:blipFill>
          <a:blip r:embed="rId2"/>
          <a:stretch>
            <a:fillRect/>
          </a:stretch>
        </p:blipFill>
        <p:spPr>
          <a:xfrm>
            <a:off x="1030310" y="656822"/>
            <a:ext cx="2864054" cy="2273697"/>
          </a:xfrm>
          <a:prstGeom prst="rect">
            <a:avLst/>
          </a:prstGeom>
          <a:ln>
            <a:noFill/>
          </a:ln>
          <a:effectLst>
            <a:softEdge rad="112500"/>
          </a:effectLst>
        </p:spPr>
      </p:pic>
      <p:pic>
        <p:nvPicPr>
          <p:cNvPr id="7" name="Picture 6">
            <a:extLst>
              <a:ext uri="{FF2B5EF4-FFF2-40B4-BE49-F238E27FC236}">
                <a16:creationId xmlns:a16="http://schemas.microsoft.com/office/drawing/2014/main" id="{5CAAD1C6-0DE8-4ACA-ABF4-565112423E43}"/>
              </a:ext>
            </a:extLst>
          </p:cNvPr>
          <p:cNvPicPr>
            <a:picLocks noChangeAspect="1"/>
          </p:cNvPicPr>
          <p:nvPr/>
        </p:nvPicPr>
        <p:blipFill>
          <a:blip r:embed="rId3"/>
          <a:stretch>
            <a:fillRect/>
          </a:stretch>
        </p:blipFill>
        <p:spPr>
          <a:xfrm>
            <a:off x="5054958" y="2571750"/>
            <a:ext cx="3248051" cy="2030032"/>
          </a:xfrm>
          <a:prstGeom prst="rect">
            <a:avLst/>
          </a:prstGeom>
          <a:ln>
            <a:noFill/>
          </a:ln>
          <a:effectLst>
            <a:softEdge rad="112500"/>
          </a:effectLst>
        </p:spPr>
      </p:pic>
      <p:sp>
        <p:nvSpPr>
          <p:cNvPr id="9" name="TextBox 8">
            <a:extLst>
              <a:ext uri="{FF2B5EF4-FFF2-40B4-BE49-F238E27FC236}">
                <a16:creationId xmlns:a16="http://schemas.microsoft.com/office/drawing/2014/main" id="{9ECB7496-FB28-4D45-9B8D-3CD33BE71A29}"/>
              </a:ext>
            </a:extLst>
          </p:cNvPr>
          <p:cNvSpPr txBox="1"/>
          <p:nvPr/>
        </p:nvSpPr>
        <p:spPr>
          <a:xfrm>
            <a:off x="622051" y="3150543"/>
            <a:ext cx="4368062" cy="954107"/>
          </a:xfrm>
          <a:prstGeom prst="rect">
            <a:avLst/>
          </a:prstGeom>
          <a:noFill/>
        </p:spPr>
        <p:txBody>
          <a:bodyPr wrap="square">
            <a:spAutoFit/>
          </a:bodyPr>
          <a:lstStyle/>
          <a:p>
            <a:r>
              <a:rPr lang="vi-VN" dirty="0">
                <a:latin typeface="Work Sans Light" pitchFamily="2" charset="0"/>
              </a:rPr>
              <a:t>Hội nghị lần thứ 18 Ban Chấp hành Trung ương Đảng (1-1970) và Hội nghị Bộ Chính trị (6-1970) đã đề ra chủ trương mới nhằm chống lại chiến lược “Việt Nam hóa chiến tranh”</a:t>
            </a:r>
            <a:endParaRPr lang="en-US" dirty="0">
              <a:latin typeface="Work Sans Light" pitchFamily="2" charset="0"/>
            </a:endParaRPr>
          </a:p>
        </p:txBody>
      </p:sp>
    </p:spTree>
    <p:extLst>
      <p:ext uri="{BB962C8B-B14F-4D97-AF65-F5344CB8AC3E}">
        <p14:creationId xmlns:p14="http://schemas.microsoft.com/office/powerpoint/2010/main" val="9676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79369" y="711703"/>
            <a:ext cx="5092200" cy="720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Instructions</a:t>
            </a:r>
            <a:endParaRPr dirty="0"/>
          </a:p>
        </p:txBody>
      </p:sp>
      <p:sp>
        <p:nvSpPr>
          <p:cNvPr id="70" name="Google Shape;70;p13"/>
          <p:cNvSpPr txBox="1">
            <a:spLocks noGrp="1"/>
          </p:cNvSpPr>
          <p:nvPr>
            <p:ph type="body" idx="2"/>
          </p:nvPr>
        </p:nvSpPr>
        <p:spPr>
          <a:xfrm>
            <a:off x="823424" y="2906985"/>
            <a:ext cx="7109841" cy="1553400"/>
          </a:xfrm>
          <a:prstGeom prst="rect">
            <a:avLst/>
          </a:prstGeom>
        </p:spPr>
        <p:txBody>
          <a:bodyPr spcFirstLastPara="1" wrap="square" lIns="91425" tIns="91425" rIns="91425" bIns="91425" anchor="t" anchorCtr="0">
            <a:noAutofit/>
          </a:bodyPr>
          <a:lstStyle/>
          <a:p>
            <a:pPr marL="0" marR="0" indent="0">
              <a:spcBef>
                <a:spcPts val="0"/>
              </a:spcBef>
              <a:spcAft>
                <a:spcPts val="0"/>
              </a:spcAft>
              <a:buNone/>
              <a:tabLst>
                <a:tab pos="5725160" algn="r"/>
              </a:tabLst>
            </a:pPr>
            <a:r>
              <a:rPr lang="en-US" dirty="0" smtClean="0"/>
              <a:t>2.1</a:t>
            </a:r>
            <a:r>
              <a:rPr lang="vi-VN" dirty="0"/>
              <a:t>. Đảng lãnh đạo xây dựng, bảo vệ chính quyền cách mạng và kháng chiến chống thực dân Pháp xâm lược (1945-1954) </a:t>
            </a:r>
            <a:endParaRPr lang="en-US" dirty="0"/>
          </a:p>
          <a:p>
            <a:pPr marL="0" marR="0" indent="0">
              <a:spcBef>
                <a:spcPts val="0"/>
              </a:spcBef>
              <a:spcAft>
                <a:spcPts val="0"/>
              </a:spcAft>
              <a:buNone/>
              <a:tabLst>
                <a:tab pos="5725160" algn="r"/>
              </a:tabLst>
            </a:pPr>
            <a:r>
              <a:rPr lang="en-US" dirty="0" smtClean="0"/>
              <a:t>2.2</a:t>
            </a:r>
            <a:r>
              <a:rPr lang="en-US" dirty="0"/>
              <a:t>. </a:t>
            </a:r>
            <a:r>
              <a:rPr lang="vi-VN" dirty="0"/>
              <a:t>Lãnh đạo xây dựng chủ nghĩa xã hội ở miền Bắc và kháng chiến chống đế quốc Mỹ xâm lược, giải phóng miền Nam, thống nhất đất nước (1954-1975) </a:t>
            </a:r>
            <a:endParaRPr lang="en-US" dirty="0"/>
          </a:p>
        </p:txBody>
      </p:sp>
      <p:sp>
        <p:nvSpPr>
          <p:cNvPr id="72" name="Google Shape;72;p13"/>
          <p:cNvSpPr txBox="1">
            <a:spLocks noGrp="1"/>
          </p:cNvSpPr>
          <p:nvPr>
            <p:ph type="body" idx="1"/>
          </p:nvPr>
        </p:nvSpPr>
        <p:spPr>
          <a:xfrm>
            <a:off x="1050304" y="1341510"/>
            <a:ext cx="6006103" cy="8950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a:t>Cung cấp cho sinh viên những nội dung lịch sử cơ bản, hệ thống, khách quan về sự lãnh đạo của Đảng đối với hai cuộc kháng chiến chống ngoại xâm thời kỳ 1945-197</a:t>
            </a:r>
            <a:r>
              <a:rPr lang="en-US" dirty="0"/>
              <a:t>5.</a:t>
            </a:r>
            <a:r>
              <a:rPr lang="en" dirty="0">
                <a:sym typeface="Work Sans Medium"/>
              </a:rPr>
              <a:t/>
            </a:r>
            <a:br>
              <a:rPr lang="en" dirty="0">
                <a:sym typeface="Work Sans Medium"/>
              </a:rPr>
            </a:br>
            <a:endParaRPr dirty="0">
              <a:sym typeface="Work Sans Medium"/>
            </a:endParaRPr>
          </a:p>
        </p:txBody>
      </p:sp>
      <p:grpSp>
        <p:nvGrpSpPr>
          <p:cNvPr id="73" name="Google Shape;73;p13"/>
          <p:cNvGrpSpPr/>
          <p:nvPr/>
        </p:nvGrpSpPr>
        <p:grpSpPr>
          <a:xfrm>
            <a:off x="7284381" y="875939"/>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 name="Google Shape;69;p13">
            <a:extLst>
              <a:ext uri="{FF2B5EF4-FFF2-40B4-BE49-F238E27FC236}">
                <a16:creationId xmlns:a16="http://schemas.microsoft.com/office/drawing/2014/main" id="{D0A54DE4-8CAB-4189-B7B3-A970A45C434B}"/>
              </a:ext>
            </a:extLst>
          </p:cNvPr>
          <p:cNvSpPr txBox="1">
            <a:spLocks/>
          </p:cNvSpPr>
          <p:nvPr/>
        </p:nvSpPr>
        <p:spPr>
          <a:xfrm>
            <a:off x="679369" y="2211426"/>
            <a:ext cx="5092200" cy="720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627EE-F533-4797-A1FC-3A274CE12A8D}"/>
              </a:ext>
            </a:extLst>
          </p:cNvPr>
          <p:cNvSpPr txBox="1"/>
          <p:nvPr/>
        </p:nvSpPr>
        <p:spPr>
          <a:xfrm>
            <a:off x="643944" y="1695062"/>
            <a:ext cx="4282225" cy="1600438"/>
          </a:xfrm>
          <a:prstGeom prst="rect">
            <a:avLst/>
          </a:prstGeom>
          <a:noFill/>
        </p:spPr>
        <p:txBody>
          <a:bodyPr wrap="square">
            <a:spAutoFit/>
          </a:bodyPr>
          <a:lstStyle/>
          <a:p>
            <a:r>
              <a:rPr lang="en-US" altLang="en-US" dirty="0" err="1">
                <a:latin typeface="Work Sans Light" pitchFamily="2" charset="0"/>
              </a:rPr>
              <a:t>Tháng</a:t>
            </a:r>
            <a:r>
              <a:rPr lang="en-US" altLang="en-US" dirty="0">
                <a:latin typeface="Work Sans Light" pitchFamily="2" charset="0"/>
              </a:rPr>
              <a:t> 7-1973, </a:t>
            </a:r>
            <a:r>
              <a:rPr lang="en-US" altLang="en-US" dirty="0" err="1">
                <a:latin typeface="Work Sans Light" pitchFamily="2" charset="0"/>
              </a:rPr>
              <a:t>Hội</a:t>
            </a:r>
            <a:r>
              <a:rPr lang="en-US" altLang="en-US" dirty="0">
                <a:latin typeface="Work Sans Light" pitchFamily="2" charset="0"/>
              </a:rPr>
              <a:t> </a:t>
            </a:r>
            <a:r>
              <a:rPr lang="en-US" altLang="en-US" dirty="0" err="1">
                <a:latin typeface="Work Sans Light" pitchFamily="2" charset="0"/>
              </a:rPr>
              <a:t>nghị</a:t>
            </a:r>
            <a:r>
              <a:rPr lang="en-US" altLang="en-US" dirty="0">
                <a:latin typeface="Work Sans Light" pitchFamily="2" charset="0"/>
              </a:rPr>
              <a:t> </a:t>
            </a:r>
            <a:r>
              <a:rPr lang="en-US" altLang="en-US" dirty="0" err="1">
                <a:latin typeface="Work Sans Light" pitchFamily="2" charset="0"/>
              </a:rPr>
              <a:t>lần</a:t>
            </a:r>
            <a:r>
              <a:rPr lang="en-US" altLang="en-US" dirty="0">
                <a:latin typeface="Work Sans Light" pitchFamily="2" charset="0"/>
              </a:rPr>
              <a:t> </a:t>
            </a:r>
            <a:r>
              <a:rPr lang="en-US" altLang="en-US" dirty="0" err="1">
                <a:latin typeface="Work Sans Light" pitchFamily="2" charset="0"/>
              </a:rPr>
              <a:t>thứ</a:t>
            </a:r>
            <a:r>
              <a:rPr lang="en-US" altLang="en-US" dirty="0">
                <a:latin typeface="Work Sans Light" pitchFamily="2" charset="0"/>
              </a:rPr>
              <a:t> 21 Ban </a:t>
            </a:r>
            <a:r>
              <a:rPr lang="en-US" altLang="en-US" dirty="0" err="1">
                <a:latin typeface="Work Sans Light" pitchFamily="2" charset="0"/>
              </a:rPr>
              <a:t>Chấp</a:t>
            </a:r>
            <a:r>
              <a:rPr lang="en-US" altLang="en-US" dirty="0">
                <a:latin typeface="Work Sans Light" pitchFamily="2" charset="0"/>
              </a:rPr>
              <a:t> </a:t>
            </a:r>
            <a:r>
              <a:rPr lang="en-US" altLang="en-US" dirty="0" err="1">
                <a:latin typeface="Work Sans Light" pitchFamily="2" charset="0"/>
              </a:rPr>
              <a:t>hành</a:t>
            </a:r>
            <a:r>
              <a:rPr lang="en-US" altLang="en-US" dirty="0">
                <a:latin typeface="Work Sans Light" pitchFamily="2" charset="0"/>
              </a:rPr>
              <a:t> </a:t>
            </a:r>
            <a:r>
              <a:rPr lang="en-US" altLang="en-US" dirty="0" err="1">
                <a:latin typeface="Work Sans Light" pitchFamily="2" charset="0"/>
              </a:rPr>
              <a:t>Trung</a:t>
            </a:r>
            <a:r>
              <a:rPr lang="en-US" altLang="en-US" dirty="0">
                <a:latin typeface="Work Sans Light" pitchFamily="2" charset="0"/>
              </a:rPr>
              <a:t> </a:t>
            </a:r>
            <a:r>
              <a:rPr lang="en-US" altLang="en-US" dirty="0" err="1">
                <a:latin typeface="Work Sans Light" pitchFamily="2" charset="0"/>
              </a:rPr>
              <a:t>ương</a:t>
            </a:r>
            <a:r>
              <a:rPr lang="en-US" altLang="en-US" dirty="0">
                <a:latin typeface="Work Sans Light" pitchFamily="2" charset="0"/>
              </a:rPr>
              <a:t> </a:t>
            </a:r>
            <a:r>
              <a:rPr lang="en-US" altLang="en-US" dirty="0" err="1">
                <a:latin typeface="Work Sans Light" pitchFamily="2" charset="0"/>
              </a:rPr>
              <a:t>Đảng</a:t>
            </a:r>
            <a:r>
              <a:rPr lang="en-US" altLang="en-US" dirty="0">
                <a:latin typeface="Work Sans Light" pitchFamily="2" charset="0"/>
              </a:rPr>
              <a:t> </a:t>
            </a:r>
            <a:r>
              <a:rPr lang="en-US" altLang="en-US" dirty="0" err="1">
                <a:latin typeface="Work Sans Light" pitchFamily="2" charset="0"/>
              </a:rPr>
              <a:t>khẳng</a:t>
            </a:r>
            <a:r>
              <a:rPr lang="en-US" altLang="en-US" dirty="0">
                <a:latin typeface="Work Sans Light" pitchFamily="2" charset="0"/>
              </a:rPr>
              <a:t> </a:t>
            </a:r>
            <a:r>
              <a:rPr lang="en-US" altLang="en-US" dirty="0" err="1">
                <a:latin typeface="Work Sans Light" pitchFamily="2" charset="0"/>
              </a:rPr>
              <a:t>định</a:t>
            </a:r>
            <a:r>
              <a:rPr lang="en-US" altLang="en-US" dirty="0">
                <a:latin typeface="Work Sans Light" pitchFamily="2" charset="0"/>
              </a:rPr>
              <a:t>, </a:t>
            </a:r>
            <a:r>
              <a:rPr lang="en-US" altLang="en-US" dirty="0" err="1">
                <a:latin typeface="Work Sans Light" pitchFamily="2" charset="0"/>
              </a:rPr>
              <a:t>dù</a:t>
            </a:r>
            <a:r>
              <a:rPr lang="en-US" altLang="en-US" dirty="0">
                <a:latin typeface="Work Sans Light" pitchFamily="2" charset="0"/>
              </a:rPr>
              <a:t> </a:t>
            </a:r>
            <a:r>
              <a:rPr lang="en-US" altLang="en-US" dirty="0" err="1">
                <a:latin typeface="Work Sans Light" pitchFamily="2" charset="0"/>
              </a:rPr>
              <a:t>tình</a:t>
            </a:r>
            <a:r>
              <a:rPr lang="en-US" altLang="en-US" dirty="0">
                <a:latin typeface="Work Sans Light" pitchFamily="2" charset="0"/>
              </a:rPr>
              <a:t> </a:t>
            </a:r>
            <a:r>
              <a:rPr lang="en-US" altLang="en-US" dirty="0" err="1">
                <a:latin typeface="Work Sans Light" pitchFamily="2" charset="0"/>
              </a:rPr>
              <a:t>hình</a:t>
            </a:r>
            <a:r>
              <a:rPr lang="en-US" altLang="en-US" dirty="0">
                <a:latin typeface="Work Sans Light" pitchFamily="2" charset="0"/>
              </a:rPr>
              <a:t> </a:t>
            </a:r>
            <a:r>
              <a:rPr lang="en-US" altLang="en-US" dirty="0" err="1">
                <a:latin typeface="Work Sans Light" pitchFamily="2" charset="0"/>
              </a:rPr>
              <a:t>phát</a:t>
            </a:r>
            <a:r>
              <a:rPr lang="en-US" altLang="en-US" dirty="0">
                <a:latin typeface="Work Sans Light" pitchFamily="2" charset="0"/>
              </a:rPr>
              <a:t> </a:t>
            </a:r>
            <a:r>
              <a:rPr lang="en-US" altLang="en-US" dirty="0" err="1">
                <a:latin typeface="Work Sans Light" pitchFamily="2" charset="0"/>
              </a:rPr>
              <a:t>triển</a:t>
            </a:r>
            <a:r>
              <a:rPr lang="en-US" altLang="en-US" dirty="0">
                <a:latin typeface="Work Sans Light" pitchFamily="2" charset="0"/>
              </a:rPr>
              <a:t> </a:t>
            </a:r>
            <a:r>
              <a:rPr lang="en-US" altLang="en-US" dirty="0" err="1">
                <a:latin typeface="Work Sans Light" pitchFamily="2" charset="0"/>
              </a:rPr>
              <a:t>như</a:t>
            </a:r>
            <a:r>
              <a:rPr lang="en-US" altLang="en-US" dirty="0">
                <a:latin typeface="Work Sans Light" pitchFamily="2" charset="0"/>
              </a:rPr>
              <a:t> </a:t>
            </a:r>
            <a:r>
              <a:rPr lang="en-US" altLang="en-US" dirty="0" err="1">
                <a:latin typeface="Work Sans Light" pitchFamily="2" charset="0"/>
              </a:rPr>
              <a:t>thế</a:t>
            </a:r>
            <a:r>
              <a:rPr lang="en-US" altLang="en-US" dirty="0">
                <a:latin typeface="Work Sans Light" pitchFamily="2" charset="0"/>
              </a:rPr>
              <a:t> </a:t>
            </a:r>
            <a:r>
              <a:rPr lang="en-US" altLang="en-US" dirty="0" err="1">
                <a:latin typeface="Work Sans Light" pitchFamily="2" charset="0"/>
              </a:rPr>
              <a:t>nào</a:t>
            </a:r>
            <a:r>
              <a:rPr lang="en-US" altLang="en-US" dirty="0">
                <a:latin typeface="Work Sans Light" pitchFamily="2" charset="0"/>
              </a:rPr>
              <a:t>, con </a:t>
            </a:r>
            <a:r>
              <a:rPr lang="en-US" altLang="en-US" dirty="0" err="1">
                <a:latin typeface="Work Sans Light" pitchFamily="2" charset="0"/>
              </a:rPr>
              <a:t>đường</a:t>
            </a:r>
            <a:r>
              <a:rPr lang="en-US" altLang="en-US" dirty="0">
                <a:latin typeface="Work Sans Light" pitchFamily="2" charset="0"/>
              </a:rPr>
              <a:t> </a:t>
            </a:r>
            <a:r>
              <a:rPr lang="en-US" altLang="en-US" dirty="0" err="1">
                <a:latin typeface="Work Sans Light" pitchFamily="2" charset="0"/>
              </a:rPr>
              <a:t>cách</a:t>
            </a:r>
            <a:r>
              <a:rPr lang="en-US" altLang="en-US" dirty="0">
                <a:latin typeface="Work Sans Light" pitchFamily="2" charset="0"/>
              </a:rPr>
              <a:t> </a:t>
            </a:r>
            <a:r>
              <a:rPr lang="en-US" altLang="en-US" dirty="0" err="1">
                <a:latin typeface="Work Sans Light" pitchFamily="2" charset="0"/>
              </a:rPr>
              <a:t>mạng</a:t>
            </a:r>
            <a:r>
              <a:rPr lang="en-US" altLang="en-US" dirty="0">
                <a:latin typeface="Work Sans Light" pitchFamily="2" charset="0"/>
              </a:rPr>
              <a:t> </a:t>
            </a:r>
            <a:r>
              <a:rPr lang="en-US" altLang="en-US" dirty="0" err="1">
                <a:latin typeface="Work Sans Light" pitchFamily="2" charset="0"/>
              </a:rPr>
              <a:t>miền</a:t>
            </a:r>
            <a:r>
              <a:rPr lang="en-US" altLang="en-US" dirty="0">
                <a:latin typeface="Work Sans Light" pitchFamily="2" charset="0"/>
              </a:rPr>
              <a:t> Nam </a:t>
            </a:r>
            <a:r>
              <a:rPr lang="en-US" altLang="en-US" dirty="0" err="1">
                <a:latin typeface="Work Sans Light" pitchFamily="2" charset="0"/>
              </a:rPr>
              <a:t>vẫn</a:t>
            </a:r>
            <a:r>
              <a:rPr lang="en-US" altLang="en-US" dirty="0">
                <a:latin typeface="Work Sans Light" pitchFamily="2" charset="0"/>
              </a:rPr>
              <a:t> là con </a:t>
            </a:r>
            <a:r>
              <a:rPr lang="en-US" altLang="en-US" dirty="0" err="1">
                <a:latin typeface="Work Sans Light" pitchFamily="2" charset="0"/>
              </a:rPr>
              <a:t>đường</a:t>
            </a:r>
            <a:r>
              <a:rPr lang="en-US" altLang="en-US" dirty="0">
                <a:latin typeface="Work Sans Light" pitchFamily="2" charset="0"/>
              </a:rPr>
              <a:t> </a:t>
            </a:r>
            <a:r>
              <a:rPr lang="en-US" altLang="en-US" dirty="0" err="1">
                <a:latin typeface="Work Sans Light" pitchFamily="2" charset="0"/>
              </a:rPr>
              <a:t>cách</a:t>
            </a:r>
            <a:r>
              <a:rPr lang="en-US" altLang="en-US" dirty="0">
                <a:latin typeface="Work Sans Light" pitchFamily="2" charset="0"/>
              </a:rPr>
              <a:t> </a:t>
            </a:r>
            <a:r>
              <a:rPr lang="en-US" altLang="en-US" dirty="0" err="1">
                <a:latin typeface="Work Sans Light" pitchFamily="2" charset="0"/>
              </a:rPr>
              <a:t>mạng</a:t>
            </a:r>
            <a:r>
              <a:rPr lang="en-US" altLang="en-US" dirty="0">
                <a:latin typeface="Work Sans Light" pitchFamily="2" charset="0"/>
              </a:rPr>
              <a:t> </a:t>
            </a:r>
            <a:r>
              <a:rPr lang="en-US" altLang="en-US" dirty="0" err="1">
                <a:latin typeface="Work Sans Light" pitchFamily="2" charset="0"/>
              </a:rPr>
              <a:t>bạo</a:t>
            </a:r>
            <a:r>
              <a:rPr lang="en-US" altLang="en-US" dirty="0">
                <a:latin typeface="Work Sans Light" pitchFamily="2" charset="0"/>
              </a:rPr>
              <a:t> </a:t>
            </a:r>
            <a:r>
              <a:rPr lang="en-US" altLang="en-US" dirty="0" err="1">
                <a:latin typeface="Work Sans Light" pitchFamily="2" charset="0"/>
              </a:rPr>
              <a:t>lực</a:t>
            </a:r>
            <a:r>
              <a:rPr lang="en-US" altLang="en-US" dirty="0">
                <a:latin typeface="Work Sans Light" pitchFamily="2" charset="0"/>
              </a:rPr>
              <a:t>; ta </a:t>
            </a:r>
            <a:r>
              <a:rPr lang="en-US" altLang="en-US" dirty="0" err="1">
                <a:latin typeface="Work Sans Light" pitchFamily="2" charset="0"/>
              </a:rPr>
              <a:t>phải</a:t>
            </a:r>
            <a:r>
              <a:rPr lang="en-US" altLang="en-US" dirty="0">
                <a:latin typeface="Work Sans Light" pitchFamily="2" charset="0"/>
              </a:rPr>
              <a:t> </a:t>
            </a:r>
            <a:r>
              <a:rPr lang="en-US" altLang="en-US" dirty="0" err="1">
                <a:latin typeface="Work Sans Light" pitchFamily="2" charset="0"/>
              </a:rPr>
              <a:t>nắm</a:t>
            </a:r>
            <a:r>
              <a:rPr lang="en-US" altLang="en-US" dirty="0">
                <a:latin typeface="Work Sans Light" pitchFamily="2" charset="0"/>
              </a:rPr>
              <a:t> </a:t>
            </a:r>
            <a:r>
              <a:rPr lang="en-US" altLang="en-US" dirty="0" err="1">
                <a:latin typeface="Work Sans Light" pitchFamily="2" charset="0"/>
              </a:rPr>
              <a:t>vững</a:t>
            </a:r>
            <a:r>
              <a:rPr lang="en-US" altLang="en-US" dirty="0">
                <a:latin typeface="Work Sans Light" pitchFamily="2" charset="0"/>
              </a:rPr>
              <a:t> </a:t>
            </a:r>
            <a:r>
              <a:rPr lang="en-US" altLang="en-US" dirty="0" err="1">
                <a:latin typeface="Work Sans Light" pitchFamily="2" charset="0"/>
              </a:rPr>
              <a:t>thời</a:t>
            </a:r>
            <a:r>
              <a:rPr lang="en-US" altLang="en-US" dirty="0">
                <a:latin typeface="Work Sans Light" pitchFamily="2" charset="0"/>
              </a:rPr>
              <a:t> </a:t>
            </a:r>
            <a:r>
              <a:rPr lang="en-US" altLang="en-US" dirty="0" err="1">
                <a:latin typeface="Work Sans Light" pitchFamily="2" charset="0"/>
              </a:rPr>
              <a:t>cơ</a:t>
            </a:r>
            <a:r>
              <a:rPr lang="en-US" altLang="en-US" dirty="0">
                <a:latin typeface="Work Sans Light" pitchFamily="2" charset="0"/>
              </a:rPr>
              <a:t>, </a:t>
            </a:r>
            <a:r>
              <a:rPr lang="en-US" altLang="en-US" dirty="0" err="1">
                <a:latin typeface="Work Sans Light" pitchFamily="2" charset="0"/>
              </a:rPr>
              <a:t>giữ</a:t>
            </a:r>
            <a:r>
              <a:rPr lang="en-US" altLang="en-US" dirty="0">
                <a:latin typeface="Work Sans Light" pitchFamily="2" charset="0"/>
              </a:rPr>
              <a:t> </a:t>
            </a:r>
            <a:r>
              <a:rPr lang="en-US" altLang="en-US" dirty="0" err="1">
                <a:latin typeface="Work Sans Light" pitchFamily="2" charset="0"/>
              </a:rPr>
              <a:t>vững</a:t>
            </a:r>
            <a:r>
              <a:rPr lang="en-US" altLang="en-US" dirty="0">
                <a:latin typeface="Work Sans Light" pitchFamily="2" charset="0"/>
              </a:rPr>
              <a:t> </a:t>
            </a:r>
            <a:r>
              <a:rPr lang="en-US" altLang="en-US" dirty="0" err="1">
                <a:latin typeface="Work Sans Light" pitchFamily="2" charset="0"/>
              </a:rPr>
              <a:t>chiến</a:t>
            </a:r>
            <a:r>
              <a:rPr lang="en-US" altLang="en-US" dirty="0">
                <a:latin typeface="Work Sans Light" pitchFamily="2" charset="0"/>
              </a:rPr>
              <a:t> </a:t>
            </a:r>
            <a:r>
              <a:rPr lang="en-US" altLang="en-US" dirty="0" err="1">
                <a:latin typeface="Work Sans Light" pitchFamily="2" charset="0"/>
              </a:rPr>
              <a:t>lược</a:t>
            </a:r>
            <a:r>
              <a:rPr lang="en-US" altLang="en-US" dirty="0">
                <a:latin typeface="Work Sans Light" pitchFamily="2" charset="0"/>
              </a:rPr>
              <a:t> </a:t>
            </a:r>
            <a:r>
              <a:rPr lang="en-US" altLang="en-US" dirty="0" err="1">
                <a:latin typeface="Work Sans Light" pitchFamily="2" charset="0"/>
              </a:rPr>
              <a:t>tiến</a:t>
            </a:r>
            <a:r>
              <a:rPr lang="en-US" altLang="en-US" dirty="0">
                <a:latin typeface="Work Sans Light" pitchFamily="2" charset="0"/>
              </a:rPr>
              <a:t> </a:t>
            </a:r>
            <a:r>
              <a:rPr lang="en-US" altLang="en-US" dirty="0" err="1">
                <a:latin typeface="Work Sans Light" pitchFamily="2" charset="0"/>
              </a:rPr>
              <a:t>công</a:t>
            </a:r>
            <a:r>
              <a:rPr lang="en-US" altLang="en-US" dirty="0">
                <a:latin typeface="Work Sans Light" pitchFamily="2" charset="0"/>
              </a:rPr>
              <a:t> </a:t>
            </a:r>
            <a:r>
              <a:rPr lang="en-US" altLang="en-US" dirty="0" err="1">
                <a:latin typeface="Work Sans Light" pitchFamily="2" charset="0"/>
              </a:rPr>
              <a:t>và</a:t>
            </a:r>
            <a:r>
              <a:rPr lang="en-US" altLang="en-US" dirty="0">
                <a:latin typeface="Work Sans Light" pitchFamily="2" charset="0"/>
              </a:rPr>
              <a:t> </a:t>
            </a:r>
            <a:r>
              <a:rPr lang="en-US" altLang="en-US" dirty="0" err="1">
                <a:latin typeface="Work Sans Light" pitchFamily="2" charset="0"/>
              </a:rPr>
              <a:t>chỉ</a:t>
            </a:r>
            <a:r>
              <a:rPr lang="en-US" altLang="en-US" dirty="0">
                <a:latin typeface="Work Sans Light" pitchFamily="2" charset="0"/>
              </a:rPr>
              <a:t> </a:t>
            </a:r>
            <a:r>
              <a:rPr lang="en-US" altLang="en-US" dirty="0" err="1">
                <a:latin typeface="Work Sans Light" pitchFamily="2" charset="0"/>
              </a:rPr>
              <a:t>đạo</a:t>
            </a:r>
            <a:r>
              <a:rPr lang="en-US" altLang="en-US" dirty="0">
                <a:latin typeface="Work Sans Light" pitchFamily="2" charset="0"/>
              </a:rPr>
              <a:t> </a:t>
            </a:r>
            <a:r>
              <a:rPr lang="en-US" altLang="en-US" dirty="0" err="1">
                <a:latin typeface="Work Sans Light" pitchFamily="2" charset="0"/>
              </a:rPr>
              <a:t>linh</a:t>
            </a:r>
            <a:r>
              <a:rPr lang="en-US" altLang="en-US" dirty="0">
                <a:latin typeface="Work Sans Light" pitchFamily="2" charset="0"/>
              </a:rPr>
              <a:t> </a:t>
            </a:r>
            <a:r>
              <a:rPr lang="en-US" altLang="en-US" dirty="0" err="1">
                <a:latin typeface="Work Sans Light" pitchFamily="2" charset="0"/>
              </a:rPr>
              <a:t>hoạt</a:t>
            </a:r>
            <a:r>
              <a:rPr lang="en-US" altLang="en-US" dirty="0">
                <a:latin typeface="Work Sans Light" pitchFamily="2" charset="0"/>
              </a:rPr>
              <a:t> </a:t>
            </a:r>
            <a:r>
              <a:rPr lang="en-US" altLang="en-US" dirty="0" err="1">
                <a:latin typeface="Work Sans Light" pitchFamily="2" charset="0"/>
              </a:rPr>
              <a:t>để</a:t>
            </a:r>
            <a:r>
              <a:rPr lang="en-US" altLang="en-US" dirty="0">
                <a:latin typeface="Work Sans Light" pitchFamily="2" charset="0"/>
              </a:rPr>
              <a:t> </a:t>
            </a:r>
            <a:r>
              <a:rPr lang="en-US" altLang="en-US" dirty="0" err="1">
                <a:latin typeface="Work Sans Light" pitchFamily="2" charset="0"/>
              </a:rPr>
              <a:t>đưa</a:t>
            </a:r>
            <a:r>
              <a:rPr lang="en-US" altLang="en-US" dirty="0">
                <a:latin typeface="Work Sans Light" pitchFamily="2" charset="0"/>
              </a:rPr>
              <a:t> </a:t>
            </a:r>
            <a:r>
              <a:rPr lang="en-US" altLang="en-US" dirty="0" err="1">
                <a:latin typeface="Work Sans Light" pitchFamily="2" charset="0"/>
              </a:rPr>
              <a:t>cách</a:t>
            </a:r>
            <a:r>
              <a:rPr lang="en-US" altLang="en-US" dirty="0">
                <a:latin typeface="Work Sans Light" pitchFamily="2" charset="0"/>
              </a:rPr>
              <a:t> </a:t>
            </a:r>
            <a:r>
              <a:rPr lang="en-US" altLang="en-US" dirty="0" err="1">
                <a:latin typeface="Work Sans Light" pitchFamily="2" charset="0"/>
              </a:rPr>
              <a:t>mạng</a:t>
            </a:r>
            <a:r>
              <a:rPr lang="en-US" altLang="en-US" dirty="0">
                <a:latin typeface="Work Sans Light" pitchFamily="2" charset="0"/>
              </a:rPr>
              <a:t> </a:t>
            </a:r>
            <a:r>
              <a:rPr lang="en-US" altLang="en-US" dirty="0" err="1">
                <a:latin typeface="Work Sans Light" pitchFamily="2" charset="0"/>
              </a:rPr>
              <a:t>tiến</a:t>
            </a:r>
            <a:r>
              <a:rPr lang="en-US" altLang="en-US" dirty="0">
                <a:latin typeface="Work Sans Light" pitchFamily="2" charset="0"/>
              </a:rPr>
              <a:t> </a:t>
            </a:r>
            <a:r>
              <a:rPr lang="en-US" altLang="en-US" dirty="0" err="1">
                <a:latin typeface="Work Sans Light" pitchFamily="2" charset="0"/>
              </a:rPr>
              <a:t>lên</a:t>
            </a:r>
            <a:r>
              <a:rPr lang="en-US" altLang="en-US" dirty="0">
                <a:latin typeface="Work Sans Light" pitchFamily="2" charset="0"/>
              </a:rPr>
              <a:t>. </a:t>
            </a:r>
          </a:p>
        </p:txBody>
      </p:sp>
      <p:pic>
        <p:nvPicPr>
          <p:cNvPr id="6" name="Picture 5">
            <a:extLst>
              <a:ext uri="{FF2B5EF4-FFF2-40B4-BE49-F238E27FC236}">
                <a16:creationId xmlns:a16="http://schemas.microsoft.com/office/drawing/2014/main" id="{358F5437-A039-41AF-87EF-F384079FD396}"/>
              </a:ext>
            </a:extLst>
          </p:cNvPr>
          <p:cNvPicPr>
            <a:picLocks noChangeAspect="1"/>
          </p:cNvPicPr>
          <p:nvPr/>
        </p:nvPicPr>
        <p:blipFill>
          <a:blip r:embed="rId2"/>
          <a:stretch>
            <a:fillRect/>
          </a:stretch>
        </p:blipFill>
        <p:spPr>
          <a:xfrm>
            <a:off x="5177308" y="1447799"/>
            <a:ext cx="3322748" cy="2428741"/>
          </a:xfrm>
          <a:prstGeom prst="rect">
            <a:avLst/>
          </a:prstGeom>
          <a:ln>
            <a:noFill/>
          </a:ln>
          <a:effectLst>
            <a:softEdge rad="112500"/>
          </a:effectLst>
        </p:spPr>
      </p:pic>
    </p:spTree>
    <p:extLst>
      <p:ext uri="{BB962C8B-B14F-4D97-AF65-F5344CB8AC3E}">
        <p14:creationId xmlns:p14="http://schemas.microsoft.com/office/powerpoint/2010/main" val="25951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95D-E841-44FC-9967-7F16E2AF6139}"/>
              </a:ext>
            </a:extLst>
          </p:cNvPr>
          <p:cNvSpPr>
            <a:spLocks noGrp="1"/>
          </p:cNvSpPr>
          <p:nvPr>
            <p:ph type="ctrTitle"/>
          </p:nvPr>
        </p:nvSpPr>
        <p:spPr>
          <a:xfrm>
            <a:off x="1260067" y="3701067"/>
            <a:ext cx="6623865" cy="728250"/>
          </a:xfrm>
        </p:spPr>
        <p:txBody>
          <a:bodyPr/>
          <a:lstStyle/>
          <a:p>
            <a:r>
              <a:rPr lang="en-US" altLang="en-US" sz="1400" b="0" dirty="0" err="1">
                <a:latin typeface="Work Sans Light" pitchFamily="2" charset="0"/>
              </a:rPr>
              <a:t>Nhờ</a:t>
            </a:r>
            <a:r>
              <a:rPr lang="en-US" altLang="en-US" sz="1400" b="0" dirty="0">
                <a:latin typeface="Work Sans Light" pitchFamily="2" charset="0"/>
              </a:rPr>
              <a:t> </a:t>
            </a:r>
            <a:r>
              <a:rPr lang="en-US" altLang="en-US" sz="1400" b="0" dirty="0" err="1">
                <a:latin typeface="Work Sans Light" pitchFamily="2" charset="0"/>
              </a:rPr>
              <a:t>những</a:t>
            </a:r>
            <a:r>
              <a:rPr lang="en-US" altLang="en-US" sz="1400" b="0" dirty="0">
                <a:latin typeface="Work Sans Light" pitchFamily="2" charset="0"/>
              </a:rPr>
              <a:t> </a:t>
            </a:r>
            <a:r>
              <a:rPr lang="en-US" altLang="en-US" sz="1400" b="0" dirty="0" err="1">
                <a:latin typeface="Work Sans Light" pitchFamily="2" charset="0"/>
              </a:rPr>
              <a:t>chủ</a:t>
            </a:r>
            <a:r>
              <a:rPr lang="en-US" altLang="en-US" sz="1400" b="0" dirty="0">
                <a:latin typeface="Work Sans Light" pitchFamily="2" charset="0"/>
              </a:rPr>
              <a:t> </a:t>
            </a:r>
            <a:r>
              <a:rPr lang="en-US" altLang="en-US" sz="1400" b="0" dirty="0" err="1">
                <a:latin typeface="Work Sans Light" pitchFamily="2" charset="0"/>
              </a:rPr>
              <a:t>trương</a:t>
            </a:r>
            <a:r>
              <a:rPr lang="en-US" altLang="en-US" sz="1400" b="0" dirty="0">
                <a:latin typeface="Work Sans Light" pitchFamily="2" charset="0"/>
              </a:rPr>
              <a:t> </a:t>
            </a:r>
            <a:r>
              <a:rPr lang="en-US" altLang="en-US" sz="1400" b="0" dirty="0" err="1">
                <a:latin typeface="Work Sans Light" pitchFamily="2" charset="0"/>
              </a:rPr>
              <a:t>kịp</a:t>
            </a:r>
            <a:r>
              <a:rPr lang="en-US" altLang="en-US" sz="1400" b="0" dirty="0">
                <a:latin typeface="Work Sans Light" pitchFamily="2" charset="0"/>
              </a:rPr>
              <a:t> </a:t>
            </a:r>
            <a:r>
              <a:rPr lang="en-US" altLang="en-US" sz="1400" b="0" dirty="0" err="1">
                <a:latin typeface="Work Sans Light" pitchFamily="2" charset="0"/>
              </a:rPr>
              <a:t>thời</a:t>
            </a:r>
            <a:r>
              <a:rPr lang="en-US" altLang="en-US" sz="1400" b="0" dirty="0">
                <a:latin typeface="Work Sans Light" pitchFamily="2" charset="0"/>
              </a:rPr>
              <a:t> </a:t>
            </a:r>
            <a:r>
              <a:rPr lang="en-US" altLang="en-US" sz="1400" b="0" dirty="0" err="1">
                <a:latin typeface="Work Sans Light" pitchFamily="2" charset="0"/>
              </a:rPr>
              <a:t>và</a:t>
            </a:r>
            <a:r>
              <a:rPr lang="en-US" altLang="en-US" sz="1400" b="0" dirty="0">
                <a:latin typeface="Work Sans Light" pitchFamily="2" charset="0"/>
              </a:rPr>
              <a:t> </a:t>
            </a:r>
            <a:r>
              <a:rPr lang="en-US" altLang="en-US" sz="1400" b="0" dirty="0" err="1">
                <a:latin typeface="Work Sans Light" pitchFamily="2" charset="0"/>
              </a:rPr>
              <a:t>chính</a:t>
            </a:r>
            <a:r>
              <a:rPr lang="en-US" altLang="en-US" sz="1400" b="0" dirty="0">
                <a:latin typeface="Work Sans Light" pitchFamily="2" charset="0"/>
              </a:rPr>
              <a:t> </a:t>
            </a:r>
            <a:r>
              <a:rPr lang="en-US" altLang="en-US" sz="1400" b="0" dirty="0" err="1">
                <a:latin typeface="Work Sans Light" pitchFamily="2" charset="0"/>
              </a:rPr>
              <a:t>xác</a:t>
            </a:r>
            <a:r>
              <a:rPr lang="en-US" altLang="en-US" sz="1400" b="0" dirty="0">
                <a:latin typeface="Work Sans Light" pitchFamily="2" charset="0"/>
              </a:rPr>
              <a:t>, </a:t>
            </a:r>
            <a:r>
              <a:rPr lang="en-US" altLang="en-US" sz="1400" b="0" dirty="0" err="1">
                <a:latin typeface="Work Sans Light" pitchFamily="2" charset="0"/>
              </a:rPr>
              <a:t>ngày</a:t>
            </a:r>
            <a:r>
              <a:rPr lang="en-US" altLang="en-US" sz="1400" b="0" dirty="0">
                <a:latin typeface="Work Sans Light" pitchFamily="2" charset="0"/>
              </a:rPr>
              <a:t> 30-4-1975 </a:t>
            </a:r>
            <a:r>
              <a:rPr lang="en-US" altLang="en-US" sz="1400" b="0" dirty="0" err="1">
                <a:latin typeface="Work Sans Light" pitchFamily="2" charset="0"/>
              </a:rPr>
              <a:t>miền</a:t>
            </a:r>
            <a:r>
              <a:rPr lang="en-US" altLang="en-US" sz="1400" b="0" dirty="0">
                <a:latin typeface="Work Sans Light" pitchFamily="2" charset="0"/>
              </a:rPr>
              <a:t> Nam </a:t>
            </a:r>
            <a:r>
              <a:rPr lang="en-US" altLang="en-US" sz="1400" b="0" dirty="0" err="1">
                <a:latin typeface="Work Sans Light" pitchFamily="2" charset="0"/>
              </a:rPr>
              <a:t>hoàn</a:t>
            </a:r>
            <a:r>
              <a:rPr lang="en-US" altLang="en-US" sz="1400" b="0" dirty="0">
                <a:latin typeface="Work Sans Light" pitchFamily="2" charset="0"/>
              </a:rPr>
              <a:t> </a:t>
            </a:r>
            <a:r>
              <a:rPr lang="en-US" altLang="en-US" sz="1400" b="0" dirty="0" err="1">
                <a:latin typeface="Work Sans Light" pitchFamily="2" charset="0"/>
              </a:rPr>
              <a:t>toàn</a:t>
            </a:r>
            <a:r>
              <a:rPr lang="en-US" altLang="en-US" sz="1400" b="0" dirty="0">
                <a:latin typeface="Work Sans Light" pitchFamily="2" charset="0"/>
              </a:rPr>
              <a:t> </a:t>
            </a:r>
            <a:r>
              <a:rPr lang="en-US" altLang="en-US" sz="1400" b="0" dirty="0" err="1">
                <a:latin typeface="Work Sans Light" pitchFamily="2" charset="0"/>
              </a:rPr>
              <a:t>được</a:t>
            </a:r>
            <a:r>
              <a:rPr lang="en-US" altLang="en-US" sz="1400" b="0" dirty="0">
                <a:latin typeface="Work Sans Light" pitchFamily="2" charset="0"/>
              </a:rPr>
              <a:t> </a:t>
            </a:r>
            <a:r>
              <a:rPr lang="en-US" altLang="en-US" sz="1400" b="0" dirty="0" err="1">
                <a:latin typeface="Work Sans Light" pitchFamily="2" charset="0"/>
              </a:rPr>
              <a:t>giải</a:t>
            </a:r>
            <a:r>
              <a:rPr lang="en-US" altLang="en-US" sz="1400" b="0" dirty="0">
                <a:latin typeface="Work Sans Light" pitchFamily="2" charset="0"/>
              </a:rPr>
              <a:t> </a:t>
            </a:r>
            <a:r>
              <a:rPr lang="en-US" altLang="en-US" sz="1400" b="0" dirty="0" err="1">
                <a:latin typeface="Work Sans Light" pitchFamily="2" charset="0"/>
              </a:rPr>
              <a:t>phóng</a:t>
            </a:r>
            <a:r>
              <a:rPr lang="en-US" altLang="en-US" sz="1400" b="0" dirty="0">
                <a:latin typeface="Work Sans Light" pitchFamily="2" charset="0"/>
              </a:rPr>
              <a:t>.</a:t>
            </a:r>
            <a:endParaRPr lang="en-US" sz="1400" b="0" dirty="0">
              <a:latin typeface="Work Sans Light" pitchFamily="2" charset="0"/>
            </a:endParaRPr>
          </a:p>
        </p:txBody>
      </p:sp>
      <p:pic>
        <p:nvPicPr>
          <p:cNvPr id="4" name="Picture 3">
            <a:extLst>
              <a:ext uri="{FF2B5EF4-FFF2-40B4-BE49-F238E27FC236}">
                <a16:creationId xmlns:a16="http://schemas.microsoft.com/office/drawing/2014/main" id="{24140D2E-728E-4A95-B29C-5919F3FD0701}"/>
              </a:ext>
            </a:extLst>
          </p:cNvPr>
          <p:cNvPicPr>
            <a:picLocks noChangeAspect="1"/>
          </p:cNvPicPr>
          <p:nvPr/>
        </p:nvPicPr>
        <p:blipFill>
          <a:blip r:embed="rId2"/>
          <a:stretch>
            <a:fillRect/>
          </a:stretch>
        </p:blipFill>
        <p:spPr>
          <a:xfrm>
            <a:off x="4529058" y="1338808"/>
            <a:ext cx="3680793" cy="2159668"/>
          </a:xfrm>
          <a:prstGeom prst="rect">
            <a:avLst/>
          </a:prstGeom>
        </p:spPr>
      </p:pic>
      <p:pic>
        <p:nvPicPr>
          <p:cNvPr id="6" name="Picture 5">
            <a:extLst>
              <a:ext uri="{FF2B5EF4-FFF2-40B4-BE49-F238E27FC236}">
                <a16:creationId xmlns:a16="http://schemas.microsoft.com/office/drawing/2014/main" id="{5D2AB162-66E2-4CDC-80A0-1B7866763333}"/>
              </a:ext>
            </a:extLst>
          </p:cNvPr>
          <p:cNvPicPr>
            <a:picLocks noChangeAspect="1"/>
          </p:cNvPicPr>
          <p:nvPr/>
        </p:nvPicPr>
        <p:blipFill>
          <a:blip r:embed="rId3"/>
          <a:stretch>
            <a:fillRect/>
          </a:stretch>
        </p:blipFill>
        <p:spPr>
          <a:xfrm>
            <a:off x="934149" y="1338808"/>
            <a:ext cx="3406031" cy="2202881"/>
          </a:xfrm>
          <a:prstGeom prst="rect">
            <a:avLst/>
          </a:prstGeom>
        </p:spPr>
      </p:pic>
    </p:spTree>
    <p:extLst>
      <p:ext uri="{BB962C8B-B14F-4D97-AF65-F5344CB8AC3E}">
        <p14:creationId xmlns:p14="http://schemas.microsoft.com/office/powerpoint/2010/main" val="339203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58092" y="2266950"/>
            <a:ext cx="7216800" cy="1159800"/>
          </a:xfrm>
          <a:prstGeom prst="rect">
            <a:avLst/>
          </a:prstGeom>
        </p:spPr>
        <p:txBody>
          <a:bodyPr spcFirstLastPara="1" wrap="square" lIns="91425" tIns="91425" rIns="91425" bIns="91425" anchor="b" anchorCtr="0">
            <a:noAutofit/>
          </a:bodyPr>
          <a:lstStyle/>
          <a:p>
            <a:pPr marR="0" algn="just">
              <a:lnSpc>
                <a:spcPct val="107000"/>
              </a:lnSpc>
              <a:spcBef>
                <a:spcPts val="300"/>
              </a:spcBef>
              <a:spcAft>
                <a:spcPts val="300"/>
              </a:spcAft>
            </a:pPr>
            <a:r>
              <a:rPr lang="vi-VN" sz="2400" dirty="0"/>
              <a:t>Lãnh đạo xây dựng chủ nghĩa xã hội ở miền Bắc và kháng chiến chống đế quốc Mỹ xâm lược, giải phóng miền Nam, thống nhất đất nước (1954-1975)</a:t>
            </a:r>
            <a:endParaRPr lang="en-US" sz="2400" dirty="0"/>
          </a:p>
        </p:txBody>
      </p:sp>
      <p:sp>
        <p:nvSpPr>
          <p:cNvPr id="92" name="Google Shape;92;p15"/>
          <p:cNvSpPr txBox="1">
            <a:spLocks noGrp="1"/>
          </p:cNvSpPr>
          <p:nvPr>
            <p:ph type="subTitle" idx="1"/>
          </p:nvPr>
        </p:nvSpPr>
        <p:spPr>
          <a:xfrm>
            <a:off x="1012799" y="3426750"/>
            <a:ext cx="7449713" cy="784800"/>
          </a:xfrm>
          <a:prstGeom prst="rect">
            <a:avLst/>
          </a:prstGeom>
        </p:spPr>
        <p:txBody>
          <a:bodyPr spcFirstLastPara="1" wrap="square" lIns="91425" tIns="91425" rIns="91425" bIns="91425" anchor="t" anchorCtr="0">
            <a:noAutofit/>
          </a:bodyPr>
          <a:lstStyle/>
          <a:p>
            <a:pPr marL="0" indent="0"/>
            <a:r>
              <a:rPr lang="en-US" dirty="0" smtClean="0"/>
              <a:t>2.2.3</a:t>
            </a:r>
            <a:r>
              <a:rPr lang="en-US" dirty="0"/>
              <a:t>. </a:t>
            </a:r>
            <a:r>
              <a:rPr lang="vi-VN" dirty="0"/>
              <a:t>Ý</a:t>
            </a:r>
            <a:r>
              <a:rPr lang="en-US" dirty="0"/>
              <a:t> </a:t>
            </a:r>
            <a:r>
              <a:rPr lang="en-US" dirty="0" err="1"/>
              <a:t>nghĩa</a:t>
            </a:r>
            <a:r>
              <a:rPr lang="en-US" dirty="0"/>
              <a:t> </a:t>
            </a:r>
            <a:r>
              <a:rPr lang="en-US" dirty="0" err="1"/>
              <a:t>lịch</a:t>
            </a:r>
            <a:r>
              <a:rPr lang="en-US" dirty="0"/>
              <a:t> </a:t>
            </a:r>
            <a:r>
              <a:rPr lang="en-US" dirty="0" err="1"/>
              <a:t>sử</a:t>
            </a:r>
            <a:r>
              <a:rPr lang="en-US" dirty="0"/>
              <a:t> </a:t>
            </a:r>
            <a:r>
              <a:rPr lang="en-US" dirty="0" err="1"/>
              <a:t>và</a:t>
            </a:r>
            <a:r>
              <a:rPr lang="en-US" dirty="0"/>
              <a:t> </a:t>
            </a:r>
            <a:r>
              <a:rPr lang="en-US" dirty="0" err="1"/>
              <a:t>kinh</a:t>
            </a:r>
            <a:r>
              <a:rPr lang="en-US" dirty="0"/>
              <a:t> </a:t>
            </a:r>
            <a:r>
              <a:rPr lang="en-US" dirty="0" err="1"/>
              <a:t>nghiệm</a:t>
            </a:r>
            <a:r>
              <a:rPr lang="en-US" dirty="0"/>
              <a:t> </a:t>
            </a:r>
            <a:r>
              <a:rPr lang="vi-VN" dirty="0"/>
              <a:t>lãnh đạo của Đảng thời kỳ 1954-1975</a:t>
            </a:r>
            <a:endParaRPr lang="en-US" dirty="0"/>
          </a:p>
        </p:txBody>
      </p:sp>
      <p:sp>
        <p:nvSpPr>
          <p:cNvPr id="93" name="Google Shape;93;p15"/>
          <p:cNvSpPr txBox="1"/>
          <p:nvPr/>
        </p:nvSpPr>
        <p:spPr>
          <a:xfrm>
            <a:off x="586154" y="549825"/>
            <a:ext cx="1547446" cy="119691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6600" b="1" dirty="0" smtClean="0">
                <a:solidFill>
                  <a:schemeClr val="dk1"/>
                </a:solidFill>
                <a:latin typeface="Work Sans"/>
                <a:ea typeface="Work Sans"/>
                <a:cs typeface="Work Sans"/>
                <a:sym typeface="Work Sans"/>
              </a:rPr>
              <a:t>2.2</a:t>
            </a:r>
            <a:endParaRPr sz="6600" b="1" dirty="0">
              <a:latin typeface="Work Sans"/>
              <a:ea typeface="Work Sans"/>
              <a:cs typeface="Work Sans"/>
              <a:sym typeface="Work Sans"/>
            </a:endParaRPr>
          </a:p>
        </p:txBody>
      </p:sp>
    </p:spTree>
    <p:extLst>
      <p:ext uri="{BB962C8B-B14F-4D97-AF65-F5344CB8AC3E}">
        <p14:creationId xmlns:p14="http://schemas.microsoft.com/office/powerpoint/2010/main" val="117109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4350" y="2146863"/>
            <a:ext cx="1398163" cy="386787"/>
            <a:chOff x="0" y="0"/>
            <a:chExt cx="3952468" cy="386602"/>
          </a:xfrm>
        </p:grpSpPr>
        <p:sp>
          <p:nvSpPr>
            <p:cNvPr id="3" name="Freeform 3"/>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4" name="Group 4"/>
          <p:cNvGrpSpPr/>
          <p:nvPr/>
        </p:nvGrpSpPr>
        <p:grpSpPr>
          <a:xfrm>
            <a:off x="2434107" y="869640"/>
            <a:ext cx="5783737" cy="1272462"/>
            <a:chOff x="0" y="0"/>
            <a:chExt cx="8471392" cy="2599261"/>
          </a:xfrm>
        </p:grpSpPr>
        <p:sp>
          <p:nvSpPr>
            <p:cNvPr id="5" name="Freeform 5"/>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
        <p:nvSpPr>
          <p:cNvPr id="8" name="TextBox 8"/>
          <p:cNvSpPr txBox="1"/>
          <p:nvPr/>
        </p:nvSpPr>
        <p:spPr>
          <a:xfrm>
            <a:off x="2569336" y="991478"/>
            <a:ext cx="5458926" cy="909095"/>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err="1">
                <a:latin typeface="Work Sans Light" pitchFamily="2" charset="0"/>
              </a:rPr>
              <a:t>Thắng</a:t>
            </a:r>
            <a:r>
              <a:rPr lang="en-US" dirty="0">
                <a:latin typeface="Work Sans Light" pitchFamily="2" charset="0"/>
              </a:rPr>
              <a:t> </a:t>
            </a:r>
            <a:r>
              <a:rPr lang="en-US" dirty="0" err="1">
                <a:latin typeface="Work Sans Light" pitchFamily="2" charset="0"/>
              </a:rPr>
              <a:t>lợi</a:t>
            </a:r>
            <a:r>
              <a:rPr lang="en-US" dirty="0">
                <a:latin typeface="Work Sans Light" pitchFamily="2" charset="0"/>
              </a:rPr>
              <a:t> </a:t>
            </a:r>
            <a:r>
              <a:rPr lang="en-US" dirty="0" err="1">
                <a:latin typeface="Work Sans Light" pitchFamily="2" charset="0"/>
              </a:rPr>
              <a:t>vĩ</a:t>
            </a:r>
            <a:r>
              <a:rPr lang="en-US" dirty="0">
                <a:latin typeface="Work Sans Light" pitchFamily="2" charset="0"/>
              </a:rPr>
              <a:t> </a:t>
            </a:r>
            <a:r>
              <a:rPr lang="en-US" dirty="0" err="1">
                <a:latin typeface="Work Sans Light" pitchFamily="2" charset="0"/>
              </a:rPr>
              <a:t>đại</a:t>
            </a:r>
            <a:r>
              <a:rPr lang="en-US" dirty="0">
                <a:latin typeface="Work Sans Light" pitchFamily="2" charset="0"/>
              </a:rPr>
              <a:t> </a:t>
            </a:r>
            <a:r>
              <a:rPr lang="en-US" dirty="0" err="1">
                <a:latin typeface="Work Sans Light" pitchFamily="2" charset="0"/>
              </a:rPr>
              <a:t>của</a:t>
            </a:r>
            <a:r>
              <a:rPr lang="en-US" dirty="0">
                <a:latin typeface="Work Sans Light" pitchFamily="2" charset="0"/>
              </a:rPr>
              <a:t> </a:t>
            </a:r>
            <a:r>
              <a:rPr lang="en-US" dirty="0" err="1">
                <a:latin typeface="Work Sans Light" pitchFamily="2" charset="0"/>
              </a:rPr>
              <a:t>cuộc</a:t>
            </a:r>
            <a:r>
              <a:rPr lang="en-US" dirty="0">
                <a:latin typeface="Work Sans Light" pitchFamily="2" charset="0"/>
              </a:rPr>
              <a:t> </a:t>
            </a:r>
            <a:r>
              <a:rPr lang="en-US" dirty="0" err="1">
                <a:latin typeface="Work Sans Light" pitchFamily="2" charset="0"/>
              </a:rPr>
              <a:t>tổng</a:t>
            </a:r>
            <a:r>
              <a:rPr lang="en-US" dirty="0">
                <a:latin typeface="Work Sans Light" pitchFamily="2" charset="0"/>
              </a:rPr>
              <a:t> </a:t>
            </a:r>
            <a:r>
              <a:rPr lang="en-US" dirty="0" err="1">
                <a:latin typeface="Work Sans Light" pitchFamily="2" charset="0"/>
              </a:rPr>
              <a:t>tến</a:t>
            </a:r>
            <a:r>
              <a:rPr lang="en-US" dirty="0">
                <a:latin typeface="Work Sans Light" pitchFamily="2" charset="0"/>
              </a:rPr>
              <a:t> </a:t>
            </a:r>
            <a:r>
              <a:rPr lang="en-US" dirty="0" err="1">
                <a:latin typeface="Work Sans Light" pitchFamily="2" charset="0"/>
              </a:rPr>
              <a:t>công</a:t>
            </a:r>
            <a:r>
              <a:rPr lang="en-US" dirty="0">
                <a:latin typeface="Work Sans Light" pitchFamily="2" charset="0"/>
              </a:rPr>
              <a:t> </a:t>
            </a:r>
            <a:r>
              <a:rPr lang="en-US" dirty="0" err="1">
                <a:latin typeface="Work Sans Light" pitchFamily="2" charset="0"/>
              </a:rPr>
              <a:t>và</a:t>
            </a:r>
            <a:r>
              <a:rPr lang="en-US" dirty="0">
                <a:latin typeface="Work Sans Light" pitchFamily="2" charset="0"/>
              </a:rPr>
              <a:t> </a:t>
            </a:r>
            <a:r>
              <a:rPr lang="en-US" dirty="0" err="1">
                <a:latin typeface="Work Sans Light" pitchFamily="2" charset="0"/>
              </a:rPr>
              <a:t>nổi</a:t>
            </a:r>
            <a:r>
              <a:rPr lang="en-US" dirty="0">
                <a:latin typeface="Work Sans Light" pitchFamily="2" charset="0"/>
              </a:rPr>
              <a:t> </a:t>
            </a:r>
            <a:r>
              <a:rPr lang="en-US" dirty="0" err="1">
                <a:latin typeface="Work Sans Light" pitchFamily="2" charset="0"/>
              </a:rPr>
              <a:t>dậy</a:t>
            </a:r>
            <a:r>
              <a:rPr lang="en-US" dirty="0">
                <a:latin typeface="Work Sans Light" pitchFamily="2" charset="0"/>
              </a:rPr>
              <a:t> </a:t>
            </a:r>
            <a:r>
              <a:rPr lang="en-US" dirty="0" err="1">
                <a:latin typeface="Work Sans Light" pitchFamily="2" charset="0"/>
              </a:rPr>
              <a:t>mùa</a:t>
            </a:r>
            <a:r>
              <a:rPr lang="en-US" dirty="0">
                <a:latin typeface="Work Sans Light" pitchFamily="2" charset="0"/>
              </a:rPr>
              <a:t> </a:t>
            </a:r>
            <a:r>
              <a:rPr lang="en-US" dirty="0" err="1">
                <a:latin typeface="Work Sans Light" pitchFamily="2" charset="0"/>
              </a:rPr>
              <a:t>xuân</a:t>
            </a:r>
            <a:r>
              <a:rPr lang="en-US" dirty="0">
                <a:latin typeface="Work Sans Light" pitchFamily="2" charset="0"/>
              </a:rPr>
              <a:t> 1975 </a:t>
            </a:r>
            <a:r>
              <a:rPr lang="en-US" dirty="0" err="1">
                <a:latin typeface="Work Sans Light" pitchFamily="2" charset="0"/>
              </a:rPr>
              <a:t>đã</a:t>
            </a:r>
            <a:r>
              <a:rPr lang="en-US" dirty="0">
                <a:latin typeface="Work Sans Light" pitchFamily="2" charset="0"/>
              </a:rPr>
              <a:t> </a:t>
            </a:r>
            <a:r>
              <a:rPr lang="en-US" dirty="0" err="1">
                <a:latin typeface="Work Sans Light" pitchFamily="2" charset="0"/>
              </a:rPr>
              <a:t>kết</a:t>
            </a:r>
            <a:r>
              <a:rPr lang="en-US" dirty="0">
                <a:latin typeface="Work Sans Light" pitchFamily="2" charset="0"/>
              </a:rPr>
              <a:t> </a:t>
            </a:r>
            <a:r>
              <a:rPr lang="en-US" dirty="0" err="1">
                <a:latin typeface="Work Sans Light" pitchFamily="2" charset="0"/>
              </a:rPr>
              <a:t>thúc</a:t>
            </a:r>
            <a:r>
              <a:rPr lang="en-US" dirty="0">
                <a:latin typeface="Work Sans Light" pitchFamily="2" charset="0"/>
              </a:rPr>
              <a:t> 21 </a:t>
            </a:r>
            <a:r>
              <a:rPr lang="en-US" dirty="0" err="1">
                <a:latin typeface="Work Sans Light" pitchFamily="2" charset="0"/>
              </a:rPr>
              <a:t>năm</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đấu</a:t>
            </a:r>
            <a:r>
              <a:rPr lang="en-US" dirty="0">
                <a:latin typeface="Work Sans Light" pitchFamily="2" charset="0"/>
              </a:rPr>
              <a:t> </a:t>
            </a:r>
            <a:r>
              <a:rPr lang="en-US" dirty="0" err="1">
                <a:latin typeface="Work Sans Light" pitchFamily="2" charset="0"/>
              </a:rPr>
              <a:t>chống</a:t>
            </a:r>
            <a:r>
              <a:rPr lang="en-US" dirty="0">
                <a:latin typeface="Work Sans Light" pitchFamily="2" charset="0"/>
              </a:rPr>
              <a:t>  </a:t>
            </a:r>
            <a:r>
              <a:rPr lang="en-US" dirty="0" err="1">
                <a:latin typeface="Work Sans Light" pitchFamily="2" charset="0"/>
              </a:rPr>
              <a:t>đế</a:t>
            </a:r>
            <a:r>
              <a:rPr lang="en-US" dirty="0">
                <a:latin typeface="Work Sans Light" pitchFamily="2" charset="0"/>
              </a:rPr>
              <a:t> </a:t>
            </a:r>
            <a:r>
              <a:rPr lang="en-US" dirty="0" err="1">
                <a:latin typeface="Work Sans Light" pitchFamily="2" charset="0"/>
              </a:rPr>
              <a:t>quốc</a:t>
            </a:r>
            <a:r>
              <a:rPr lang="en-US" dirty="0">
                <a:latin typeface="Work Sans Light" pitchFamily="2" charset="0"/>
              </a:rPr>
              <a:t> </a:t>
            </a:r>
            <a:r>
              <a:rPr lang="en-US" dirty="0" err="1">
                <a:latin typeface="Work Sans Light" pitchFamily="2" charset="0"/>
              </a:rPr>
              <a:t>mỹ</a:t>
            </a:r>
            <a:r>
              <a:rPr lang="en-US" dirty="0">
                <a:latin typeface="Work Sans Light" pitchFamily="2" charset="0"/>
              </a:rPr>
              <a:t> </a:t>
            </a:r>
            <a:r>
              <a:rPr lang="en-US" dirty="0" err="1">
                <a:latin typeface="Work Sans Light" pitchFamily="2" charset="0"/>
              </a:rPr>
              <a:t>xâm</a:t>
            </a:r>
            <a:r>
              <a:rPr lang="en-US" dirty="0">
                <a:latin typeface="Work Sans Light" pitchFamily="2" charset="0"/>
              </a:rPr>
              <a:t> </a:t>
            </a:r>
            <a:r>
              <a:rPr lang="en-US" dirty="0" err="1">
                <a:latin typeface="Work Sans Light" pitchFamily="2" charset="0"/>
              </a:rPr>
              <a:t>lược</a:t>
            </a:r>
            <a:r>
              <a:rPr lang="en-US" dirty="0">
                <a:latin typeface="Work Sans Light" pitchFamily="2" charset="0"/>
              </a:rPr>
              <a:t>, 30 </a:t>
            </a:r>
            <a:r>
              <a:rPr lang="en-US" dirty="0" err="1">
                <a:latin typeface="Work Sans Light" pitchFamily="2" charset="0"/>
              </a:rPr>
              <a:t>năm</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tranh</a:t>
            </a:r>
            <a:r>
              <a:rPr lang="en-US" dirty="0">
                <a:latin typeface="Work Sans Light" pitchFamily="2" charset="0"/>
              </a:rPr>
              <a:t> </a:t>
            </a:r>
            <a:r>
              <a:rPr lang="en-US" dirty="0" err="1">
                <a:latin typeface="Work Sans Light" pitchFamily="2" charset="0"/>
              </a:rPr>
              <a:t>cách</a:t>
            </a:r>
            <a:r>
              <a:rPr lang="en-US" dirty="0">
                <a:latin typeface="Work Sans Light" pitchFamily="2" charset="0"/>
              </a:rPr>
              <a:t> </a:t>
            </a:r>
            <a:r>
              <a:rPr lang="en-US" dirty="0" err="1">
                <a:latin typeface="Work Sans Light" pitchFamily="2" charset="0"/>
              </a:rPr>
              <a:t>mạng</a:t>
            </a:r>
            <a:r>
              <a:rPr lang="en-US" dirty="0">
                <a:latin typeface="Work Sans Light" pitchFamily="2" charset="0"/>
              </a:rPr>
              <a:t>, 117 </a:t>
            </a:r>
            <a:r>
              <a:rPr lang="en-US" dirty="0" err="1">
                <a:latin typeface="Work Sans Light" pitchFamily="2" charset="0"/>
              </a:rPr>
              <a:t>năm</a:t>
            </a:r>
            <a:r>
              <a:rPr lang="en-US" dirty="0">
                <a:latin typeface="Work Sans Light" pitchFamily="2" charset="0"/>
              </a:rPr>
              <a:t> </a:t>
            </a:r>
            <a:r>
              <a:rPr lang="en-US" dirty="0" err="1">
                <a:latin typeface="Work Sans Light" pitchFamily="2" charset="0"/>
              </a:rPr>
              <a:t>chống</a:t>
            </a:r>
            <a:r>
              <a:rPr lang="en-US" dirty="0">
                <a:latin typeface="Work Sans Light" pitchFamily="2" charset="0"/>
              </a:rPr>
              <a:t> </a:t>
            </a:r>
            <a:r>
              <a:rPr lang="en-US" dirty="0" err="1">
                <a:latin typeface="Work Sans Light" pitchFamily="2" charset="0"/>
              </a:rPr>
              <a:t>đế</a:t>
            </a:r>
            <a:r>
              <a:rPr lang="en-US" dirty="0">
                <a:latin typeface="Work Sans Light" pitchFamily="2" charset="0"/>
              </a:rPr>
              <a:t> </a:t>
            </a:r>
            <a:r>
              <a:rPr lang="en-US" dirty="0" err="1">
                <a:latin typeface="Work Sans Light" pitchFamily="2" charset="0"/>
              </a:rPr>
              <a:t>quốc</a:t>
            </a:r>
            <a:r>
              <a:rPr lang="en-US" dirty="0">
                <a:latin typeface="Work Sans Light" pitchFamily="2" charset="0"/>
              </a:rPr>
              <a:t> </a:t>
            </a:r>
            <a:r>
              <a:rPr lang="en-US" dirty="0" err="1">
                <a:latin typeface="Work Sans Light" pitchFamily="2" charset="0"/>
              </a:rPr>
              <a:t>xâm</a:t>
            </a:r>
            <a:r>
              <a:rPr lang="en-US" dirty="0">
                <a:latin typeface="Work Sans Light" pitchFamily="2" charset="0"/>
              </a:rPr>
              <a:t> </a:t>
            </a:r>
            <a:r>
              <a:rPr lang="en-US" dirty="0" err="1">
                <a:latin typeface="Work Sans Light" pitchFamily="2" charset="0"/>
              </a:rPr>
              <a:t>lược</a:t>
            </a:r>
            <a:r>
              <a:rPr lang="en-US" dirty="0">
                <a:latin typeface="Work Sans Light" pitchFamily="2" charset="0"/>
              </a:rPr>
              <a:t> </a:t>
            </a:r>
            <a:r>
              <a:rPr lang="en-US" dirty="0" err="1">
                <a:latin typeface="Work Sans Light" pitchFamily="2" charset="0"/>
              </a:rPr>
              <a:t>lại</a:t>
            </a:r>
            <a:r>
              <a:rPr lang="en-US" dirty="0">
                <a:latin typeface="Work Sans Light" pitchFamily="2" charset="0"/>
              </a:rPr>
              <a:t> </a:t>
            </a:r>
            <a:r>
              <a:rPr lang="en-US" dirty="0" err="1">
                <a:latin typeface="Work Sans Light" pitchFamily="2" charset="0"/>
              </a:rPr>
              <a:t>nền</a:t>
            </a:r>
            <a:r>
              <a:rPr lang="en-US" dirty="0">
                <a:latin typeface="Work Sans Light" pitchFamily="2" charset="0"/>
              </a:rPr>
              <a:t> </a:t>
            </a:r>
            <a:r>
              <a:rPr lang="en-US" dirty="0" err="1">
                <a:latin typeface="Work Sans Light" pitchFamily="2" charset="0"/>
              </a:rPr>
              <a:t>độc</a:t>
            </a:r>
            <a:r>
              <a:rPr lang="en-US" dirty="0">
                <a:latin typeface="Work Sans Light" pitchFamily="2" charset="0"/>
              </a:rPr>
              <a:t> </a:t>
            </a:r>
            <a:r>
              <a:rPr lang="en-US" dirty="0" err="1">
                <a:latin typeface="Work Sans Light" pitchFamily="2" charset="0"/>
              </a:rPr>
              <a:t>lập</a:t>
            </a:r>
            <a:r>
              <a:rPr lang="en-US" dirty="0">
                <a:latin typeface="Work Sans Light" pitchFamily="2" charset="0"/>
              </a:rPr>
              <a:t>, </a:t>
            </a:r>
            <a:r>
              <a:rPr lang="en-US" dirty="0" err="1">
                <a:latin typeface="Work Sans Light" pitchFamily="2" charset="0"/>
              </a:rPr>
              <a:t>thống</a:t>
            </a:r>
            <a:r>
              <a:rPr lang="en-US" dirty="0">
                <a:latin typeface="Work Sans Light" pitchFamily="2" charset="0"/>
              </a:rPr>
              <a:t> </a:t>
            </a:r>
            <a:r>
              <a:rPr lang="en-US" dirty="0" err="1">
                <a:latin typeface="Work Sans Light" pitchFamily="2" charset="0"/>
              </a:rPr>
              <a:t>nhất</a:t>
            </a:r>
            <a:r>
              <a:rPr lang="en-US" dirty="0">
                <a:latin typeface="Work Sans Light" pitchFamily="2" charset="0"/>
              </a:rPr>
              <a:t>, </a:t>
            </a:r>
            <a:r>
              <a:rPr lang="en-US" dirty="0" err="1">
                <a:latin typeface="Work Sans Light" pitchFamily="2" charset="0"/>
              </a:rPr>
              <a:t>toàn</a:t>
            </a:r>
            <a:r>
              <a:rPr lang="en-US" dirty="0">
                <a:latin typeface="Work Sans Light" pitchFamily="2" charset="0"/>
              </a:rPr>
              <a:t> </a:t>
            </a:r>
            <a:r>
              <a:rPr lang="en-US" dirty="0" err="1">
                <a:latin typeface="Work Sans Light" pitchFamily="2" charset="0"/>
              </a:rPr>
              <a:t>vẹ</a:t>
            </a:r>
            <a:r>
              <a:rPr lang="en-US" dirty="0">
                <a:latin typeface="Work Sans Light" pitchFamily="2" charset="0"/>
              </a:rPr>
              <a:t> </a:t>
            </a:r>
            <a:r>
              <a:rPr lang="en-US" dirty="0" err="1">
                <a:latin typeface="Work Sans Light" pitchFamily="2" charset="0"/>
              </a:rPr>
              <a:t>lãnh</a:t>
            </a:r>
            <a:r>
              <a:rPr lang="en-US" dirty="0">
                <a:latin typeface="Work Sans Light" pitchFamily="2" charset="0"/>
              </a:rPr>
              <a:t> </a:t>
            </a:r>
            <a:r>
              <a:rPr lang="en-US" dirty="0" err="1">
                <a:latin typeface="Work Sans Light" pitchFamily="2" charset="0"/>
              </a:rPr>
              <a:t>thổ</a:t>
            </a:r>
            <a:r>
              <a:rPr lang="en-US" dirty="0">
                <a:latin typeface="Work Sans Light" pitchFamily="2" charset="0"/>
              </a:rPr>
              <a:t> </a:t>
            </a:r>
            <a:r>
              <a:rPr lang="en-US" dirty="0" err="1">
                <a:latin typeface="Work Sans Light" pitchFamily="2" charset="0"/>
              </a:rPr>
              <a:t>cho</a:t>
            </a:r>
            <a:r>
              <a:rPr lang="en-US" dirty="0">
                <a:latin typeface="Work Sans Light" pitchFamily="2" charset="0"/>
              </a:rPr>
              <a:t> </a:t>
            </a:r>
            <a:r>
              <a:rPr lang="en-US" dirty="0" err="1">
                <a:latin typeface="Work Sans Light" pitchFamily="2" charset="0"/>
              </a:rPr>
              <a:t>đất</a:t>
            </a:r>
            <a:r>
              <a:rPr lang="en-US" dirty="0">
                <a:latin typeface="Work Sans Light" pitchFamily="2" charset="0"/>
              </a:rPr>
              <a:t> </a:t>
            </a:r>
            <a:r>
              <a:rPr lang="en-US" dirty="0" err="1">
                <a:latin typeface="Work Sans Light" pitchFamily="2" charset="0"/>
              </a:rPr>
              <a:t>nước</a:t>
            </a:r>
            <a:r>
              <a:rPr lang="en-US" dirty="0">
                <a:latin typeface="Work Sans Light" pitchFamily="2" charset="0"/>
              </a:rPr>
              <a:t>.</a:t>
            </a:r>
          </a:p>
        </p:txBody>
      </p:sp>
      <p:grpSp>
        <p:nvGrpSpPr>
          <p:cNvPr id="14" name="Group 14"/>
          <p:cNvGrpSpPr/>
          <p:nvPr/>
        </p:nvGrpSpPr>
        <p:grpSpPr>
          <a:xfrm>
            <a:off x="2434107" y="2610905"/>
            <a:ext cx="5771430" cy="1028385"/>
            <a:chOff x="0" y="0"/>
            <a:chExt cx="8471392" cy="2599261"/>
          </a:xfrm>
        </p:grpSpPr>
        <p:sp>
          <p:nvSpPr>
            <p:cNvPr id="15" name="Freeform 15"/>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
        <p:nvSpPr>
          <p:cNvPr id="17" name="TextBox 17"/>
          <p:cNvSpPr txBox="1"/>
          <p:nvPr/>
        </p:nvSpPr>
        <p:spPr>
          <a:xfrm>
            <a:off x="2569336" y="2645929"/>
            <a:ext cx="5711779" cy="958339"/>
          </a:xfrm>
          <a:prstGeom prst="rect">
            <a:avLst/>
          </a:prstGeom>
        </p:spPr>
        <p:txBody>
          <a:bodyPr wrap="square" lIns="0" tIns="0" rIns="0" bIns="0" rtlCol="0" anchor="t">
            <a:spAutoFit/>
          </a:bodyPr>
          <a:lstStyle/>
          <a:p>
            <a:pPr>
              <a:lnSpc>
                <a:spcPts val="1907"/>
              </a:lnSpc>
            </a:pPr>
            <a:r>
              <a:rPr lang="en-US" dirty="0" err="1">
                <a:latin typeface="Work Sans Light" pitchFamily="2" charset="0"/>
              </a:rPr>
              <a:t>Thắng</a:t>
            </a:r>
            <a:r>
              <a:rPr lang="en-US" dirty="0">
                <a:latin typeface="Work Sans Light" pitchFamily="2" charset="0"/>
              </a:rPr>
              <a:t> </a:t>
            </a:r>
            <a:r>
              <a:rPr lang="en-US" dirty="0" err="1">
                <a:latin typeface="Work Sans Light" pitchFamily="2" charset="0"/>
              </a:rPr>
              <a:t>lợi</a:t>
            </a:r>
            <a:r>
              <a:rPr lang="en-US" dirty="0">
                <a:latin typeface="Work Sans Light" pitchFamily="2" charset="0"/>
              </a:rPr>
              <a:t> </a:t>
            </a:r>
            <a:r>
              <a:rPr lang="en-US" dirty="0" err="1">
                <a:latin typeface="Work Sans Light" pitchFamily="2" charset="0"/>
              </a:rPr>
              <a:t>này</a:t>
            </a:r>
            <a:r>
              <a:rPr lang="en-US" dirty="0">
                <a:latin typeface="Work Sans Light" pitchFamily="2" charset="0"/>
              </a:rPr>
              <a:t> </a:t>
            </a:r>
            <a:r>
              <a:rPr lang="en-US" dirty="0" err="1">
                <a:latin typeface="Work Sans Light" pitchFamily="2" charset="0"/>
              </a:rPr>
              <a:t>đã</a:t>
            </a:r>
            <a:r>
              <a:rPr lang="en-US" dirty="0">
                <a:latin typeface="Work Sans Light" pitchFamily="2" charset="0"/>
              </a:rPr>
              <a:t> </a:t>
            </a:r>
            <a:r>
              <a:rPr lang="en-US" dirty="0" err="1">
                <a:latin typeface="Work Sans Light" pitchFamily="2" charset="0"/>
              </a:rPr>
              <a:t>kết</a:t>
            </a:r>
            <a:r>
              <a:rPr lang="en-US" dirty="0">
                <a:latin typeface="Work Sans Light" pitchFamily="2" charset="0"/>
              </a:rPr>
              <a:t> </a:t>
            </a:r>
            <a:r>
              <a:rPr lang="en-US" dirty="0" err="1">
                <a:latin typeface="Work Sans Light" pitchFamily="2" charset="0"/>
              </a:rPr>
              <a:t>thúc</a:t>
            </a:r>
            <a:r>
              <a:rPr lang="en-US" dirty="0">
                <a:latin typeface="Work Sans Light" pitchFamily="2" charset="0"/>
              </a:rPr>
              <a:t> </a:t>
            </a:r>
            <a:r>
              <a:rPr lang="en-US" dirty="0" err="1">
                <a:latin typeface="Work Sans Light" pitchFamily="2" charset="0"/>
              </a:rPr>
              <a:t>cuộc</a:t>
            </a:r>
            <a:r>
              <a:rPr lang="en-US" dirty="0">
                <a:latin typeface="Work Sans Light" pitchFamily="2" charset="0"/>
              </a:rPr>
              <a:t> </a:t>
            </a:r>
            <a:r>
              <a:rPr lang="en-US" dirty="0" err="1">
                <a:latin typeface="Work Sans Light" pitchFamily="2" charset="0"/>
              </a:rPr>
              <a:t>cách</a:t>
            </a:r>
            <a:r>
              <a:rPr lang="en-US" dirty="0">
                <a:latin typeface="Work Sans Light" pitchFamily="2" charset="0"/>
              </a:rPr>
              <a:t> </a:t>
            </a:r>
            <a:r>
              <a:rPr lang="en-US" dirty="0" err="1">
                <a:latin typeface="Work Sans Light" pitchFamily="2" charset="0"/>
              </a:rPr>
              <a:t>mạng</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tộc</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chủ</a:t>
            </a:r>
            <a:r>
              <a:rPr lang="en-US" dirty="0">
                <a:latin typeface="Work Sans Light" pitchFamily="2" charset="0"/>
              </a:rPr>
              <a:t> </a:t>
            </a:r>
            <a:r>
              <a:rPr lang="en-US" dirty="0" err="1">
                <a:latin typeface="Work Sans Light" pitchFamily="2" charset="0"/>
              </a:rPr>
              <a:t>nhân</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trên</a:t>
            </a:r>
            <a:r>
              <a:rPr lang="en-US" dirty="0">
                <a:latin typeface="Work Sans Light" pitchFamily="2" charset="0"/>
              </a:rPr>
              <a:t> </a:t>
            </a:r>
            <a:r>
              <a:rPr lang="en-US" dirty="0" err="1">
                <a:latin typeface="Work Sans Light" pitchFamily="2" charset="0"/>
              </a:rPr>
              <a:t>phạm</a:t>
            </a:r>
            <a:r>
              <a:rPr lang="en-US" dirty="0">
                <a:latin typeface="Work Sans Light" pitchFamily="2" charset="0"/>
              </a:rPr>
              <a:t> vi </a:t>
            </a:r>
            <a:r>
              <a:rPr lang="en-US" dirty="0" err="1">
                <a:latin typeface="Work Sans Light" pitchFamily="2" charset="0"/>
              </a:rPr>
              <a:t>cả</a:t>
            </a:r>
            <a:r>
              <a:rPr lang="en-US" dirty="0">
                <a:latin typeface="Work Sans Light" pitchFamily="2" charset="0"/>
              </a:rPr>
              <a:t> </a:t>
            </a:r>
            <a:r>
              <a:rPr lang="en-US" dirty="0" err="1">
                <a:latin typeface="Work Sans Light" pitchFamily="2" charset="0"/>
              </a:rPr>
              <a:t>nước</a:t>
            </a:r>
            <a:r>
              <a:rPr lang="en-US" dirty="0">
                <a:latin typeface="Work Sans Light" pitchFamily="2" charset="0"/>
              </a:rPr>
              <a:t>, </a:t>
            </a:r>
            <a:r>
              <a:rPr lang="en-US" dirty="0" err="1">
                <a:latin typeface="Work Sans Light" pitchFamily="2" charset="0"/>
              </a:rPr>
              <a:t>mở</a:t>
            </a:r>
            <a:r>
              <a:rPr lang="en-US" dirty="0">
                <a:latin typeface="Work Sans Light" pitchFamily="2" charset="0"/>
              </a:rPr>
              <a:t> ra </a:t>
            </a:r>
            <a:r>
              <a:rPr lang="en-US" dirty="0" err="1">
                <a:latin typeface="Work Sans Light" pitchFamily="2" charset="0"/>
              </a:rPr>
              <a:t>kỷ</a:t>
            </a:r>
            <a:r>
              <a:rPr lang="en-US" dirty="0">
                <a:latin typeface="Work Sans Light" pitchFamily="2" charset="0"/>
              </a:rPr>
              <a:t> </a:t>
            </a:r>
            <a:r>
              <a:rPr lang="en-US" dirty="0" err="1">
                <a:latin typeface="Work Sans Light" pitchFamily="2" charset="0"/>
              </a:rPr>
              <a:t>nguyên</a:t>
            </a:r>
            <a:r>
              <a:rPr lang="en-US" dirty="0">
                <a:latin typeface="Work Sans Light" pitchFamily="2" charset="0"/>
              </a:rPr>
              <a:t> </a:t>
            </a:r>
            <a:r>
              <a:rPr lang="en-US" dirty="0" err="1">
                <a:latin typeface="Work Sans Light" pitchFamily="2" charset="0"/>
              </a:rPr>
              <a:t>mới</a:t>
            </a:r>
            <a:r>
              <a:rPr lang="en-US" dirty="0">
                <a:latin typeface="Work Sans Light" pitchFamily="2" charset="0"/>
              </a:rPr>
              <a:t> </a:t>
            </a:r>
            <a:r>
              <a:rPr lang="en-US" dirty="0" err="1">
                <a:latin typeface="Work Sans Light" pitchFamily="2" charset="0"/>
              </a:rPr>
              <a:t>cho</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tộc</a:t>
            </a:r>
            <a:r>
              <a:rPr lang="en-US" dirty="0">
                <a:latin typeface="Work Sans Light" pitchFamily="2" charset="0"/>
              </a:rPr>
              <a:t>: </a:t>
            </a:r>
            <a:r>
              <a:rPr lang="en-US" dirty="0" err="1">
                <a:latin typeface="Work Sans Light" pitchFamily="2" charset="0"/>
              </a:rPr>
              <a:t>Kỷ</a:t>
            </a:r>
            <a:r>
              <a:rPr lang="en-US" dirty="0">
                <a:latin typeface="Work Sans Light" pitchFamily="2" charset="0"/>
              </a:rPr>
              <a:t> </a:t>
            </a:r>
            <a:r>
              <a:rPr lang="en-US" dirty="0" err="1">
                <a:latin typeface="Work Sans Light" pitchFamily="2" charset="0"/>
              </a:rPr>
              <a:t>nguyên</a:t>
            </a:r>
            <a:r>
              <a:rPr lang="en-US" dirty="0">
                <a:latin typeface="Work Sans Light" pitchFamily="2" charset="0"/>
              </a:rPr>
              <a:t> </a:t>
            </a:r>
            <a:r>
              <a:rPr lang="en-US" dirty="0" err="1">
                <a:latin typeface="Work Sans Light" pitchFamily="2" charset="0"/>
              </a:rPr>
              <a:t>cả</a:t>
            </a:r>
            <a:r>
              <a:rPr lang="en-US" dirty="0">
                <a:latin typeface="Work Sans Light" pitchFamily="2" charset="0"/>
              </a:rPr>
              <a:t> </a:t>
            </a:r>
            <a:r>
              <a:rPr lang="en-US" dirty="0" err="1">
                <a:latin typeface="Work Sans Light" pitchFamily="2" charset="0"/>
              </a:rPr>
              <a:t>nước</a:t>
            </a:r>
            <a:r>
              <a:rPr lang="en-US" dirty="0">
                <a:latin typeface="Work Sans Light" pitchFamily="2" charset="0"/>
              </a:rPr>
              <a:t> </a:t>
            </a:r>
            <a:r>
              <a:rPr lang="en-US" dirty="0" err="1">
                <a:latin typeface="Work Sans Light" pitchFamily="2" charset="0"/>
              </a:rPr>
              <a:t>hòa</a:t>
            </a:r>
            <a:r>
              <a:rPr lang="en-US" dirty="0">
                <a:latin typeface="Work Sans Light" pitchFamily="2" charset="0"/>
              </a:rPr>
              <a:t> </a:t>
            </a:r>
            <a:r>
              <a:rPr lang="en-US" dirty="0" err="1">
                <a:latin typeface="Work Sans Light" pitchFamily="2" charset="0"/>
              </a:rPr>
              <a:t>bình</a:t>
            </a:r>
            <a:r>
              <a:rPr lang="en-US" dirty="0">
                <a:latin typeface="Work Sans Light" pitchFamily="2" charset="0"/>
              </a:rPr>
              <a:t>, </a:t>
            </a:r>
            <a:r>
              <a:rPr lang="en-US" dirty="0" err="1">
                <a:latin typeface="Work Sans Light" pitchFamily="2" charset="0"/>
              </a:rPr>
              <a:t>thống</a:t>
            </a:r>
            <a:r>
              <a:rPr lang="en-US" dirty="0">
                <a:latin typeface="Work Sans Light" pitchFamily="2" charset="0"/>
              </a:rPr>
              <a:t> </a:t>
            </a:r>
            <a:r>
              <a:rPr lang="en-US" dirty="0" err="1">
                <a:latin typeface="Work Sans Light" pitchFamily="2" charset="0"/>
              </a:rPr>
              <a:t>nhất</a:t>
            </a:r>
            <a:r>
              <a:rPr lang="en-US" dirty="0">
                <a:latin typeface="Work Sans Light" pitchFamily="2" charset="0"/>
              </a:rPr>
              <a:t>, </a:t>
            </a:r>
            <a:r>
              <a:rPr lang="en-US" dirty="0" err="1">
                <a:latin typeface="Work Sans Light" pitchFamily="2" charset="0"/>
              </a:rPr>
              <a:t>cùng</a:t>
            </a:r>
            <a:r>
              <a:rPr lang="en-US" dirty="0">
                <a:latin typeface="Work Sans Light" pitchFamily="2" charset="0"/>
              </a:rPr>
              <a:t> </a:t>
            </a:r>
            <a:r>
              <a:rPr lang="en-US" dirty="0" err="1">
                <a:latin typeface="Work Sans Light" pitchFamily="2" charset="0"/>
              </a:rPr>
              <a:t>chung</a:t>
            </a:r>
            <a:r>
              <a:rPr lang="en-US" dirty="0">
                <a:latin typeface="Work Sans Light" pitchFamily="2" charset="0"/>
              </a:rPr>
              <a:t> </a:t>
            </a:r>
            <a:r>
              <a:rPr lang="en-US" dirty="0" err="1">
                <a:latin typeface="Work Sans Light" pitchFamily="2" charset="0"/>
              </a:rPr>
              <a:t>một</a:t>
            </a:r>
            <a:r>
              <a:rPr lang="en-US" dirty="0">
                <a:latin typeface="Work Sans Light" pitchFamily="2" charset="0"/>
              </a:rPr>
              <a:t> </a:t>
            </a:r>
            <a:r>
              <a:rPr lang="en-US" dirty="0" err="1">
                <a:latin typeface="Work Sans Light" pitchFamily="2" charset="0"/>
              </a:rPr>
              <a:t>nhiệm</a:t>
            </a:r>
            <a:r>
              <a:rPr lang="en-US" dirty="0">
                <a:latin typeface="Work Sans Light" pitchFamily="2" charset="0"/>
              </a:rPr>
              <a:t> </a:t>
            </a:r>
            <a:r>
              <a:rPr lang="en-US" dirty="0" err="1">
                <a:latin typeface="Work Sans Light" pitchFamily="2" charset="0"/>
              </a:rPr>
              <a:t>vụ</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lược</a:t>
            </a:r>
            <a:r>
              <a:rPr lang="en-US" dirty="0">
                <a:latin typeface="Work Sans Light" pitchFamily="2" charset="0"/>
              </a:rPr>
              <a:t>, </a:t>
            </a:r>
            <a:r>
              <a:rPr lang="en-US" dirty="0" err="1">
                <a:latin typeface="Work Sans Light" pitchFamily="2" charset="0"/>
              </a:rPr>
              <a:t>đi</a:t>
            </a:r>
            <a:r>
              <a:rPr lang="en-US" dirty="0">
                <a:latin typeface="Work Sans Light" pitchFamily="2" charset="0"/>
              </a:rPr>
              <a:t> </a:t>
            </a:r>
            <a:r>
              <a:rPr lang="en-US" dirty="0" err="1">
                <a:latin typeface="Work Sans Light" pitchFamily="2" charset="0"/>
              </a:rPr>
              <a:t>lên</a:t>
            </a:r>
            <a:r>
              <a:rPr lang="en-US" dirty="0">
                <a:latin typeface="Work Sans Light" pitchFamily="2" charset="0"/>
              </a:rPr>
              <a:t> </a:t>
            </a:r>
            <a:r>
              <a:rPr lang="en-US" dirty="0" err="1">
                <a:latin typeface="Work Sans Light" pitchFamily="2" charset="0"/>
              </a:rPr>
              <a:t>chủ</a:t>
            </a:r>
            <a:r>
              <a:rPr lang="en-US" dirty="0">
                <a:latin typeface="Work Sans Light" pitchFamily="2" charset="0"/>
              </a:rPr>
              <a:t> </a:t>
            </a:r>
            <a:r>
              <a:rPr lang="en-US" dirty="0" err="1">
                <a:latin typeface="Work Sans Light" pitchFamily="2" charset="0"/>
              </a:rPr>
              <a:t>nghĩa</a:t>
            </a:r>
            <a:r>
              <a:rPr lang="en-US" dirty="0">
                <a:latin typeface="Work Sans Light" pitchFamily="2" charset="0"/>
              </a:rPr>
              <a:t> </a:t>
            </a:r>
            <a:r>
              <a:rPr lang="en-US" dirty="0" err="1">
                <a:latin typeface="Work Sans Light" pitchFamily="2" charset="0"/>
              </a:rPr>
              <a:t>xã</a:t>
            </a:r>
            <a:r>
              <a:rPr lang="en-US" dirty="0">
                <a:latin typeface="Work Sans Light" pitchFamily="2" charset="0"/>
              </a:rPr>
              <a:t> </a:t>
            </a:r>
            <a:r>
              <a:rPr lang="en-US" dirty="0" err="1">
                <a:latin typeface="Work Sans Light" pitchFamily="2" charset="0"/>
              </a:rPr>
              <a:t>hội</a:t>
            </a:r>
            <a:endParaRPr lang="en-US" dirty="0">
              <a:latin typeface="Work Sans Light" pitchFamily="2" charset="0"/>
            </a:endParaRPr>
          </a:p>
        </p:txBody>
      </p:sp>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337292">
            <a:off x="4699015" y="547494"/>
            <a:ext cx="788782" cy="421640"/>
          </a:xfrm>
          <a:prstGeom prst="rect">
            <a:avLst/>
          </a:prstGeom>
        </p:spPr>
      </p:pic>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0283323" flipV="1">
            <a:off x="8043147" y="3679077"/>
            <a:ext cx="870685" cy="264372"/>
          </a:xfrm>
          <a:prstGeom prst="rect">
            <a:avLst/>
          </a:prstGeom>
        </p:spPr>
      </p:pic>
      <p:sp>
        <p:nvSpPr>
          <p:cNvPr id="23" name="TextBox 23"/>
          <p:cNvSpPr txBox="1"/>
          <p:nvPr/>
        </p:nvSpPr>
        <p:spPr>
          <a:xfrm>
            <a:off x="558504" y="1915623"/>
            <a:ext cx="1401800" cy="525400"/>
          </a:xfrm>
          <a:prstGeom prst="rect">
            <a:avLst/>
          </a:prstGeom>
        </p:spPr>
        <p:txBody>
          <a:bodyPr wrap="square" lIns="0" tIns="0" rIns="0" bIns="0" rtlCol="0" anchor="t">
            <a:spAutoFit/>
          </a:bodyPr>
          <a:lstStyle/>
          <a:p>
            <a:pPr algn="ctr">
              <a:lnSpc>
                <a:spcPts val="4800"/>
              </a:lnSpc>
            </a:pPr>
            <a:r>
              <a:rPr lang="en-US" sz="2000" dirty="0">
                <a:latin typeface="Work Sans" pitchFamily="2" charset="0"/>
              </a:rPr>
              <a:t>Ý </a:t>
            </a:r>
            <a:r>
              <a:rPr lang="en-US" sz="2000" dirty="0" err="1">
                <a:latin typeface="Work Sans" pitchFamily="2" charset="0"/>
              </a:rPr>
              <a:t>Nghĩa</a:t>
            </a:r>
            <a:endParaRPr lang="en-US" sz="2000" dirty="0">
              <a:latin typeface="Work Sans"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93899" y="2126378"/>
            <a:ext cx="1694814" cy="386787"/>
            <a:chOff x="0" y="0"/>
            <a:chExt cx="3952468" cy="386602"/>
          </a:xfrm>
        </p:grpSpPr>
        <p:sp>
          <p:nvSpPr>
            <p:cNvPr id="3" name="Freeform 3"/>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4" name="Group 4"/>
          <p:cNvGrpSpPr/>
          <p:nvPr/>
        </p:nvGrpSpPr>
        <p:grpSpPr>
          <a:xfrm>
            <a:off x="3147814" y="869640"/>
            <a:ext cx="4975985" cy="891380"/>
            <a:chOff x="0" y="0"/>
            <a:chExt cx="8471392" cy="2599261"/>
          </a:xfrm>
        </p:grpSpPr>
        <p:sp>
          <p:nvSpPr>
            <p:cNvPr id="5" name="Freeform 5"/>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
        <p:nvSpPr>
          <p:cNvPr id="7" name="TextBox 7"/>
          <p:cNvSpPr txBox="1"/>
          <p:nvPr/>
        </p:nvSpPr>
        <p:spPr>
          <a:xfrm>
            <a:off x="3341013" y="1063224"/>
            <a:ext cx="4782786" cy="674800"/>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err="1">
                <a:latin typeface="Work Sans Light" pitchFamily="2" charset="0"/>
              </a:rPr>
              <a:t>Một</a:t>
            </a:r>
            <a:r>
              <a:rPr lang="en-US" dirty="0">
                <a:latin typeface="Work Sans Light" pitchFamily="2" charset="0"/>
              </a:rPr>
              <a:t> là, </a:t>
            </a:r>
            <a:r>
              <a:rPr lang="en-US" dirty="0" err="1">
                <a:latin typeface="Work Sans Light" pitchFamily="2" charset="0"/>
              </a:rPr>
              <a:t>gương</a:t>
            </a:r>
            <a:r>
              <a:rPr lang="en-US" dirty="0">
                <a:latin typeface="Work Sans Light" pitchFamily="2" charset="0"/>
              </a:rPr>
              <a:t> </a:t>
            </a:r>
            <a:r>
              <a:rPr lang="en-US" dirty="0" err="1">
                <a:latin typeface="Work Sans Light" pitchFamily="2" charset="0"/>
              </a:rPr>
              <a:t>cao</a:t>
            </a:r>
            <a:r>
              <a:rPr lang="en-US" dirty="0">
                <a:latin typeface="Work Sans Light" pitchFamily="2" charset="0"/>
              </a:rPr>
              <a:t> </a:t>
            </a:r>
            <a:r>
              <a:rPr lang="en-US" dirty="0" err="1">
                <a:latin typeface="Work Sans Light" pitchFamily="2" charset="0"/>
              </a:rPr>
              <a:t>ngọn</a:t>
            </a:r>
            <a:r>
              <a:rPr lang="en-US" dirty="0">
                <a:latin typeface="Work Sans Light" pitchFamily="2" charset="0"/>
              </a:rPr>
              <a:t> </a:t>
            </a:r>
            <a:r>
              <a:rPr lang="en-US" dirty="0" err="1">
                <a:latin typeface="Work Sans Light" pitchFamily="2" charset="0"/>
              </a:rPr>
              <a:t>cờ</a:t>
            </a:r>
            <a:r>
              <a:rPr lang="en-US" dirty="0">
                <a:latin typeface="Work Sans Light" pitchFamily="2" charset="0"/>
              </a:rPr>
              <a:t> </a:t>
            </a:r>
            <a:r>
              <a:rPr lang="en-US" dirty="0" err="1">
                <a:latin typeface="Work Sans Light" pitchFamily="2" charset="0"/>
              </a:rPr>
              <a:t>độc</a:t>
            </a:r>
            <a:r>
              <a:rPr lang="en-US" dirty="0">
                <a:latin typeface="Work Sans Light" pitchFamily="2" charset="0"/>
              </a:rPr>
              <a:t> </a:t>
            </a:r>
            <a:r>
              <a:rPr lang="en-US" dirty="0" err="1">
                <a:latin typeface="Work Sans Light" pitchFamily="2" charset="0"/>
              </a:rPr>
              <a:t>lập</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tộc</a:t>
            </a:r>
            <a:r>
              <a:rPr lang="en-US" dirty="0">
                <a:latin typeface="Work Sans Light" pitchFamily="2" charset="0"/>
              </a:rPr>
              <a:t> </a:t>
            </a:r>
            <a:r>
              <a:rPr lang="en-US" dirty="0" err="1">
                <a:latin typeface="Work Sans Light" pitchFamily="2" charset="0"/>
              </a:rPr>
              <a:t>và</a:t>
            </a:r>
            <a:r>
              <a:rPr lang="en-US" dirty="0">
                <a:latin typeface="Work Sans Light" pitchFamily="2" charset="0"/>
              </a:rPr>
              <a:t> </a:t>
            </a:r>
            <a:r>
              <a:rPr lang="en-US" dirty="0" err="1">
                <a:latin typeface="Work Sans Light" pitchFamily="2" charset="0"/>
              </a:rPr>
              <a:t>chủ</a:t>
            </a:r>
            <a:r>
              <a:rPr lang="en-US" dirty="0">
                <a:latin typeface="Work Sans Light" pitchFamily="2" charset="0"/>
              </a:rPr>
              <a:t> </a:t>
            </a:r>
            <a:r>
              <a:rPr lang="en-US" dirty="0" err="1">
                <a:latin typeface="Work Sans Light" pitchFamily="2" charset="0"/>
              </a:rPr>
              <a:t>nghĩa</a:t>
            </a:r>
            <a:r>
              <a:rPr lang="en-US" dirty="0">
                <a:latin typeface="Work Sans Light" pitchFamily="2" charset="0"/>
              </a:rPr>
              <a:t> </a:t>
            </a:r>
            <a:r>
              <a:rPr lang="en-US" dirty="0" err="1">
                <a:latin typeface="Work Sans Light" pitchFamily="2" charset="0"/>
              </a:rPr>
              <a:t>xã</a:t>
            </a:r>
            <a:r>
              <a:rPr lang="en-US" dirty="0">
                <a:latin typeface="Work Sans Light" pitchFamily="2" charset="0"/>
              </a:rPr>
              <a:t> </a:t>
            </a:r>
            <a:r>
              <a:rPr lang="en-US" dirty="0" err="1">
                <a:latin typeface="Work Sans Light" pitchFamily="2" charset="0"/>
              </a:rPr>
              <a:t>hội</a:t>
            </a:r>
            <a:r>
              <a:rPr lang="en-US" dirty="0">
                <a:latin typeface="Work Sans Light" pitchFamily="2" charset="0"/>
              </a:rPr>
              <a:t> </a:t>
            </a:r>
            <a:r>
              <a:rPr lang="en-US" dirty="0" err="1">
                <a:latin typeface="Work Sans Light" pitchFamily="2" charset="0"/>
              </a:rPr>
              <a:t>nhằm</a:t>
            </a:r>
            <a:r>
              <a:rPr lang="en-US" dirty="0">
                <a:latin typeface="Work Sans Light" pitchFamily="2" charset="0"/>
              </a:rPr>
              <a:t> </a:t>
            </a:r>
            <a:r>
              <a:rPr lang="en-US" dirty="0" err="1">
                <a:latin typeface="Work Sans Light" pitchFamily="2" charset="0"/>
              </a:rPr>
              <a:t>huy</a:t>
            </a:r>
            <a:r>
              <a:rPr lang="en-US" dirty="0">
                <a:latin typeface="Work Sans Light" pitchFamily="2" charset="0"/>
              </a:rPr>
              <a:t> </a:t>
            </a:r>
            <a:r>
              <a:rPr lang="en-US" dirty="0" err="1">
                <a:latin typeface="Work Sans Light" pitchFamily="2" charset="0"/>
              </a:rPr>
              <a:t>động</a:t>
            </a:r>
            <a:r>
              <a:rPr lang="en-US" dirty="0">
                <a:latin typeface="Work Sans Light" pitchFamily="2" charset="0"/>
              </a:rPr>
              <a:t> </a:t>
            </a:r>
            <a:r>
              <a:rPr lang="en-US" dirty="0" err="1">
                <a:latin typeface="Work Sans Light" pitchFamily="2" charset="0"/>
              </a:rPr>
              <a:t>sức</a:t>
            </a:r>
            <a:r>
              <a:rPr lang="en-US" dirty="0">
                <a:latin typeface="Work Sans Light" pitchFamily="2" charset="0"/>
              </a:rPr>
              <a:t> </a:t>
            </a:r>
            <a:r>
              <a:rPr lang="en-US" dirty="0" err="1">
                <a:latin typeface="Work Sans Light" pitchFamily="2" charset="0"/>
              </a:rPr>
              <a:t>mạnh</a:t>
            </a:r>
            <a:r>
              <a:rPr lang="en-US" dirty="0">
                <a:latin typeface="Work Sans Light" pitchFamily="2" charset="0"/>
              </a:rPr>
              <a:t> </a:t>
            </a:r>
            <a:r>
              <a:rPr lang="en-US" dirty="0" err="1">
                <a:latin typeface="Work Sans Light" pitchFamily="2" charset="0"/>
              </a:rPr>
              <a:t>của</a:t>
            </a:r>
            <a:r>
              <a:rPr lang="en-US" dirty="0">
                <a:latin typeface="Work Sans Light" pitchFamily="2" charset="0"/>
              </a:rPr>
              <a:t> </a:t>
            </a:r>
            <a:r>
              <a:rPr lang="en-US" dirty="0" err="1">
                <a:latin typeface="Work Sans Light" pitchFamily="2" charset="0"/>
              </a:rPr>
              <a:t>toàn</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đánh</a:t>
            </a:r>
            <a:r>
              <a:rPr lang="en-US" dirty="0">
                <a:latin typeface="Work Sans Light" pitchFamily="2" charset="0"/>
              </a:rPr>
              <a:t> </a:t>
            </a:r>
            <a:r>
              <a:rPr lang="en-US" dirty="0" err="1">
                <a:latin typeface="Work Sans Light" pitchFamily="2" charset="0"/>
              </a:rPr>
              <a:t>mỹ</a:t>
            </a:r>
            <a:r>
              <a:rPr lang="en-US" dirty="0">
                <a:latin typeface="Work Sans Light" pitchFamily="2" charset="0"/>
              </a:rPr>
              <a:t>, </a:t>
            </a:r>
            <a:r>
              <a:rPr lang="en-US" dirty="0" err="1">
                <a:latin typeface="Work Sans Light" pitchFamily="2" charset="0"/>
              </a:rPr>
              <a:t>cả</a:t>
            </a:r>
            <a:r>
              <a:rPr lang="en-US" dirty="0">
                <a:latin typeface="Work Sans Light" pitchFamily="2" charset="0"/>
              </a:rPr>
              <a:t> </a:t>
            </a:r>
            <a:r>
              <a:rPr lang="en-US" dirty="0" err="1">
                <a:latin typeface="Work Sans Light" pitchFamily="2" charset="0"/>
              </a:rPr>
              <a:t>nước</a:t>
            </a:r>
            <a:r>
              <a:rPr lang="en-US" dirty="0">
                <a:latin typeface="Work Sans Light" pitchFamily="2" charset="0"/>
              </a:rPr>
              <a:t> </a:t>
            </a:r>
            <a:r>
              <a:rPr lang="en-US" dirty="0" err="1">
                <a:latin typeface="Work Sans Light" pitchFamily="2" charset="0"/>
              </a:rPr>
              <a:t>đánh</a:t>
            </a:r>
            <a:r>
              <a:rPr lang="en-US" dirty="0">
                <a:latin typeface="Work Sans Light" pitchFamily="2" charset="0"/>
              </a:rPr>
              <a:t> </a:t>
            </a:r>
            <a:r>
              <a:rPr lang="en-US" dirty="0" err="1">
                <a:latin typeface="Work Sans Light" pitchFamily="2" charset="0"/>
              </a:rPr>
              <a:t>Mỹ</a:t>
            </a:r>
            <a:r>
              <a:rPr lang="en-US" dirty="0">
                <a:latin typeface="Work Sans Light" pitchFamily="2" charset="0"/>
              </a:rPr>
              <a:t>.</a:t>
            </a:r>
          </a:p>
        </p:txBody>
      </p:sp>
      <p:grpSp>
        <p:nvGrpSpPr>
          <p:cNvPr id="9" name="Group 9"/>
          <p:cNvGrpSpPr/>
          <p:nvPr/>
        </p:nvGrpSpPr>
        <p:grpSpPr>
          <a:xfrm>
            <a:off x="3147814" y="1838641"/>
            <a:ext cx="4975985" cy="766914"/>
            <a:chOff x="0" y="0"/>
            <a:chExt cx="8471392" cy="2599261"/>
          </a:xfrm>
        </p:grpSpPr>
        <p:sp>
          <p:nvSpPr>
            <p:cNvPr id="10" name="Freeform 10"/>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
        <p:nvSpPr>
          <p:cNvPr id="12" name="TextBox 12"/>
          <p:cNvSpPr txBox="1"/>
          <p:nvPr/>
        </p:nvSpPr>
        <p:spPr>
          <a:xfrm>
            <a:off x="3292927" y="1864309"/>
            <a:ext cx="4687250" cy="678584"/>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a:latin typeface="Work Sans Light" pitchFamily="2" charset="0"/>
              </a:rPr>
              <a:t>Hai là, </a:t>
            </a:r>
            <a:r>
              <a:rPr lang="en-US" dirty="0" err="1">
                <a:latin typeface="Work Sans Light" pitchFamily="2" charset="0"/>
              </a:rPr>
              <a:t>tìm</a:t>
            </a:r>
            <a:r>
              <a:rPr lang="en-US" dirty="0">
                <a:latin typeface="Work Sans Light" pitchFamily="2" charset="0"/>
              </a:rPr>
              <a:t> ra </a:t>
            </a:r>
            <a:r>
              <a:rPr lang="en-US" dirty="0" err="1">
                <a:latin typeface="Work Sans Light" pitchFamily="2" charset="0"/>
              </a:rPr>
              <a:t>phương</a:t>
            </a:r>
            <a:r>
              <a:rPr lang="en-US" dirty="0">
                <a:latin typeface="Work Sans Light" pitchFamily="2" charset="0"/>
              </a:rPr>
              <a:t> </a:t>
            </a:r>
            <a:r>
              <a:rPr lang="en-US" dirty="0" err="1">
                <a:latin typeface="Work Sans Light" pitchFamily="2" charset="0"/>
              </a:rPr>
              <a:t>pháp</a:t>
            </a:r>
            <a:r>
              <a:rPr lang="en-US" dirty="0">
                <a:latin typeface="Work Sans Light" pitchFamily="2" charset="0"/>
              </a:rPr>
              <a:t> </a:t>
            </a:r>
            <a:r>
              <a:rPr lang="en-US" dirty="0" err="1">
                <a:latin typeface="Work Sans Light" pitchFamily="2" charset="0"/>
              </a:rPr>
              <a:t>đấu</a:t>
            </a:r>
            <a:r>
              <a:rPr lang="en-US" dirty="0">
                <a:latin typeface="Work Sans Light" pitchFamily="2" charset="0"/>
              </a:rPr>
              <a:t> </a:t>
            </a:r>
            <a:r>
              <a:rPr lang="en-US" dirty="0" err="1">
                <a:latin typeface="Work Sans Light" pitchFamily="2" charset="0"/>
              </a:rPr>
              <a:t>tranh</a:t>
            </a:r>
            <a:r>
              <a:rPr lang="en-US" dirty="0">
                <a:latin typeface="Work Sans Light" pitchFamily="2" charset="0"/>
              </a:rPr>
              <a:t> </a:t>
            </a:r>
            <a:r>
              <a:rPr lang="en-US" dirty="0" err="1">
                <a:latin typeface="Work Sans Light" pitchFamily="2" charset="0"/>
              </a:rPr>
              <a:t>đúng</a:t>
            </a:r>
            <a:r>
              <a:rPr lang="en-US" dirty="0">
                <a:latin typeface="Work Sans Light" pitchFamily="2" charset="0"/>
              </a:rPr>
              <a:t> </a:t>
            </a:r>
            <a:r>
              <a:rPr lang="en-US" dirty="0" err="1">
                <a:latin typeface="Work Sans Light" pitchFamily="2" charset="0"/>
              </a:rPr>
              <a:t>đắn</a:t>
            </a:r>
            <a:r>
              <a:rPr lang="en-US" dirty="0">
                <a:latin typeface="Work Sans Light" pitchFamily="2" charset="0"/>
              </a:rPr>
              <a:t>, sang </a:t>
            </a:r>
            <a:r>
              <a:rPr lang="en-US" dirty="0" err="1">
                <a:latin typeface="Work Sans Light" pitchFamily="2" charset="0"/>
              </a:rPr>
              <a:t>tạo</a:t>
            </a:r>
            <a:r>
              <a:rPr lang="en-US" dirty="0">
                <a:latin typeface="Work Sans Light" pitchFamily="2" charset="0"/>
              </a:rPr>
              <a:t>, </a:t>
            </a:r>
            <a:r>
              <a:rPr lang="en-US" dirty="0" err="1">
                <a:latin typeface="Work Sans Light" pitchFamily="2" charset="0"/>
              </a:rPr>
              <a:t>thực</a:t>
            </a:r>
            <a:r>
              <a:rPr lang="en-US" dirty="0">
                <a:latin typeface="Work Sans Light" pitchFamily="2" charset="0"/>
              </a:rPr>
              <a:t> </a:t>
            </a:r>
            <a:r>
              <a:rPr lang="en-US" dirty="0" err="1">
                <a:latin typeface="Work Sans Light" pitchFamily="2" charset="0"/>
              </a:rPr>
              <a:t>hiện</a:t>
            </a:r>
            <a:r>
              <a:rPr lang="en-US" dirty="0">
                <a:latin typeface="Work Sans Light" pitchFamily="2" charset="0"/>
              </a:rPr>
              <a:t> </a:t>
            </a:r>
            <a:r>
              <a:rPr lang="en-US" dirty="0" err="1">
                <a:latin typeface="Work Sans Light" pitchFamily="2" charset="0"/>
              </a:rPr>
              <a:t>khởi</a:t>
            </a:r>
            <a:r>
              <a:rPr lang="en-US" dirty="0">
                <a:latin typeface="Work Sans Light" pitchFamily="2" charset="0"/>
              </a:rPr>
              <a:t> </a:t>
            </a:r>
            <a:r>
              <a:rPr lang="en-US" dirty="0" err="1">
                <a:latin typeface="Work Sans Light" pitchFamily="2" charset="0"/>
              </a:rPr>
              <a:t>nghĩa</a:t>
            </a:r>
            <a:r>
              <a:rPr lang="en-US" dirty="0">
                <a:latin typeface="Work Sans Light" pitchFamily="2" charset="0"/>
              </a:rPr>
              <a:t> </a:t>
            </a:r>
            <a:r>
              <a:rPr lang="en-US" dirty="0" err="1">
                <a:latin typeface="Work Sans Light" pitchFamily="2" charset="0"/>
              </a:rPr>
              <a:t>toàn</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và</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tranh</a:t>
            </a:r>
            <a:r>
              <a:rPr lang="en-US" dirty="0">
                <a:latin typeface="Work Sans Light" pitchFamily="2" charset="0"/>
              </a:rPr>
              <a:t> </a:t>
            </a:r>
            <a:r>
              <a:rPr lang="en-US" dirty="0" err="1">
                <a:latin typeface="Work Sans Light" pitchFamily="2" charset="0"/>
              </a:rPr>
              <a:t>nhân</a:t>
            </a:r>
            <a:r>
              <a:rPr lang="en-US" dirty="0">
                <a:latin typeface="Work Sans Light" pitchFamily="2" charset="0"/>
              </a:rPr>
              <a:t> </a:t>
            </a:r>
            <a:r>
              <a:rPr lang="en-US" dirty="0" err="1">
                <a:latin typeface="Work Sans Light" pitchFamily="2" charset="0"/>
              </a:rPr>
              <a:t>dân</a:t>
            </a:r>
            <a:r>
              <a:rPr lang="en-US" dirty="0">
                <a:latin typeface="Work Sans Light" pitchFamily="2" charset="0"/>
              </a:rPr>
              <a:t>, </a:t>
            </a:r>
            <a:r>
              <a:rPr lang="en-US" dirty="0" err="1">
                <a:latin typeface="Work Sans Light" pitchFamily="2" charset="0"/>
              </a:rPr>
              <a:t>sử</a:t>
            </a:r>
            <a:r>
              <a:rPr lang="en-US" dirty="0">
                <a:latin typeface="Work Sans Light" pitchFamily="2" charset="0"/>
              </a:rPr>
              <a:t> </a:t>
            </a:r>
            <a:r>
              <a:rPr lang="en-US" dirty="0" err="1">
                <a:latin typeface="Work Sans Light" pitchFamily="2" charset="0"/>
              </a:rPr>
              <a:t>dụng</a:t>
            </a:r>
            <a:r>
              <a:rPr lang="en-US" dirty="0">
                <a:latin typeface="Work Sans Light" pitchFamily="2" charset="0"/>
              </a:rPr>
              <a:t> </a:t>
            </a:r>
            <a:r>
              <a:rPr lang="en-US" dirty="0" err="1">
                <a:latin typeface="Work Sans Light" pitchFamily="2" charset="0"/>
              </a:rPr>
              <a:t>phương</a:t>
            </a:r>
            <a:r>
              <a:rPr lang="en-US" dirty="0">
                <a:latin typeface="Work Sans Light" pitchFamily="2" charset="0"/>
              </a:rPr>
              <a:t> </a:t>
            </a:r>
            <a:r>
              <a:rPr lang="en-US" dirty="0" err="1">
                <a:latin typeface="Work Sans Light" pitchFamily="2" charset="0"/>
              </a:rPr>
              <a:t>pháp</a:t>
            </a:r>
            <a:r>
              <a:rPr lang="en-US" dirty="0">
                <a:latin typeface="Work Sans Light" pitchFamily="2" charset="0"/>
              </a:rPr>
              <a:t> </a:t>
            </a:r>
            <a:r>
              <a:rPr lang="en-US" dirty="0" err="1">
                <a:latin typeface="Work Sans Light" pitchFamily="2" charset="0"/>
              </a:rPr>
              <a:t>cách</a:t>
            </a:r>
            <a:r>
              <a:rPr lang="en-US" dirty="0">
                <a:latin typeface="Work Sans Light" pitchFamily="2" charset="0"/>
              </a:rPr>
              <a:t> </a:t>
            </a:r>
            <a:r>
              <a:rPr lang="en-US" dirty="0" err="1">
                <a:latin typeface="Work Sans Light" pitchFamily="2" charset="0"/>
              </a:rPr>
              <a:t>mạng</a:t>
            </a:r>
            <a:r>
              <a:rPr lang="en-US" dirty="0">
                <a:latin typeface="Work Sans Light" pitchFamily="2" charset="0"/>
              </a:rPr>
              <a:t> </a:t>
            </a:r>
            <a:r>
              <a:rPr lang="en-US" dirty="0" err="1">
                <a:latin typeface="Work Sans Light" pitchFamily="2" charset="0"/>
              </a:rPr>
              <a:t>tổng</a:t>
            </a:r>
            <a:r>
              <a:rPr lang="en-US" dirty="0">
                <a:latin typeface="Work Sans Light" pitchFamily="2" charset="0"/>
              </a:rPr>
              <a:t> </a:t>
            </a:r>
            <a:r>
              <a:rPr lang="en-US" dirty="0" err="1">
                <a:latin typeface="Work Sans Light" pitchFamily="2" charset="0"/>
              </a:rPr>
              <a:t>hợp</a:t>
            </a:r>
            <a:r>
              <a:rPr lang="en-US" dirty="0">
                <a:latin typeface="Work Sans Light" pitchFamily="2" charset="0"/>
              </a:rPr>
              <a:t>..</a:t>
            </a:r>
          </a:p>
        </p:txBody>
      </p:sp>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337292">
            <a:off x="4699015" y="547494"/>
            <a:ext cx="788782" cy="421640"/>
          </a:xfrm>
          <a:prstGeom prst="rect">
            <a:avLst/>
          </a:prstGeom>
        </p:spPr>
      </p:pic>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0283323" flipV="1">
            <a:off x="8043147" y="3679077"/>
            <a:ext cx="870685" cy="264372"/>
          </a:xfrm>
          <a:prstGeom prst="rect">
            <a:avLst/>
          </a:prstGeom>
        </p:spPr>
      </p:pic>
      <p:sp>
        <p:nvSpPr>
          <p:cNvPr id="23" name="TextBox 23"/>
          <p:cNvSpPr txBox="1"/>
          <p:nvPr/>
        </p:nvSpPr>
        <p:spPr>
          <a:xfrm>
            <a:off x="1155565" y="1837892"/>
            <a:ext cx="1589783" cy="525400"/>
          </a:xfrm>
          <a:prstGeom prst="rect">
            <a:avLst/>
          </a:prstGeom>
        </p:spPr>
        <p:txBody>
          <a:bodyPr wrap="square" lIns="0" tIns="0" rIns="0" bIns="0" rtlCol="0" anchor="t">
            <a:spAutoFit/>
          </a:bodyPr>
          <a:lstStyle/>
          <a:p>
            <a:pPr>
              <a:lnSpc>
                <a:spcPts val="4800"/>
              </a:lnSpc>
            </a:pPr>
            <a:r>
              <a:rPr lang="en-US" sz="2000" b="1" dirty="0" err="1">
                <a:latin typeface="Work Sans" pitchFamily="2" charset="0"/>
              </a:rPr>
              <a:t>Kinh</a:t>
            </a:r>
            <a:r>
              <a:rPr lang="en-US" sz="2000" b="1" dirty="0">
                <a:latin typeface="Work Sans" pitchFamily="2" charset="0"/>
              </a:rPr>
              <a:t> </a:t>
            </a:r>
            <a:r>
              <a:rPr lang="en-US" sz="2000" b="1" dirty="0" err="1">
                <a:latin typeface="Work Sans" pitchFamily="2" charset="0"/>
              </a:rPr>
              <a:t>nghiệm</a:t>
            </a:r>
            <a:endParaRPr lang="en-US" sz="2000" b="1" dirty="0">
              <a:latin typeface="Work Sans" pitchFamily="2" charset="0"/>
            </a:endParaRPr>
          </a:p>
        </p:txBody>
      </p:sp>
      <p:grpSp>
        <p:nvGrpSpPr>
          <p:cNvPr id="25" name="Group 9">
            <a:extLst>
              <a:ext uri="{FF2B5EF4-FFF2-40B4-BE49-F238E27FC236}">
                <a16:creationId xmlns:a16="http://schemas.microsoft.com/office/drawing/2014/main" id="{66BE1417-6678-4E14-BE64-9F4CD7028E96}"/>
              </a:ext>
            </a:extLst>
          </p:cNvPr>
          <p:cNvGrpSpPr/>
          <p:nvPr/>
        </p:nvGrpSpPr>
        <p:grpSpPr>
          <a:xfrm>
            <a:off x="3195900" y="2700969"/>
            <a:ext cx="4975985" cy="766914"/>
            <a:chOff x="0" y="0"/>
            <a:chExt cx="8471392" cy="2599261"/>
          </a:xfrm>
        </p:grpSpPr>
        <p:sp>
          <p:nvSpPr>
            <p:cNvPr id="26" name="Freeform 10">
              <a:extLst>
                <a:ext uri="{FF2B5EF4-FFF2-40B4-BE49-F238E27FC236}">
                  <a16:creationId xmlns:a16="http://schemas.microsoft.com/office/drawing/2014/main" id="{A09DBB39-6F99-4C5D-A9F6-659F56F4F297}"/>
                </a:ext>
              </a:extLst>
            </p:cNvPr>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
        <p:nvSpPr>
          <p:cNvPr id="27" name="TextBox 12">
            <a:extLst>
              <a:ext uri="{FF2B5EF4-FFF2-40B4-BE49-F238E27FC236}">
                <a16:creationId xmlns:a16="http://schemas.microsoft.com/office/drawing/2014/main" id="{41FC8820-7767-4F76-9D79-5E012A8FFD84}"/>
              </a:ext>
            </a:extLst>
          </p:cNvPr>
          <p:cNvSpPr txBox="1"/>
          <p:nvPr/>
        </p:nvSpPr>
        <p:spPr>
          <a:xfrm>
            <a:off x="3341013" y="2726637"/>
            <a:ext cx="4687250" cy="677814"/>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a:latin typeface="Work Sans Light" pitchFamily="2" charset="0"/>
              </a:rPr>
              <a:t>Ba là, </a:t>
            </a:r>
            <a:r>
              <a:rPr lang="en-US" dirty="0" err="1">
                <a:latin typeface="Work Sans Light" pitchFamily="2" charset="0"/>
              </a:rPr>
              <a:t>phải</a:t>
            </a:r>
            <a:r>
              <a:rPr lang="en-US" dirty="0">
                <a:latin typeface="Work Sans Light" pitchFamily="2" charset="0"/>
              </a:rPr>
              <a:t> có </a:t>
            </a:r>
            <a:r>
              <a:rPr lang="en-US" dirty="0" err="1">
                <a:latin typeface="Work Sans Light" pitchFamily="2" charset="0"/>
              </a:rPr>
              <a:t>công</a:t>
            </a:r>
            <a:r>
              <a:rPr lang="en-US" dirty="0">
                <a:latin typeface="Work Sans Light" pitchFamily="2" charset="0"/>
              </a:rPr>
              <a:t> </a:t>
            </a:r>
            <a:r>
              <a:rPr lang="en-US" dirty="0" err="1">
                <a:latin typeface="Work Sans Light" pitchFamily="2" charset="0"/>
              </a:rPr>
              <a:t>tác</a:t>
            </a:r>
            <a:r>
              <a:rPr lang="en-US" dirty="0">
                <a:latin typeface="Work Sans Light" pitchFamily="2" charset="0"/>
              </a:rPr>
              <a:t> </a:t>
            </a:r>
            <a:r>
              <a:rPr lang="en-US" dirty="0" err="1">
                <a:latin typeface="Work Sans Light" pitchFamily="2" charset="0"/>
              </a:rPr>
              <a:t>tổ</a:t>
            </a:r>
            <a:r>
              <a:rPr lang="en-US" dirty="0">
                <a:latin typeface="Work Sans Light" pitchFamily="2" charset="0"/>
              </a:rPr>
              <a:t> </a:t>
            </a:r>
            <a:r>
              <a:rPr lang="en-US" dirty="0" err="1">
                <a:latin typeface="Work Sans Light" pitchFamily="2" charset="0"/>
              </a:rPr>
              <a:t>chức</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đấu</a:t>
            </a:r>
            <a:r>
              <a:rPr lang="en-US" dirty="0">
                <a:latin typeface="Work Sans Light" pitchFamily="2" charset="0"/>
              </a:rPr>
              <a:t> </a:t>
            </a:r>
            <a:r>
              <a:rPr lang="en-US" dirty="0" err="1">
                <a:latin typeface="Work Sans Light" pitchFamily="2" charset="0"/>
              </a:rPr>
              <a:t>giỏi</a:t>
            </a:r>
            <a:r>
              <a:rPr lang="en-US" dirty="0">
                <a:latin typeface="Work Sans Light" pitchFamily="2" charset="0"/>
              </a:rPr>
              <a:t> </a:t>
            </a:r>
            <a:r>
              <a:rPr lang="en-US" dirty="0" err="1">
                <a:latin typeface="Work Sans Light" pitchFamily="2" charset="0"/>
              </a:rPr>
              <a:t>của</a:t>
            </a:r>
            <a:r>
              <a:rPr lang="en-US" dirty="0">
                <a:latin typeface="Work Sans Light" pitchFamily="2" charset="0"/>
              </a:rPr>
              <a:t> </a:t>
            </a:r>
            <a:r>
              <a:rPr lang="en-US" dirty="0" err="1">
                <a:latin typeface="Work Sans Light" pitchFamily="2" charset="0"/>
              </a:rPr>
              <a:t>các</a:t>
            </a:r>
            <a:r>
              <a:rPr lang="en-US" dirty="0">
                <a:latin typeface="Work Sans Light" pitchFamily="2" charset="0"/>
              </a:rPr>
              <a:t> </a:t>
            </a:r>
            <a:r>
              <a:rPr lang="en-US" dirty="0" err="1">
                <a:latin typeface="Work Sans Light" pitchFamily="2" charset="0"/>
              </a:rPr>
              <a:t>cấp</a:t>
            </a:r>
            <a:r>
              <a:rPr lang="en-US" dirty="0">
                <a:latin typeface="Work Sans Light" pitchFamily="2" charset="0"/>
              </a:rPr>
              <a:t> </a:t>
            </a:r>
            <a:r>
              <a:rPr lang="en-US" dirty="0" err="1">
                <a:latin typeface="Work Sans Light" pitchFamily="2" charset="0"/>
              </a:rPr>
              <a:t>bộ</a:t>
            </a:r>
            <a:r>
              <a:rPr lang="en-US" dirty="0">
                <a:latin typeface="Work Sans Light" pitchFamily="2" charset="0"/>
              </a:rPr>
              <a:t> </a:t>
            </a:r>
            <a:r>
              <a:rPr lang="en-US" dirty="0" err="1">
                <a:latin typeface="Work Sans Light" pitchFamily="2" charset="0"/>
              </a:rPr>
              <a:t>đảng</a:t>
            </a:r>
            <a:r>
              <a:rPr lang="en-US" dirty="0">
                <a:latin typeface="Work Sans Light" pitchFamily="2" charset="0"/>
              </a:rPr>
              <a:t> </a:t>
            </a:r>
            <a:r>
              <a:rPr lang="en-US" dirty="0" err="1">
                <a:latin typeface="Work Sans Light" pitchFamily="2" charset="0"/>
              </a:rPr>
              <a:t>và</a:t>
            </a:r>
            <a:r>
              <a:rPr lang="en-US" dirty="0">
                <a:latin typeface="Work Sans Light" pitchFamily="2" charset="0"/>
              </a:rPr>
              <a:t> </a:t>
            </a:r>
            <a:r>
              <a:rPr lang="en-US" dirty="0" err="1">
                <a:latin typeface="Work Sans Light" pitchFamily="2" charset="0"/>
              </a:rPr>
              <a:t>các</a:t>
            </a:r>
            <a:r>
              <a:rPr lang="en-US" dirty="0">
                <a:latin typeface="Work Sans Light" pitchFamily="2" charset="0"/>
              </a:rPr>
              <a:t> </a:t>
            </a:r>
            <a:r>
              <a:rPr lang="en-US" dirty="0" err="1">
                <a:latin typeface="Work Sans Light" pitchFamily="2" charset="0"/>
              </a:rPr>
              <a:t>cấp</a:t>
            </a:r>
            <a:r>
              <a:rPr lang="en-US" dirty="0">
                <a:latin typeface="Work Sans Light" pitchFamily="2" charset="0"/>
              </a:rPr>
              <a:t> chi </a:t>
            </a:r>
            <a:r>
              <a:rPr lang="en-US" dirty="0" err="1">
                <a:latin typeface="Work Sans Light" pitchFamily="2" charset="0"/>
              </a:rPr>
              <a:t>ủy</a:t>
            </a:r>
            <a:r>
              <a:rPr lang="en-US" dirty="0">
                <a:latin typeface="Work Sans Light" pitchFamily="2" charset="0"/>
              </a:rPr>
              <a:t> </a:t>
            </a:r>
            <a:r>
              <a:rPr lang="en-US" dirty="0" err="1">
                <a:latin typeface="Work Sans Light" pitchFamily="2" charset="0"/>
              </a:rPr>
              <a:t>quân</a:t>
            </a:r>
            <a:r>
              <a:rPr lang="en-US" dirty="0">
                <a:latin typeface="Work Sans Light" pitchFamily="2" charset="0"/>
              </a:rPr>
              <a:t> </a:t>
            </a:r>
            <a:r>
              <a:rPr lang="en-US" dirty="0" err="1">
                <a:latin typeface="Work Sans Light" pitchFamily="2" charset="0"/>
              </a:rPr>
              <a:t>đội</a:t>
            </a:r>
            <a:r>
              <a:rPr lang="en-US" dirty="0">
                <a:latin typeface="Work Sans Light" pitchFamily="2" charset="0"/>
              </a:rPr>
              <a:t>, </a:t>
            </a:r>
            <a:r>
              <a:rPr lang="en-US" dirty="0" err="1">
                <a:latin typeface="Work Sans Light" pitchFamily="2" charset="0"/>
              </a:rPr>
              <a:t>thực</a:t>
            </a:r>
            <a:r>
              <a:rPr lang="en-US" dirty="0">
                <a:latin typeface="Work Sans Light" pitchFamily="2" charset="0"/>
              </a:rPr>
              <a:t> </a:t>
            </a:r>
            <a:r>
              <a:rPr lang="en-US" dirty="0" err="1">
                <a:latin typeface="Work Sans Light" pitchFamily="2" charset="0"/>
              </a:rPr>
              <a:t>hiện</a:t>
            </a:r>
            <a:r>
              <a:rPr lang="en-US" dirty="0">
                <a:latin typeface="Work Sans Light" pitchFamily="2" charset="0"/>
              </a:rPr>
              <a:t> </a:t>
            </a:r>
            <a:r>
              <a:rPr lang="en-US" dirty="0" err="1">
                <a:latin typeface="Work Sans Light" pitchFamily="2" charset="0"/>
              </a:rPr>
              <a:t>giành</a:t>
            </a:r>
            <a:r>
              <a:rPr lang="en-US" dirty="0">
                <a:latin typeface="Work Sans Light" pitchFamily="2" charset="0"/>
              </a:rPr>
              <a:t> </a:t>
            </a:r>
            <a:r>
              <a:rPr lang="en-US" dirty="0" err="1">
                <a:latin typeface="Work Sans Light" pitchFamily="2" charset="0"/>
              </a:rPr>
              <a:t>thắng</a:t>
            </a:r>
            <a:r>
              <a:rPr lang="en-US" dirty="0">
                <a:latin typeface="Work Sans Light" pitchFamily="2" charset="0"/>
              </a:rPr>
              <a:t> </a:t>
            </a:r>
            <a:r>
              <a:rPr lang="en-US" dirty="0" err="1">
                <a:latin typeface="Work Sans Light" pitchFamily="2" charset="0"/>
              </a:rPr>
              <a:t>lợi</a:t>
            </a:r>
            <a:r>
              <a:rPr lang="en-US" dirty="0">
                <a:latin typeface="Work Sans Light" pitchFamily="2" charset="0"/>
              </a:rPr>
              <a:t> </a:t>
            </a:r>
            <a:r>
              <a:rPr lang="en-US" dirty="0" err="1">
                <a:latin typeface="Work Sans Light" pitchFamily="2" charset="0"/>
              </a:rPr>
              <a:t>từng</a:t>
            </a:r>
            <a:r>
              <a:rPr lang="en-US" dirty="0">
                <a:latin typeface="Work Sans Light" pitchFamily="2" charset="0"/>
              </a:rPr>
              <a:t> </a:t>
            </a:r>
            <a:r>
              <a:rPr lang="en-US" dirty="0" err="1">
                <a:latin typeface="Work Sans Light" pitchFamily="2" charset="0"/>
              </a:rPr>
              <a:t>bước</a:t>
            </a:r>
            <a:r>
              <a:rPr lang="en-US" dirty="0">
                <a:latin typeface="Work Sans Light" pitchFamily="2" charset="0"/>
              </a:rPr>
              <a:t>, </a:t>
            </a:r>
            <a:r>
              <a:rPr lang="en-US" dirty="0" err="1">
                <a:latin typeface="Work Sans Light" pitchFamily="2" charset="0"/>
              </a:rPr>
              <a:t>đến</a:t>
            </a:r>
            <a:r>
              <a:rPr lang="en-US" dirty="0">
                <a:latin typeface="Work Sans Light" pitchFamily="2" charset="0"/>
              </a:rPr>
              <a:t> </a:t>
            </a:r>
            <a:r>
              <a:rPr lang="en-US" dirty="0" err="1">
                <a:latin typeface="Work Sans Light" pitchFamily="2" charset="0"/>
              </a:rPr>
              <a:t>thắng</a:t>
            </a:r>
            <a:r>
              <a:rPr lang="en-US" dirty="0">
                <a:latin typeface="Work Sans Light" pitchFamily="2" charset="0"/>
              </a:rPr>
              <a:t> </a:t>
            </a:r>
            <a:r>
              <a:rPr lang="en-US" dirty="0" err="1">
                <a:latin typeface="Work Sans Light" pitchFamily="2" charset="0"/>
              </a:rPr>
              <a:t>lợi</a:t>
            </a:r>
            <a:r>
              <a:rPr lang="en-US" dirty="0">
                <a:latin typeface="Work Sans Light" pitchFamily="2" charset="0"/>
              </a:rPr>
              <a:t> </a:t>
            </a:r>
            <a:r>
              <a:rPr lang="en-US" dirty="0" err="1">
                <a:latin typeface="Work Sans Light" pitchFamily="2" charset="0"/>
              </a:rPr>
              <a:t>hoàn</a:t>
            </a:r>
            <a:r>
              <a:rPr lang="en-US" dirty="0">
                <a:latin typeface="Work Sans Light" pitchFamily="2" charset="0"/>
              </a:rPr>
              <a:t> </a:t>
            </a:r>
            <a:r>
              <a:rPr lang="en-US" dirty="0" err="1">
                <a:latin typeface="Work Sans Light" pitchFamily="2" charset="0"/>
              </a:rPr>
              <a:t>toàn</a:t>
            </a:r>
            <a:endParaRPr lang="en-US" dirty="0">
              <a:latin typeface="Work Sans Light" pitchFamily="2" charset="0"/>
            </a:endParaRPr>
          </a:p>
        </p:txBody>
      </p:sp>
      <p:sp>
        <p:nvSpPr>
          <p:cNvPr id="29" name="TextBox 28">
            <a:extLst>
              <a:ext uri="{FF2B5EF4-FFF2-40B4-BE49-F238E27FC236}">
                <a16:creationId xmlns:a16="http://schemas.microsoft.com/office/drawing/2014/main" id="{219C38B1-9B1C-4BA8-93BC-D716BF31F15C}"/>
              </a:ext>
            </a:extLst>
          </p:cNvPr>
          <p:cNvSpPr txBox="1"/>
          <p:nvPr/>
        </p:nvSpPr>
        <p:spPr>
          <a:xfrm>
            <a:off x="3341013" y="3606713"/>
            <a:ext cx="4572000" cy="738664"/>
          </a:xfrm>
          <a:prstGeom prst="rect">
            <a:avLst/>
          </a:prstGeom>
          <a:noFill/>
        </p:spPr>
        <p:txBody>
          <a:bodyPr wrap="square">
            <a:spAutoFit/>
          </a:bodyPr>
          <a:lstStyle/>
          <a:p>
            <a:r>
              <a:rPr lang="en-US" dirty="0" err="1">
                <a:latin typeface="Work Sans Light" pitchFamily="2" charset="0"/>
              </a:rPr>
              <a:t>Bốn</a:t>
            </a:r>
            <a:r>
              <a:rPr lang="en-US" dirty="0">
                <a:latin typeface="Work Sans Light" pitchFamily="2" charset="0"/>
              </a:rPr>
              <a:t> là, </a:t>
            </a:r>
            <a:r>
              <a:rPr lang="en-US" dirty="0" err="1">
                <a:latin typeface="Work Sans Light" pitchFamily="2" charset="0"/>
              </a:rPr>
              <a:t>hết</a:t>
            </a:r>
            <a:r>
              <a:rPr lang="en-US" dirty="0">
                <a:latin typeface="Work Sans Light" pitchFamily="2" charset="0"/>
              </a:rPr>
              <a:t> </a:t>
            </a:r>
            <a:r>
              <a:rPr lang="en-US" dirty="0" err="1">
                <a:latin typeface="Work Sans Light" pitchFamily="2" charset="0"/>
              </a:rPr>
              <a:t>sức</a:t>
            </a:r>
            <a:r>
              <a:rPr lang="en-US" dirty="0">
                <a:latin typeface="Work Sans Light" pitchFamily="2" charset="0"/>
              </a:rPr>
              <a:t> </a:t>
            </a:r>
            <a:r>
              <a:rPr lang="en-US" dirty="0" err="1">
                <a:latin typeface="Work Sans Light" pitchFamily="2" charset="0"/>
              </a:rPr>
              <a:t>coi</a:t>
            </a:r>
            <a:r>
              <a:rPr lang="en-US" dirty="0">
                <a:latin typeface="Work Sans Light" pitchFamily="2" charset="0"/>
              </a:rPr>
              <a:t> </a:t>
            </a:r>
            <a:r>
              <a:rPr lang="en-US" dirty="0" err="1">
                <a:latin typeface="Work Sans Light" pitchFamily="2" charset="0"/>
              </a:rPr>
              <a:t>trọng</a:t>
            </a:r>
            <a:r>
              <a:rPr lang="en-US" dirty="0">
                <a:latin typeface="Work Sans Light" pitchFamily="2" charset="0"/>
              </a:rPr>
              <a:t> </a:t>
            </a:r>
            <a:r>
              <a:rPr lang="en-US" dirty="0" err="1">
                <a:latin typeface="Work Sans Light" pitchFamily="2" charset="0"/>
              </a:rPr>
              <a:t>công</a:t>
            </a:r>
            <a:r>
              <a:rPr lang="en-US" dirty="0">
                <a:latin typeface="Work Sans Light" pitchFamily="2" charset="0"/>
              </a:rPr>
              <a:t> </a:t>
            </a:r>
            <a:r>
              <a:rPr lang="en-US" dirty="0" err="1">
                <a:latin typeface="Work Sans Light" pitchFamily="2" charset="0"/>
              </a:rPr>
              <a:t>tác</a:t>
            </a:r>
            <a:r>
              <a:rPr lang="en-US" dirty="0">
                <a:latin typeface="Work Sans Light" pitchFamily="2" charset="0"/>
              </a:rPr>
              <a:t> </a:t>
            </a:r>
            <a:r>
              <a:rPr lang="en-US" dirty="0" err="1">
                <a:latin typeface="Work Sans Light" pitchFamily="2" charset="0"/>
              </a:rPr>
              <a:t>xây</a:t>
            </a:r>
            <a:r>
              <a:rPr lang="en-US" dirty="0">
                <a:latin typeface="Work Sans Light" pitchFamily="2" charset="0"/>
              </a:rPr>
              <a:t> </a:t>
            </a:r>
            <a:r>
              <a:rPr lang="en-US" dirty="0" err="1">
                <a:latin typeface="Work Sans Light" pitchFamily="2" charset="0"/>
              </a:rPr>
              <a:t>dựng</a:t>
            </a:r>
            <a:r>
              <a:rPr lang="en-US" dirty="0">
                <a:latin typeface="Work Sans Light" pitchFamily="2" charset="0"/>
              </a:rPr>
              <a:t> </a:t>
            </a:r>
            <a:r>
              <a:rPr lang="en-US" dirty="0" err="1">
                <a:latin typeface="Work Sans Light" pitchFamily="2" charset="0"/>
              </a:rPr>
              <a:t>Đảng</a:t>
            </a:r>
            <a:r>
              <a:rPr lang="en-US" dirty="0">
                <a:latin typeface="Work Sans Light" pitchFamily="2" charset="0"/>
              </a:rPr>
              <a:t>, </a:t>
            </a:r>
            <a:r>
              <a:rPr lang="en-US" dirty="0" err="1">
                <a:latin typeface="Work Sans Light" pitchFamily="2" charset="0"/>
              </a:rPr>
              <a:t>xây</a:t>
            </a:r>
            <a:r>
              <a:rPr lang="en-US" dirty="0">
                <a:latin typeface="Work Sans Light" pitchFamily="2" charset="0"/>
              </a:rPr>
              <a:t> </a:t>
            </a:r>
            <a:r>
              <a:rPr lang="en-US" dirty="0" err="1">
                <a:latin typeface="Work Sans Light" pitchFamily="2" charset="0"/>
              </a:rPr>
              <a:t>dựng</a:t>
            </a:r>
            <a:r>
              <a:rPr lang="en-US" dirty="0">
                <a:latin typeface="Work Sans Light" pitchFamily="2" charset="0"/>
              </a:rPr>
              <a:t> </a:t>
            </a:r>
            <a:r>
              <a:rPr lang="en-US" dirty="0" err="1">
                <a:latin typeface="Work Sans Light" pitchFamily="2" charset="0"/>
              </a:rPr>
              <a:t>lực</a:t>
            </a:r>
            <a:r>
              <a:rPr lang="en-US" dirty="0">
                <a:latin typeface="Work Sans Light" pitchFamily="2" charset="0"/>
              </a:rPr>
              <a:t> </a:t>
            </a:r>
            <a:r>
              <a:rPr lang="en-US" dirty="0" err="1">
                <a:latin typeface="Work Sans Light" pitchFamily="2" charset="0"/>
              </a:rPr>
              <a:t>lượng</a:t>
            </a:r>
            <a:r>
              <a:rPr lang="en-US" dirty="0">
                <a:latin typeface="Work Sans Light" pitchFamily="2" charset="0"/>
              </a:rPr>
              <a:t> </a:t>
            </a:r>
            <a:r>
              <a:rPr lang="en-US" dirty="0" err="1">
                <a:latin typeface="Work Sans Light" pitchFamily="2" charset="0"/>
              </a:rPr>
              <a:t>cách</a:t>
            </a:r>
            <a:r>
              <a:rPr lang="en-US" dirty="0">
                <a:latin typeface="Work Sans Light" pitchFamily="2" charset="0"/>
              </a:rPr>
              <a:t> </a:t>
            </a:r>
            <a:r>
              <a:rPr lang="en-US" dirty="0" err="1">
                <a:latin typeface="Work Sans Light" pitchFamily="2" charset="0"/>
              </a:rPr>
              <a:t>mạng</a:t>
            </a:r>
            <a:r>
              <a:rPr lang="en-US" dirty="0">
                <a:latin typeface="Work Sans Light" pitchFamily="2" charset="0"/>
              </a:rPr>
              <a:t> ở </a:t>
            </a:r>
            <a:r>
              <a:rPr lang="en-US" dirty="0" err="1">
                <a:latin typeface="Work Sans Light" pitchFamily="2" charset="0"/>
              </a:rPr>
              <a:t>miền</a:t>
            </a:r>
            <a:r>
              <a:rPr lang="en-US" dirty="0">
                <a:latin typeface="Work Sans Light" pitchFamily="2" charset="0"/>
              </a:rPr>
              <a:t> </a:t>
            </a:r>
            <a:r>
              <a:rPr lang="en-US" dirty="0" err="1">
                <a:latin typeface="Work Sans Light" pitchFamily="2" charset="0"/>
              </a:rPr>
              <a:t>nam</a:t>
            </a:r>
            <a:r>
              <a:rPr lang="en-US" dirty="0">
                <a:latin typeface="Work Sans Light" pitchFamily="2" charset="0"/>
              </a:rPr>
              <a:t> </a:t>
            </a:r>
            <a:r>
              <a:rPr lang="en-US" dirty="0" err="1">
                <a:latin typeface="Work Sans Light" pitchFamily="2" charset="0"/>
              </a:rPr>
              <a:t>và</a:t>
            </a:r>
            <a:r>
              <a:rPr lang="en-US" dirty="0">
                <a:latin typeface="Work Sans Light" pitchFamily="2" charset="0"/>
              </a:rPr>
              <a:t> </a:t>
            </a:r>
            <a:r>
              <a:rPr lang="en-US" dirty="0" err="1">
                <a:latin typeface="Work Sans Light" pitchFamily="2" charset="0"/>
              </a:rPr>
              <a:t>tổ</a:t>
            </a:r>
            <a:r>
              <a:rPr lang="en-US" dirty="0">
                <a:latin typeface="Work Sans Light" pitchFamily="2" charset="0"/>
              </a:rPr>
              <a:t> </a:t>
            </a:r>
            <a:r>
              <a:rPr lang="en-US" dirty="0" err="1">
                <a:latin typeface="Work Sans Light" pitchFamily="2" charset="0"/>
              </a:rPr>
              <a:t>chức</a:t>
            </a:r>
            <a:r>
              <a:rPr lang="en-US" dirty="0">
                <a:latin typeface="Work Sans Light" pitchFamily="2" charset="0"/>
              </a:rPr>
              <a:t> </a:t>
            </a:r>
            <a:r>
              <a:rPr lang="en-US" dirty="0" err="1">
                <a:latin typeface="Work Sans Light" pitchFamily="2" charset="0"/>
              </a:rPr>
              <a:t>xây</a:t>
            </a:r>
            <a:r>
              <a:rPr lang="en-US" dirty="0">
                <a:latin typeface="Work Sans Light" pitchFamily="2" charset="0"/>
              </a:rPr>
              <a:t> </a:t>
            </a:r>
            <a:r>
              <a:rPr lang="en-US" dirty="0" err="1">
                <a:latin typeface="Work Sans Light" pitchFamily="2" charset="0"/>
              </a:rPr>
              <a:t>dựng</a:t>
            </a:r>
            <a:r>
              <a:rPr lang="en-US" dirty="0">
                <a:latin typeface="Work Sans Light" pitchFamily="2" charset="0"/>
              </a:rPr>
              <a:t> </a:t>
            </a:r>
            <a:r>
              <a:rPr lang="en-US" dirty="0" err="1">
                <a:latin typeface="Work Sans Light" pitchFamily="2" charset="0"/>
              </a:rPr>
              <a:t>lực</a:t>
            </a:r>
            <a:r>
              <a:rPr lang="en-US" dirty="0">
                <a:latin typeface="Work Sans Light" pitchFamily="2" charset="0"/>
              </a:rPr>
              <a:t> </a:t>
            </a:r>
            <a:r>
              <a:rPr lang="en-US" dirty="0" err="1">
                <a:latin typeface="Work Sans Light" pitchFamily="2" charset="0"/>
              </a:rPr>
              <a:t>lượng</a:t>
            </a:r>
            <a:r>
              <a:rPr lang="en-US" dirty="0">
                <a:latin typeface="Work Sans Light" pitchFamily="2" charset="0"/>
              </a:rPr>
              <a:t> </a:t>
            </a:r>
            <a:r>
              <a:rPr lang="en-US" dirty="0" err="1">
                <a:latin typeface="Work Sans Light" pitchFamily="2" charset="0"/>
              </a:rPr>
              <a:t>chiến</a:t>
            </a:r>
            <a:r>
              <a:rPr lang="en-US" dirty="0">
                <a:latin typeface="Work Sans Light" pitchFamily="2" charset="0"/>
              </a:rPr>
              <a:t> </a:t>
            </a:r>
            <a:r>
              <a:rPr lang="en-US" dirty="0" err="1">
                <a:latin typeface="Work Sans Light" pitchFamily="2" charset="0"/>
              </a:rPr>
              <a:t>đấu</a:t>
            </a:r>
            <a:r>
              <a:rPr lang="en-US" dirty="0">
                <a:latin typeface="Work Sans Light" pitchFamily="2" charset="0"/>
              </a:rPr>
              <a:t> </a:t>
            </a:r>
            <a:r>
              <a:rPr lang="en-US" dirty="0" err="1">
                <a:latin typeface="Work Sans Light" pitchFamily="2" charset="0"/>
              </a:rPr>
              <a:t>trong</a:t>
            </a:r>
            <a:r>
              <a:rPr lang="en-US" dirty="0">
                <a:latin typeface="Work Sans Light" pitchFamily="2" charset="0"/>
              </a:rPr>
              <a:t> </a:t>
            </a:r>
            <a:r>
              <a:rPr lang="en-US" dirty="0" err="1">
                <a:latin typeface="Work Sans Light" pitchFamily="2" charset="0"/>
              </a:rPr>
              <a:t>cả</a:t>
            </a:r>
            <a:r>
              <a:rPr lang="en-US" dirty="0">
                <a:latin typeface="Work Sans Light" pitchFamily="2" charset="0"/>
              </a:rPr>
              <a:t> </a:t>
            </a:r>
            <a:r>
              <a:rPr lang="en-US" dirty="0" err="1">
                <a:latin typeface="Work Sans Light" pitchFamily="2" charset="0"/>
              </a:rPr>
              <a:t>nươc</a:t>
            </a:r>
            <a:endParaRPr lang="en-US" dirty="0">
              <a:latin typeface="Work Sans Light" pitchFamily="2" charset="0"/>
            </a:endParaRPr>
          </a:p>
        </p:txBody>
      </p:sp>
      <p:grpSp>
        <p:nvGrpSpPr>
          <p:cNvPr id="30" name="Group 9">
            <a:extLst>
              <a:ext uri="{FF2B5EF4-FFF2-40B4-BE49-F238E27FC236}">
                <a16:creationId xmlns:a16="http://schemas.microsoft.com/office/drawing/2014/main" id="{A4169227-7137-4518-86B3-42AA5761547A}"/>
              </a:ext>
            </a:extLst>
          </p:cNvPr>
          <p:cNvGrpSpPr/>
          <p:nvPr/>
        </p:nvGrpSpPr>
        <p:grpSpPr>
          <a:xfrm>
            <a:off x="3197392" y="3592588"/>
            <a:ext cx="4975985" cy="766914"/>
            <a:chOff x="0" y="0"/>
            <a:chExt cx="8471392" cy="2599261"/>
          </a:xfrm>
        </p:grpSpPr>
        <p:sp>
          <p:nvSpPr>
            <p:cNvPr id="31" name="Freeform 10">
              <a:extLst>
                <a:ext uri="{FF2B5EF4-FFF2-40B4-BE49-F238E27FC236}">
                  <a16:creationId xmlns:a16="http://schemas.microsoft.com/office/drawing/2014/main" id="{EA6BB9B6-C5D7-4BA0-8925-EC68E6C5E38B}"/>
                </a:ext>
              </a:extLst>
            </p:cNvPr>
            <p:cNvSpPr/>
            <p:nvPr/>
          </p:nvSpPr>
          <p:spPr>
            <a:xfrm>
              <a:off x="0" y="-2540"/>
              <a:ext cx="8473932" cy="2599261"/>
            </a:xfrm>
            <a:custGeom>
              <a:avLst/>
              <a:gdLst/>
              <a:ahLst/>
              <a:cxnLst/>
              <a:rect l="l" t="t" r="r" b="b"/>
              <a:pathLst>
                <a:path w="8473932" h="2599261">
                  <a:moveTo>
                    <a:pt x="7968472" y="2577671"/>
                  </a:moveTo>
                  <a:cubicBezTo>
                    <a:pt x="7962122" y="2584021"/>
                    <a:pt x="7950691" y="2585291"/>
                    <a:pt x="7943072" y="2584021"/>
                  </a:cubicBezTo>
                  <a:cubicBezTo>
                    <a:pt x="7887191" y="2581481"/>
                    <a:pt x="7832582" y="2581481"/>
                    <a:pt x="7776702" y="2580211"/>
                  </a:cubicBezTo>
                  <a:cubicBezTo>
                    <a:pt x="7581122" y="2578941"/>
                    <a:pt x="7385541" y="2587831"/>
                    <a:pt x="7189962" y="2590371"/>
                  </a:cubicBezTo>
                  <a:cubicBezTo>
                    <a:pt x="7026132" y="2592911"/>
                    <a:pt x="6861032" y="2594181"/>
                    <a:pt x="6697202" y="2595451"/>
                  </a:cubicBezTo>
                  <a:cubicBezTo>
                    <a:pt x="4761161" y="2596721"/>
                    <a:pt x="2099482" y="2597991"/>
                    <a:pt x="1555750" y="2597991"/>
                  </a:cubicBezTo>
                  <a:cubicBezTo>
                    <a:pt x="1362710" y="2597991"/>
                    <a:pt x="1168400" y="2599261"/>
                    <a:pt x="975360" y="2599261"/>
                  </a:cubicBezTo>
                  <a:cubicBezTo>
                    <a:pt x="844550" y="2599261"/>
                    <a:pt x="712470" y="2599261"/>
                    <a:pt x="581660" y="2599261"/>
                  </a:cubicBezTo>
                  <a:cubicBezTo>
                    <a:pt x="449580" y="2599261"/>
                    <a:pt x="317500" y="2596721"/>
                    <a:pt x="194310" y="2540841"/>
                  </a:cubicBezTo>
                  <a:cubicBezTo>
                    <a:pt x="109220" y="2501471"/>
                    <a:pt x="33020" y="2435431"/>
                    <a:pt x="29210" y="2336371"/>
                  </a:cubicBezTo>
                  <a:cubicBezTo>
                    <a:pt x="27940" y="2297001"/>
                    <a:pt x="26670" y="2256361"/>
                    <a:pt x="25400" y="2216991"/>
                  </a:cubicBezTo>
                  <a:cubicBezTo>
                    <a:pt x="21590" y="2029031"/>
                    <a:pt x="15240" y="1839801"/>
                    <a:pt x="10160" y="1650571"/>
                  </a:cubicBezTo>
                  <a:cubicBezTo>
                    <a:pt x="5080" y="1485471"/>
                    <a:pt x="0" y="965748"/>
                    <a:pt x="0" y="626110"/>
                  </a:cubicBezTo>
                  <a:cubicBezTo>
                    <a:pt x="0" y="509270"/>
                    <a:pt x="3810" y="391160"/>
                    <a:pt x="15240" y="274320"/>
                  </a:cubicBezTo>
                  <a:cubicBezTo>
                    <a:pt x="19050" y="231140"/>
                    <a:pt x="12700" y="186690"/>
                    <a:pt x="27940" y="144780"/>
                  </a:cubicBezTo>
                  <a:cubicBezTo>
                    <a:pt x="50800" y="83820"/>
                    <a:pt x="115570" y="54610"/>
                    <a:pt x="175260" y="38100"/>
                  </a:cubicBezTo>
                  <a:cubicBezTo>
                    <a:pt x="278130" y="10160"/>
                    <a:pt x="389890" y="8890"/>
                    <a:pt x="495300" y="11430"/>
                  </a:cubicBezTo>
                  <a:cubicBezTo>
                    <a:pt x="678180" y="16510"/>
                    <a:pt x="7875762" y="0"/>
                    <a:pt x="7983712" y="5080"/>
                  </a:cubicBezTo>
                  <a:cubicBezTo>
                    <a:pt x="8108172" y="11430"/>
                    <a:pt x="8244062" y="31750"/>
                    <a:pt x="8349472" y="102870"/>
                  </a:cubicBezTo>
                  <a:cubicBezTo>
                    <a:pt x="8388842" y="129540"/>
                    <a:pt x="8423132" y="163830"/>
                    <a:pt x="8443452" y="207010"/>
                  </a:cubicBezTo>
                  <a:cubicBezTo>
                    <a:pt x="8459962" y="241300"/>
                    <a:pt x="8463772" y="276860"/>
                    <a:pt x="8463772" y="314960"/>
                  </a:cubicBezTo>
                  <a:cubicBezTo>
                    <a:pt x="8461232" y="515620"/>
                    <a:pt x="8473932" y="1733121"/>
                    <a:pt x="8467582" y="1876631"/>
                  </a:cubicBezTo>
                  <a:cubicBezTo>
                    <a:pt x="8461232" y="1996011"/>
                    <a:pt x="8451072" y="2115391"/>
                    <a:pt x="8435832" y="2233501"/>
                  </a:cubicBezTo>
                  <a:cubicBezTo>
                    <a:pt x="8432022" y="2263981"/>
                    <a:pt x="8430752" y="2295731"/>
                    <a:pt x="8421862" y="2324941"/>
                  </a:cubicBezTo>
                  <a:cubicBezTo>
                    <a:pt x="8405352" y="2378281"/>
                    <a:pt x="8369792" y="2424001"/>
                    <a:pt x="8327882" y="2459561"/>
                  </a:cubicBezTo>
                  <a:cubicBezTo>
                    <a:pt x="8223742" y="2547191"/>
                    <a:pt x="8080232" y="2584021"/>
                    <a:pt x="7946882" y="2585291"/>
                  </a:cubicBezTo>
                  <a:cubicBezTo>
                    <a:pt x="7922752" y="2585291"/>
                    <a:pt x="7950692" y="2568781"/>
                    <a:pt x="7962122" y="2568781"/>
                  </a:cubicBezTo>
                  <a:cubicBezTo>
                    <a:pt x="8090392" y="2568781"/>
                    <a:pt x="8230092" y="2531951"/>
                    <a:pt x="8321532" y="2436701"/>
                  </a:cubicBezTo>
                  <a:cubicBezTo>
                    <a:pt x="8359632" y="2396061"/>
                    <a:pt x="8387572" y="2345261"/>
                    <a:pt x="8393922" y="2289381"/>
                  </a:cubicBezTo>
                  <a:cubicBezTo>
                    <a:pt x="8396462" y="2263981"/>
                    <a:pt x="8399002" y="2239851"/>
                    <a:pt x="8401542" y="2214451"/>
                  </a:cubicBezTo>
                  <a:cubicBezTo>
                    <a:pt x="8470122" y="1654381"/>
                    <a:pt x="8426942" y="382270"/>
                    <a:pt x="8426942" y="320040"/>
                  </a:cubicBezTo>
                  <a:cubicBezTo>
                    <a:pt x="8426942" y="275590"/>
                    <a:pt x="8419322" y="233680"/>
                    <a:pt x="8396462" y="195580"/>
                  </a:cubicBezTo>
                  <a:cubicBezTo>
                    <a:pt x="8371062" y="153670"/>
                    <a:pt x="8330422" y="121920"/>
                    <a:pt x="8287242" y="97790"/>
                  </a:cubicBezTo>
                  <a:cubicBezTo>
                    <a:pt x="8145002" y="19050"/>
                    <a:pt x="7977362" y="19050"/>
                    <a:pt x="7818612" y="20320"/>
                  </a:cubicBezTo>
                  <a:cubicBezTo>
                    <a:pt x="7648432" y="21590"/>
                    <a:pt x="1653540" y="41910"/>
                    <a:pt x="1437640" y="41910"/>
                  </a:cubicBezTo>
                  <a:cubicBezTo>
                    <a:pt x="1176020" y="41910"/>
                    <a:pt x="915670" y="38100"/>
                    <a:pt x="654050" y="31750"/>
                  </a:cubicBezTo>
                  <a:cubicBezTo>
                    <a:pt x="593090" y="31750"/>
                    <a:pt x="533400" y="29210"/>
                    <a:pt x="472440" y="27940"/>
                  </a:cubicBezTo>
                  <a:cubicBezTo>
                    <a:pt x="372110" y="25400"/>
                    <a:pt x="261620" y="24130"/>
                    <a:pt x="165100" y="55880"/>
                  </a:cubicBezTo>
                  <a:cubicBezTo>
                    <a:pt x="111760" y="73660"/>
                    <a:pt x="69850" y="106680"/>
                    <a:pt x="57150" y="163830"/>
                  </a:cubicBezTo>
                  <a:cubicBezTo>
                    <a:pt x="48260" y="205740"/>
                    <a:pt x="52070" y="251460"/>
                    <a:pt x="48260" y="294640"/>
                  </a:cubicBezTo>
                  <a:cubicBezTo>
                    <a:pt x="33020" y="482600"/>
                    <a:pt x="35560" y="671830"/>
                    <a:pt x="40640" y="1236128"/>
                  </a:cubicBezTo>
                  <a:cubicBezTo>
                    <a:pt x="45720" y="1589611"/>
                    <a:pt x="52070" y="1791541"/>
                    <a:pt x="57150" y="1992201"/>
                  </a:cubicBezTo>
                  <a:cubicBezTo>
                    <a:pt x="60960" y="2105231"/>
                    <a:pt x="63500" y="2218261"/>
                    <a:pt x="67310" y="2331291"/>
                  </a:cubicBezTo>
                  <a:cubicBezTo>
                    <a:pt x="71120" y="2446861"/>
                    <a:pt x="176530" y="2514171"/>
                    <a:pt x="275590" y="2548461"/>
                  </a:cubicBezTo>
                  <a:cubicBezTo>
                    <a:pt x="356870" y="2576401"/>
                    <a:pt x="441960" y="2585291"/>
                    <a:pt x="527050" y="2585291"/>
                  </a:cubicBezTo>
                  <a:cubicBezTo>
                    <a:pt x="615950" y="2585291"/>
                    <a:pt x="703580" y="2585291"/>
                    <a:pt x="792480" y="2585291"/>
                  </a:cubicBezTo>
                  <a:cubicBezTo>
                    <a:pt x="962660" y="2585291"/>
                    <a:pt x="1131570" y="2585291"/>
                    <a:pt x="1301750" y="2584021"/>
                  </a:cubicBezTo>
                  <a:cubicBezTo>
                    <a:pt x="1504950" y="2584021"/>
                    <a:pt x="1708150" y="2582751"/>
                    <a:pt x="4050278" y="2581481"/>
                  </a:cubicBezTo>
                  <a:cubicBezTo>
                    <a:pt x="6480506" y="2580211"/>
                    <a:pt x="6811502" y="2578941"/>
                    <a:pt x="6996922" y="2577671"/>
                  </a:cubicBezTo>
                  <a:cubicBezTo>
                    <a:pt x="7117572" y="2576401"/>
                    <a:pt x="7238222" y="2575131"/>
                    <a:pt x="7358872" y="2571321"/>
                  </a:cubicBezTo>
                  <a:cubicBezTo>
                    <a:pt x="7560802" y="2563701"/>
                    <a:pt x="7764002" y="2559891"/>
                    <a:pt x="7965932" y="2567511"/>
                  </a:cubicBezTo>
                  <a:cubicBezTo>
                    <a:pt x="7974822" y="2568781"/>
                    <a:pt x="7973552" y="2572591"/>
                    <a:pt x="7968472" y="2577671"/>
                  </a:cubicBezTo>
                  <a:close/>
                </a:path>
              </a:pathLst>
            </a:custGeom>
            <a:solidFill>
              <a:srgbClr val="000000"/>
            </a:solidFill>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546-CAD4-416E-929D-F7A3DBCE6D71}"/>
              </a:ext>
            </a:extLst>
          </p:cNvPr>
          <p:cNvSpPr>
            <a:spLocks noGrp="1"/>
          </p:cNvSpPr>
          <p:nvPr>
            <p:ph type="title"/>
          </p:nvPr>
        </p:nvSpPr>
        <p:spPr>
          <a:xfrm>
            <a:off x="894550" y="408343"/>
            <a:ext cx="5995200" cy="798157"/>
          </a:xfrm>
        </p:spPr>
        <p:txBody>
          <a:bodyPr/>
          <a:lstStyle/>
          <a:p>
            <a:r>
              <a:rPr lang="en-US" sz="3000" dirty="0"/>
              <a:t>Danh </a:t>
            </a:r>
            <a:r>
              <a:rPr lang="en-US" sz="3000" dirty="0" err="1"/>
              <a:t>mục</a:t>
            </a:r>
            <a:r>
              <a:rPr lang="en-US" sz="3000" dirty="0"/>
              <a:t> </a:t>
            </a:r>
            <a:r>
              <a:rPr lang="en-US" sz="3000" dirty="0" err="1"/>
              <a:t>tài</a:t>
            </a:r>
            <a:r>
              <a:rPr lang="en-US" sz="3000" dirty="0"/>
              <a:t> </a:t>
            </a:r>
            <a:r>
              <a:rPr lang="en-US" sz="3000" dirty="0" err="1"/>
              <a:t>liệu</a:t>
            </a:r>
            <a:r>
              <a:rPr lang="en-US" sz="3000" dirty="0"/>
              <a:t> </a:t>
            </a:r>
            <a:r>
              <a:rPr lang="en-US" sz="3000" dirty="0" err="1"/>
              <a:t>tham</a:t>
            </a:r>
            <a:r>
              <a:rPr lang="en-US" sz="3000" dirty="0"/>
              <a:t> </a:t>
            </a:r>
            <a:r>
              <a:rPr lang="en-US" sz="3000" dirty="0" err="1"/>
              <a:t>khảo</a:t>
            </a:r>
            <a:endParaRPr lang="en-US" sz="3000" dirty="0"/>
          </a:p>
        </p:txBody>
      </p:sp>
      <p:sp>
        <p:nvSpPr>
          <p:cNvPr id="3" name="Slide Number Placeholder 2">
            <a:extLst>
              <a:ext uri="{FF2B5EF4-FFF2-40B4-BE49-F238E27FC236}">
                <a16:creationId xmlns:a16="http://schemas.microsoft.com/office/drawing/2014/main" id="{63353C5A-9A6F-446F-8D61-57A924FA96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TextBox 4">
            <a:extLst>
              <a:ext uri="{FF2B5EF4-FFF2-40B4-BE49-F238E27FC236}">
                <a16:creationId xmlns:a16="http://schemas.microsoft.com/office/drawing/2014/main" id="{2E7464A1-107A-4E3E-884A-7E6F357A3FDF}"/>
              </a:ext>
            </a:extLst>
          </p:cNvPr>
          <p:cNvSpPr txBox="1"/>
          <p:nvPr/>
        </p:nvSpPr>
        <p:spPr>
          <a:xfrm>
            <a:off x="946950" y="1322704"/>
            <a:ext cx="7302500" cy="3539430"/>
          </a:xfrm>
          <a:prstGeom prst="rect">
            <a:avLst/>
          </a:prstGeom>
          <a:noFill/>
        </p:spPr>
        <p:txBody>
          <a:bodyPr wrap="square">
            <a:spAutoFit/>
          </a:bodyPr>
          <a:lstStyle/>
          <a:p>
            <a:pPr marL="342900" indent="-342900" algn="just">
              <a:buFont typeface="+mj-lt"/>
              <a:buAutoNum type="arabicPeriod"/>
            </a:pPr>
            <a:r>
              <a:rPr lang="nl-NL" sz="1600" dirty="0">
                <a:latin typeface="Work Sans Light" pitchFamily="2" charset="0"/>
              </a:rPr>
              <a:t>Ban Ch</a:t>
            </a:r>
            <a:r>
              <a:rPr lang="vi-VN" sz="1600" dirty="0">
                <a:latin typeface="Work Sans Light" pitchFamily="2" charset="0"/>
              </a:rPr>
              <a:t>ỉ</a:t>
            </a:r>
            <a:r>
              <a:rPr lang="nl-NL" sz="1600" dirty="0">
                <a:latin typeface="Work Sans Light" pitchFamily="2" charset="0"/>
              </a:rPr>
              <a:t> đ</a:t>
            </a:r>
            <a:r>
              <a:rPr lang="vi-VN" sz="1600" dirty="0">
                <a:latin typeface="Work Sans Light" pitchFamily="2" charset="0"/>
              </a:rPr>
              <a:t>ạ</a:t>
            </a:r>
            <a:r>
              <a:rPr lang="nl-NL" sz="1600" dirty="0">
                <a:latin typeface="Work Sans Light" pitchFamily="2" charset="0"/>
              </a:rPr>
              <a:t>o T</a:t>
            </a:r>
            <a:r>
              <a:rPr lang="vi-VN" sz="1600" dirty="0">
                <a:latin typeface="Work Sans Light" pitchFamily="2" charset="0"/>
              </a:rPr>
              <a:t>ổ</a:t>
            </a:r>
            <a:r>
              <a:rPr lang="nl-NL" sz="1600" dirty="0">
                <a:latin typeface="Work Sans Light" pitchFamily="2" charset="0"/>
              </a:rPr>
              <a:t>ng k</a:t>
            </a:r>
            <a:r>
              <a:rPr lang="vi-VN" sz="1600" dirty="0">
                <a:latin typeface="Work Sans Light" pitchFamily="2" charset="0"/>
              </a:rPr>
              <a:t>ế</a:t>
            </a:r>
            <a:r>
              <a:rPr lang="nl-NL" sz="1600" dirty="0">
                <a:latin typeface="Work Sans Light" pitchFamily="2" charset="0"/>
              </a:rPr>
              <a:t>t chi</a:t>
            </a:r>
            <a:r>
              <a:rPr lang="vi-VN" sz="1600" dirty="0">
                <a:latin typeface="Work Sans Light" pitchFamily="2" charset="0"/>
              </a:rPr>
              <a:t>ế</a:t>
            </a:r>
            <a:r>
              <a:rPr lang="nl-NL" sz="1600" dirty="0">
                <a:latin typeface="Work Sans Light" pitchFamily="2" charset="0"/>
              </a:rPr>
              <a:t>n tranh tr</a:t>
            </a:r>
            <a:r>
              <a:rPr lang="vi-VN" sz="1600" dirty="0">
                <a:latin typeface="Work Sans Light" pitchFamily="2" charset="0"/>
              </a:rPr>
              <a:t>ự</a:t>
            </a:r>
            <a:r>
              <a:rPr lang="nl-NL" sz="1600" dirty="0">
                <a:latin typeface="Work Sans Light" pitchFamily="2" charset="0"/>
              </a:rPr>
              <a:t>c thu</a:t>
            </a:r>
            <a:r>
              <a:rPr lang="vi-VN" sz="1600" dirty="0">
                <a:latin typeface="Work Sans Light" pitchFamily="2" charset="0"/>
              </a:rPr>
              <a:t>ộ</a:t>
            </a:r>
            <a:r>
              <a:rPr lang="nl-NL" sz="1600" dirty="0">
                <a:latin typeface="Work Sans Light" pitchFamily="2" charset="0"/>
              </a:rPr>
              <a:t>c B</a:t>
            </a:r>
            <a:r>
              <a:rPr lang="vi-VN" sz="1600" dirty="0">
                <a:latin typeface="Work Sans Light" pitchFamily="2" charset="0"/>
              </a:rPr>
              <a:t>ộ</a:t>
            </a:r>
            <a:r>
              <a:rPr lang="nl-NL" sz="1600" dirty="0">
                <a:latin typeface="Work Sans Light" pitchFamily="2" charset="0"/>
              </a:rPr>
              <a:t> Chính tr</a:t>
            </a:r>
            <a:r>
              <a:rPr lang="vi-VN" sz="1600" dirty="0">
                <a:latin typeface="Work Sans Light" pitchFamily="2" charset="0"/>
              </a:rPr>
              <a:t>ị</a:t>
            </a:r>
            <a:r>
              <a:rPr lang="nl-NL" sz="1600" dirty="0">
                <a:latin typeface="Work Sans Light" pitchFamily="2" charset="0"/>
              </a:rPr>
              <a:t>, Chi</a:t>
            </a:r>
            <a:r>
              <a:rPr lang="vi-VN" sz="1600" dirty="0">
                <a:latin typeface="Work Sans Light" pitchFamily="2" charset="0"/>
              </a:rPr>
              <a:t>ến tranh cách mạng Việt Nam 1945 - 1975</a:t>
            </a:r>
            <a:r>
              <a:rPr lang="nl-NL" sz="1600" dirty="0">
                <a:latin typeface="Work Sans Light" pitchFamily="2" charset="0"/>
              </a:rPr>
              <a:t>, Th</a:t>
            </a:r>
            <a:r>
              <a:rPr lang="vi-VN" sz="1600" dirty="0">
                <a:latin typeface="Work Sans Light" pitchFamily="2" charset="0"/>
              </a:rPr>
              <a:t>ắng lợi và bài học</a:t>
            </a:r>
            <a:r>
              <a:rPr lang="nl-NL" sz="1600" dirty="0">
                <a:latin typeface="Work Sans Light" pitchFamily="2" charset="0"/>
              </a:rPr>
              <a:t>, Nxb. Chính tr</a:t>
            </a:r>
            <a:r>
              <a:rPr lang="vi-VN" sz="1600" dirty="0">
                <a:latin typeface="Work Sans Light" pitchFamily="2" charset="0"/>
              </a:rPr>
              <a:t>ị quốc gia, H</a:t>
            </a:r>
            <a:r>
              <a:rPr lang="en-US" sz="1600" dirty="0">
                <a:latin typeface="Work Sans Light" pitchFamily="2" charset="0"/>
              </a:rPr>
              <a:t>,</a:t>
            </a:r>
            <a:r>
              <a:rPr lang="nl-NL" sz="1600" dirty="0">
                <a:latin typeface="Work Sans Light" pitchFamily="2" charset="0"/>
              </a:rPr>
              <a:t> 2000.</a:t>
            </a:r>
            <a:endParaRPr lang="pt-BR" sz="1600" dirty="0">
              <a:latin typeface="Work Sans Light" pitchFamily="2" charset="0"/>
            </a:endParaRPr>
          </a:p>
          <a:p>
            <a:pPr marL="342900" indent="-342900" algn="just">
              <a:buFont typeface="+mj-lt"/>
              <a:buAutoNum type="arabicPeriod"/>
            </a:pPr>
            <a:r>
              <a:rPr lang="nl-NL" sz="1600" dirty="0">
                <a:latin typeface="Work Sans Light" pitchFamily="2" charset="0"/>
              </a:rPr>
              <a:t>Ban Ch</a:t>
            </a:r>
            <a:r>
              <a:rPr lang="vi-VN" sz="1600" dirty="0">
                <a:latin typeface="Work Sans Light" pitchFamily="2" charset="0"/>
              </a:rPr>
              <a:t>ỉ</a:t>
            </a:r>
            <a:r>
              <a:rPr lang="nl-NL" sz="1600" dirty="0">
                <a:latin typeface="Work Sans Light" pitchFamily="2" charset="0"/>
              </a:rPr>
              <a:t> đ</a:t>
            </a:r>
            <a:r>
              <a:rPr lang="vi-VN" sz="1600" dirty="0">
                <a:latin typeface="Work Sans Light" pitchFamily="2" charset="0"/>
              </a:rPr>
              <a:t>ạ</a:t>
            </a:r>
            <a:r>
              <a:rPr lang="nl-NL" sz="1600" dirty="0">
                <a:latin typeface="Work Sans Light" pitchFamily="2" charset="0"/>
              </a:rPr>
              <a:t>o T</a:t>
            </a:r>
            <a:r>
              <a:rPr lang="vi-VN" sz="1600" dirty="0">
                <a:latin typeface="Work Sans Light" pitchFamily="2" charset="0"/>
              </a:rPr>
              <a:t>ổ</a:t>
            </a:r>
            <a:r>
              <a:rPr lang="nl-NL" sz="1600" dirty="0">
                <a:latin typeface="Work Sans Light" pitchFamily="2" charset="0"/>
              </a:rPr>
              <a:t>ng k</a:t>
            </a:r>
            <a:r>
              <a:rPr lang="vi-VN" sz="1600" dirty="0">
                <a:latin typeface="Work Sans Light" pitchFamily="2" charset="0"/>
              </a:rPr>
              <a:t>ế</a:t>
            </a:r>
            <a:r>
              <a:rPr lang="nl-NL" sz="1600" dirty="0">
                <a:latin typeface="Work Sans Light" pitchFamily="2" charset="0"/>
              </a:rPr>
              <a:t>t chi</a:t>
            </a:r>
            <a:r>
              <a:rPr lang="vi-VN" sz="1600" dirty="0">
                <a:latin typeface="Work Sans Light" pitchFamily="2" charset="0"/>
              </a:rPr>
              <a:t>ế</a:t>
            </a:r>
            <a:r>
              <a:rPr lang="nl-NL" sz="1600" dirty="0">
                <a:latin typeface="Work Sans Light" pitchFamily="2" charset="0"/>
              </a:rPr>
              <a:t>n tranh tr</a:t>
            </a:r>
            <a:r>
              <a:rPr lang="vi-VN" sz="1600" dirty="0">
                <a:latin typeface="Work Sans Light" pitchFamily="2" charset="0"/>
              </a:rPr>
              <a:t>ự</a:t>
            </a:r>
            <a:r>
              <a:rPr lang="nl-NL" sz="1600" dirty="0">
                <a:latin typeface="Work Sans Light" pitchFamily="2" charset="0"/>
              </a:rPr>
              <a:t>c thu</a:t>
            </a:r>
            <a:r>
              <a:rPr lang="vi-VN" sz="1600" dirty="0">
                <a:latin typeface="Work Sans Light" pitchFamily="2" charset="0"/>
              </a:rPr>
              <a:t>ộ</a:t>
            </a:r>
            <a:r>
              <a:rPr lang="nl-NL" sz="1600" dirty="0">
                <a:latin typeface="Work Sans Light" pitchFamily="2" charset="0"/>
              </a:rPr>
              <a:t>c B</a:t>
            </a:r>
            <a:r>
              <a:rPr lang="vi-VN" sz="1600" dirty="0">
                <a:latin typeface="Work Sans Light" pitchFamily="2" charset="0"/>
              </a:rPr>
              <a:t>ộ</a:t>
            </a:r>
            <a:r>
              <a:rPr lang="nl-NL" sz="1600" dirty="0">
                <a:latin typeface="Work Sans Light" pitchFamily="2" charset="0"/>
              </a:rPr>
              <a:t> Chính tr</a:t>
            </a:r>
            <a:r>
              <a:rPr lang="vi-VN" sz="1600" dirty="0">
                <a:latin typeface="Work Sans Light" pitchFamily="2" charset="0"/>
              </a:rPr>
              <a:t>ị</a:t>
            </a:r>
            <a:r>
              <a:rPr lang="nl-NL" sz="1600" dirty="0">
                <a:latin typeface="Work Sans Light" pitchFamily="2" charset="0"/>
              </a:rPr>
              <a:t>: T</a:t>
            </a:r>
            <a:r>
              <a:rPr lang="vi-VN" sz="1600" dirty="0">
                <a:latin typeface="Work Sans Light" pitchFamily="2" charset="0"/>
              </a:rPr>
              <a:t>ổng kết cuộc kháng chiến chống thực dân Pháp - Thắng lợi và bài học</a:t>
            </a:r>
            <a:r>
              <a:rPr lang="nl-NL" sz="1600" dirty="0">
                <a:latin typeface="Work Sans Light" pitchFamily="2" charset="0"/>
              </a:rPr>
              <a:t>, Nxb. Chính tr</a:t>
            </a:r>
            <a:r>
              <a:rPr lang="vi-VN" sz="1600" dirty="0">
                <a:latin typeface="Work Sans Light" pitchFamily="2" charset="0"/>
              </a:rPr>
              <a:t>ị quốc gia, H</a:t>
            </a:r>
            <a:r>
              <a:rPr lang="en-US" sz="1600" dirty="0">
                <a:latin typeface="Work Sans Light" pitchFamily="2" charset="0"/>
              </a:rPr>
              <a:t>,</a:t>
            </a:r>
            <a:r>
              <a:rPr lang="nl-NL" sz="1600" dirty="0">
                <a:latin typeface="Work Sans Light" pitchFamily="2" charset="0"/>
              </a:rPr>
              <a:t> 1996. </a:t>
            </a:r>
            <a:endParaRPr lang="pt-BR" sz="1600" dirty="0">
              <a:latin typeface="Work Sans Light" pitchFamily="2" charset="0"/>
            </a:endParaRPr>
          </a:p>
          <a:p>
            <a:pPr marL="342900" indent="-342900" algn="just">
              <a:buFont typeface="+mj-lt"/>
              <a:buAutoNum type="arabicPeriod"/>
            </a:pPr>
            <a:r>
              <a:rPr lang="nl-NL" sz="1600" dirty="0">
                <a:latin typeface="Work Sans Light" pitchFamily="2" charset="0"/>
              </a:rPr>
              <a:t>Ban Ch</a:t>
            </a:r>
            <a:r>
              <a:rPr lang="vi-VN" sz="1600" dirty="0">
                <a:latin typeface="Work Sans Light" pitchFamily="2" charset="0"/>
              </a:rPr>
              <a:t>ỉ</a:t>
            </a:r>
            <a:r>
              <a:rPr lang="nl-NL" sz="1600" dirty="0">
                <a:latin typeface="Work Sans Light" pitchFamily="2" charset="0"/>
              </a:rPr>
              <a:t> đ</a:t>
            </a:r>
            <a:r>
              <a:rPr lang="vi-VN" sz="1600" dirty="0">
                <a:latin typeface="Work Sans Light" pitchFamily="2" charset="0"/>
              </a:rPr>
              <a:t>ạ</a:t>
            </a:r>
            <a:r>
              <a:rPr lang="nl-NL" sz="1600" dirty="0">
                <a:latin typeface="Work Sans Light" pitchFamily="2" charset="0"/>
              </a:rPr>
              <a:t>o T</a:t>
            </a:r>
            <a:r>
              <a:rPr lang="vi-VN" sz="1600" dirty="0">
                <a:latin typeface="Work Sans Light" pitchFamily="2" charset="0"/>
              </a:rPr>
              <a:t>ổng kết chiến tranh trực thuộc Bộ Chính trị: Tổng kết cuộc kháng chiến chống Mỹ cứu nước - Thắng lợi và bài học</a:t>
            </a:r>
            <a:r>
              <a:rPr lang="nl-NL" sz="1600" dirty="0">
                <a:latin typeface="Work Sans Light" pitchFamily="2" charset="0"/>
              </a:rPr>
              <a:t>, Nxb. </a:t>
            </a:r>
            <a:r>
              <a:rPr lang="en-US" sz="1600" dirty="0" err="1">
                <a:latin typeface="Work Sans Light" pitchFamily="2" charset="0"/>
              </a:rPr>
              <a:t>Chính</a:t>
            </a:r>
            <a:r>
              <a:rPr lang="en-US" sz="1600" dirty="0">
                <a:latin typeface="Work Sans Light" pitchFamily="2" charset="0"/>
              </a:rPr>
              <a:t> tr</a:t>
            </a:r>
            <a:r>
              <a:rPr lang="vi-VN" sz="1600" dirty="0">
                <a:latin typeface="Work Sans Light" pitchFamily="2" charset="0"/>
              </a:rPr>
              <a:t>ị quốc gia, H</a:t>
            </a:r>
            <a:r>
              <a:rPr lang="en-US" sz="1600" dirty="0">
                <a:latin typeface="Work Sans Light" pitchFamily="2" charset="0"/>
              </a:rPr>
              <a:t>, 1996. </a:t>
            </a:r>
          </a:p>
          <a:p>
            <a:pPr marL="342900" indent="-342900" algn="just">
              <a:buFont typeface="+mj-lt"/>
              <a:buAutoNum type="arabicPeriod"/>
            </a:pPr>
            <a:r>
              <a:rPr lang="pt-BR" sz="1600" dirty="0">
                <a:latin typeface="Work Sans Light" pitchFamily="2" charset="0"/>
              </a:rPr>
              <a:t>Lê Du</a:t>
            </a:r>
            <a:r>
              <a:rPr lang="vi-VN" sz="1600" dirty="0">
                <a:latin typeface="Work Sans Light" pitchFamily="2" charset="0"/>
              </a:rPr>
              <a:t>ẩn: Dưới lá cờ vẻ vang của Đảng, v</a:t>
            </a:r>
            <a:r>
              <a:rPr lang="pt-BR" sz="1600" dirty="0">
                <a:latin typeface="Work Sans Light" pitchFamily="2" charset="0"/>
              </a:rPr>
              <a:t>ì đ</a:t>
            </a:r>
            <a:r>
              <a:rPr lang="vi-VN" sz="1600" dirty="0">
                <a:latin typeface="Work Sans Light" pitchFamily="2" charset="0"/>
              </a:rPr>
              <a:t>ộ</a:t>
            </a:r>
            <a:r>
              <a:rPr lang="pt-BR" sz="1600" dirty="0">
                <a:latin typeface="Work Sans Light" pitchFamily="2" charset="0"/>
              </a:rPr>
              <a:t>c l</a:t>
            </a:r>
            <a:r>
              <a:rPr lang="vi-VN" sz="1600" dirty="0">
                <a:latin typeface="Work Sans Light" pitchFamily="2" charset="0"/>
              </a:rPr>
              <a:t>ậ</a:t>
            </a:r>
            <a:r>
              <a:rPr lang="pt-BR" sz="1600" dirty="0">
                <a:latin typeface="Work Sans Light" pitchFamily="2" charset="0"/>
              </a:rPr>
              <a:t>p t</a:t>
            </a:r>
            <a:r>
              <a:rPr lang="vi-VN" sz="1600" dirty="0">
                <a:latin typeface="Work Sans Light" pitchFamily="2" charset="0"/>
              </a:rPr>
              <a:t>ự</a:t>
            </a:r>
            <a:r>
              <a:rPr lang="pt-BR" sz="1600" dirty="0">
                <a:latin typeface="Work Sans Light" pitchFamily="2" charset="0"/>
              </a:rPr>
              <a:t> do, vì ch</a:t>
            </a:r>
            <a:r>
              <a:rPr lang="vi-VN" sz="1600" dirty="0">
                <a:latin typeface="Work Sans Light" pitchFamily="2" charset="0"/>
              </a:rPr>
              <a:t>ủ nghĩa xã hội, tiến lên giành những thắng lợi </a:t>
            </a:r>
            <a:r>
              <a:rPr lang="pt-BR" sz="1600" dirty="0">
                <a:latin typeface="Work Sans Light" pitchFamily="2" charset="0"/>
              </a:rPr>
              <a:t>m</a:t>
            </a:r>
            <a:r>
              <a:rPr lang="vi-VN" sz="1600" dirty="0">
                <a:latin typeface="Work Sans Light" pitchFamily="2" charset="0"/>
              </a:rPr>
              <a:t>ới, </a:t>
            </a:r>
            <a:r>
              <a:rPr lang="pt-BR" sz="1600" dirty="0">
                <a:latin typeface="Work Sans Light" pitchFamily="2" charset="0"/>
              </a:rPr>
              <a:t>Nxb.S</a:t>
            </a:r>
            <a:r>
              <a:rPr lang="vi-VN" sz="1600" dirty="0">
                <a:latin typeface="Work Sans Light" pitchFamily="2" charset="0"/>
              </a:rPr>
              <a:t>ự thật, H</a:t>
            </a:r>
            <a:r>
              <a:rPr lang="en-US" sz="1600" dirty="0">
                <a:latin typeface="Work Sans Light" pitchFamily="2" charset="0"/>
              </a:rPr>
              <a:t>, </a:t>
            </a:r>
            <a:r>
              <a:rPr lang="pt-BR" sz="1600" dirty="0">
                <a:latin typeface="Work Sans Light" pitchFamily="2" charset="0"/>
              </a:rPr>
              <a:t>1975.</a:t>
            </a:r>
            <a:endParaRPr lang="en-US" sz="1600" dirty="0">
              <a:latin typeface="Work Sans Light" pitchFamily="2" charset="0"/>
            </a:endParaRPr>
          </a:p>
          <a:p>
            <a:pPr marL="342900" indent="-342900" algn="just">
              <a:buFont typeface="+mj-lt"/>
              <a:buAutoNum type="arabicPeriod"/>
            </a:pPr>
            <a:r>
              <a:rPr lang="vi-VN" sz="1600" dirty="0">
                <a:latin typeface="Work Sans Light" pitchFamily="2" charset="0"/>
              </a:rPr>
              <a:t>Nguyễn Duy Quý: Những vấn đề lý luận về chủ nghĩa xã hội và con đường đi lên chủ nghĩa xã hội ở Việt Nam</a:t>
            </a:r>
            <a:r>
              <a:rPr lang="pt-BR" sz="1600" dirty="0">
                <a:latin typeface="Work Sans Light" pitchFamily="2" charset="0"/>
              </a:rPr>
              <a:t>, Nxb.Chính tr</a:t>
            </a:r>
            <a:r>
              <a:rPr lang="vi-VN" sz="1600" dirty="0">
                <a:latin typeface="Work Sans Light" pitchFamily="2" charset="0"/>
              </a:rPr>
              <a:t>ị quốc gia, H</a:t>
            </a:r>
            <a:r>
              <a:rPr lang="en-US" sz="1600" dirty="0">
                <a:latin typeface="Work Sans Light" pitchFamily="2" charset="0"/>
              </a:rPr>
              <a:t>, </a:t>
            </a:r>
            <a:r>
              <a:rPr lang="pt-BR" sz="1600" dirty="0">
                <a:latin typeface="Work Sans Light" pitchFamily="2" charset="0"/>
              </a:rPr>
              <a:t>1998.</a:t>
            </a:r>
            <a:endParaRPr lang="en-US" sz="1600" dirty="0">
              <a:latin typeface="Work Sans Light" pitchFamily="2" charset="0"/>
            </a:endParaRPr>
          </a:p>
        </p:txBody>
      </p:sp>
    </p:spTree>
    <p:extLst>
      <p:ext uri="{BB962C8B-B14F-4D97-AF65-F5344CB8AC3E}">
        <p14:creationId xmlns:p14="http://schemas.microsoft.com/office/powerpoint/2010/main" val="183589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428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340" name="Google Shape;340;p34"/>
          <p:cNvSpPr txBox="1">
            <a:spLocks noGrp="1"/>
          </p:cNvSpPr>
          <p:nvPr>
            <p:ph type="subTitle" idx="4294967295"/>
          </p:nvPr>
        </p:nvSpPr>
        <p:spPr>
          <a:xfrm>
            <a:off x="1046408" y="3032974"/>
            <a:ext cx="4286100" cy="592096"/>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a:latin typeface="Work Sans"/>
                <a:ea typeface="Work Sans"/>
                <a:cs typeface="Work Sans"/>
                <a:sym typeface="Work Sans"/>
              </a:rPr>
              <a:t>Any questions?</a:t>
            </a:r>
            <a:endParaRPr b="1" dirty="0">
              <a:latin typeface="Work Sans"/>
              <a:ea typeface="Work Sans"/>
              <a:cs typeface="Work Sans"/>
              <a:sym typeface="Work Sans"/>
            </a:endParaRPr>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93261" y="2196611"/>
            <a:ext cx="7216800" cy="1159800"/>
          </a:xfrm>
          <a:prstGeom prst="rect">
            <a:avLst/>
          </a:prstGeom>
        </p:spPr>
        <p:txBody>
          <a:bodyPr spcFirstLastPara="1" wrap="square" lIns="91425" tIns="91425" rIns="91425" bIns="91425" anchor="b" anchorCtr="0">
            <a:noAutofit/>
          </a:bodyPr>
          <a:lstStyle/>
          <a:p>
            <a:pPr marR="0" algn="just">
              <a:lnSpc>
                <a:spcPct val="107000"/>
              </a:lnSpc>
              <a:spcBef>
                <a:spcPts val="300"/>
              </a:spcBef>
              <a:spcAft>
                <a:spcPts val="300"/>
              </a:spcAft>
            </a:pPr>
            <a:r>
              <a:rPr lang="vi-VN" sz="2400" dirty="0"/>
              <a:t>Lãnh đạo xây dựng chủ nghĩa xã hội ở miền Bắc và kháng chiến chống đế quốc Mỹ xâm lược, giải phóng miền Nam, thống nhất đất nước (1954-1975)</a:t>
            </a:r>
            <a:endParaRPr lang="en-US" sz="2400" dirty="0"/>
          </a:p>
        </p:txBody>
      </p:sp>
      <p:sp>
        <p:nvSpPr>
          <p:cNvPr id="92" name="Google Shape;92;p15"/>
          <p:cNvSpPr txBox="1">
            <a:spLocks noGrp="1"/>
          </p:cNvSpPr>
          <p:nvPr>
            <p:ph type="subTitle" idx="1"/>
          </p:nvPr>
        </p:nvSpPr>
        <p:spPr>
          <a:xfrm>
            <a:off x="893261" y="3356411"/>
            <a:ext cx="7449713" cy="784800"/>
          </a:xfrm>
          <a:prstGeom prst="rect">
            <a:avLst/>
          </a:prstGeom>
        </p:spPr>
        <p:txBody>
          <a:bodyPr spcFirstLastPara="1" wrap="square" lIns="91425" tIns="91425" rIns="91425" bIns="91425" anchor="t" anchorCtr="0">
            <a:noAutofit/>
          </a:bodyPr>
          <a:lstStyle/>
          <a:p>
            <a:pPr marL="0" indent="0"/>
            <a:r>
              <a:rPr lang="en-US" dirty="0" smtClean="0"/>
              <a:t>2.2.2</a:t>
            </a:r>
            <a:r>
              <a:rPr lang="en-US" dirty="0"/>
              <a:t>. </a:t>
            </a:r>
            <a:r>
              <a:rPr lang="en-US" dirty="0" err="1"/>
              <a:t>Lãnh</a:t>
            </a:r>
            <a:r>
              <a:rPr lang="en-US" dirty="0"/>
              <a:t> </a:t>
            </a:r>
            <a:r>
              <a:rPr lang="en-US" dirty="0" err="1"/>
              <a:t>đạo</a:t>
            </a:r>
            <a:r>
              <a:rPr lang="en-US" dirty="0"/>
              <a:t> </a:t>
            </a:r>
            <a:r>
              <a:rPr lang="en-US" dirty="0" err="1"/>
              <a:t>cách</a:t>
            </a:r>
            <a:r>
              <a:rPr lang="en-US" dirty="0"/>
              <a:t> </a:t>
            </a:r>
            <a:r>
              <a:rPr lang="en-US" dirty="0" err="1"/>
              <a:t>mạng</a:t>
            </a:r>
            <a:r>
              <a:rPr lang="en-US" dirty="0"/>
              <a:t> </a:t>
            </a:r>
            <a:r>
              <a:rPr lang="en-US" dirty="0" err="1"/>
              <a:t>cả</a:t>
            </a:r>
            <a:r>
              <a:rPr lang="en-US" dirty="0"/>
              <a:t> </a:t>
            </a:r>
            <a:r>
              <a:rPr lang="en-US" dirty="0" err="1"/>
              <a:t>nước</a:t>
            </a:r>
            <a:r>
              <a:rPr lang="en-US" dirty="0"/>
              <a:t> (</a:t>
            </a:r>
            <a:r>
              <a:rPr lang="vi-VN" dirty="0"/>
              <a:t>1965-1975</a:t>
            </a:r>
            <a:r>
              <a:rPr lang="en-US" dirty="0"/>
              <a:t>)</a:t>
            </a:r>
          </a:p>
        </p:txBody>
      </p:sp>
      <p:sp>
        <p:nvSpPr>
          <p:cNvPr id="93" name="Google Shape;93;p15"/>
          <p:cNvSpPr txBox="1"/>
          <p:nvPr/>
        </p:nvSpPr>
        <p:spPr>
          <a:xfrm>
            <a:off x="738555" y="514931"/>
            <a:ext cx="1441938" cy="11846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6600" b="1" dirty="0">
                <a:solidFill>
                  <a:schemeClr val="dk1"/>
                </a:solidFill>
                <a:latin typeface="Work Sans"/>
                <a:ea typeface="Work Sans"/>
                <a:cs typeface="Work Sans"/>
                <a:sym typeface="Work Sans"/>
              </a:rPr>
              <a:t>2</a:t>
            </a:r>
            <a:r>
              <a:rPr lang="en" sz="6600" b="1" dirty="0" smtClean="0">
                <a:solidFill>
                  <a:schemeClr val="dk1"/>
                </a:solidFill>
                <a:latin typeface="Work Sans"/>
                <a:ea typeface="Work Sans"/>
                <a:cs typeface="Work Sans"/>
                <a:sym typeface="Work Sans"/>
              </a:rPr>
              <a:t>.2</a:t>
            </a:r>
            <a:endParaRPr sz="6600" b="1" dirty="0">
              <a:latin typeface="Work Sans"/>
              <a:ea typeface="Work Sans"/>
              <a:cs typeface="Work Sans"/>
              <a:sym typeface="Work Sans"/>
            </a:endParaRPr>
          </a:p>
        </p:txBody>
      </p:sp>
    </p:spTree>
    <p:extLst>
      <p:ext uri="{BB962C8B-B14F-4D97-AF65-F5344CB8AC3E}">
        <p14:creationId xmlns:p14="http://schemas.microsoft.com/office/powerpoint/2010/main" val="118825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9F1-5912-42F1-9EFC-F54A07BD8AA2}"/>
              </a:ext>
            </a:extLst>
          </p:cNvPr>
          <p:cNvSpPr>
            <a:spLocks noGrp="1"/>
          </p:cNvSpPr>
          <p:nvPr>
            <p:ph type="ctrTitle"/>
          </p:nvPr>
        </p:nvSpPr>
        <p:spPr>
          <a:xfrm>
            <a:off x="642324" y="742950"/>
            <a:ext cx="7187225" cy="510025"/>
          </a:xfrm>
        </p:spPr>
        <p:txBody>
          <a:bodyPr/>
          <a:lstStyle/>
          <a:p>
            <a:r>
              <a:rPr lang="vi-VN" sz="2000" dirty="0">
                <a:solidFill>
                  <a:srgbClr val="FF0000"/>
                </a:solidFill>
              </a:rPr>
              <a:t>Đường</a:t>
            </a:r>
            <a:r>
              <a:rPr lang="en-US" sz="2000" dirty="0">
                <a:solidFill>
                  <a:srgbClr val="FF0000"/>
                </a:solidFill>
              </a:rPr>
              <a:t> </a:t>
            </a:r>
            <a:r>
              <a:rPr lang="en-US" sz="2000" dirty="0" err="1">
                <a:solidFill>
                  <a:srgbClr val="FF0000"/>
                </a:solidFill>
              </a:rPr>
              <a:t>lối</a:t>
            </a:r>
            <a:r>
              <a:rPr lang="en-US" sz="2000" dirty="0">
                <a:solidFill>
                  <a:srgbClr val="FF0000"/>
                </a:solidFill>
              </a:rPr>
              <a:t> </a:t>
            </a:r>
            <a:r>
              <a:rPr lang="vi-VN" sz="2000" dirty="0">
                <a:solidFill>
                  <a:srgbClr val="FF0000"/>
                </a:solidFill>
              </a:rPr>
              <a:t>kháng chiến chống Mỹ, cứu nước</a:t>
            </a:r>
            <a:r>
              <a:rPr lang="en-US" sz="2000" dirty="0">
                <a:solidFill>
                  <a:srgbClr val="FF0000"/>
                </a:solidFill>
              </a:rPr>
              <a:t> </a:t>
            </a:r>
            <a:r>
              <a:rPr lang="en-US" sz="2000" dirty="0" err="1">
                <a:solidFill>
                  <a:srgbClr val="FF0000"/>
                </a:solidFill>
              </a:rPr>
              <a:t>của</a:t>
            </a:r>
            <a:r>
              <a:rPr lang="en-US" sz="2000" dirty="0">
                <a:solidFill>
                  <a:srgbClr val="FF0000"/>
                </a:solidFill>
              </a:rPr>
              <a:t> </a:t>
            </a:r>
            <a:r>
              <a:rPr lang="en-US" sz="2000" dirty="0" err="1">
                <a:solidFill>
                  <a:srgbClr val="FF0000"/>
                </a:solidFill>
              </a:rPr>
              <a:t>Đảng</a:t>
            </a:r>
            <a:endParaRPr lang="en-US" sz="2000" dirty="0">
              <a:solidFill>
                <a:srgbClr val="FF0000"/>
              </a:solidFill>
            </a:endParaRPr>
          </a:p>
        </p:txBody>
      </p:sp>
      <p:sp>
        <p:nvSpPr>
          <p:cNvPr id="3" name="TextBox 2">
            <a:extLst>
              <a:ext uri="{FF2B5EF4-FFF2-40B4-BE49-F238E27FC236}">
                <a16:creationId xmlns:a16="http://schemas.microsoft.com/office/drawing/2014/main" id="{535B471E-909E-468B-8C33-70D02979EABA}"/>
              </a:ext>
            </a:extLst>
          </p:cNvPr>
          <p:cNvSpPr txBox="1"/>
          <p:nvPr/>
        </p:nvSpPr>
        <p:spPr>
          <a:xfrm>
            <a:off x="920750" y="1222422"/>
            <a:ext cx="6286500" cy="307777"/>
          </a:xfrm>
          <a:prstGeom prst="rect">
            <a:avLst/>
          </a:prstGeom>
          <a:noFill/>
        </p:spPr>
        <p:txBody>
          <a:bodyPr wrap="square" rtlCol="0">
            <a:spAutoFit/>
          </a:bodyPr>
          <a:lstStyle/>
          <a:p>
            <a:r>
              <a:rPr lang="en-US" dirty="0" err="1">
                <a:latin typeface="Work Sans Light" pitchFamily="2" charset="0"/>
              </a:rPr>
              <a:t>Bối</a:t>
            </a:r>
            <a:r>
              <a:rPr lang="en-US" dirty="0">
                <a:latin typeface="Work Sans Light" pitchFamily="2" charset="0"/>
              </a:rPr>
              <a:t> </a:t>
            </a:r>
            <a:r>
              <a:rPr lang="en-US" dirty="0" err="1">
                <a:latin typeface="Work Sans Light" pitchFamily="2" charset="0"/>
              </a:rPr>
              <a:t>cảnh</a:t>
            </a:r>
            <a:r>
              <a:rPr lang="en-US" dirty="0">
                <a:latin typeface="Work Sans Light" pitchFamily="2" charset="0"/>
              </a:rPr>
              <a:t> </a:t>
            </a:r>
            <a:r>
              <a:rPr lang="en-US" dirty="0" err="1">
                <a:latin typeface="Work Sans Light" pitchFamily="2" charset="0"/>
              </a:rPr>
              <a:t>lịch</a:t>
            </a:r>
            <a:r>
              <a:rPr lang="en-US" dirty="0">
                <a:latin typeface="Work Sans Light" pitchFamily="2" charset="0"/>
              </a:rPr>
              <a:t> </a:t>
            </a:r>
            <a:r>
              <a:rPr lang="en-US" dirty="0" err="1">
                <a:latin typeface="Work Sans Light" pitchFamily="2" charset="0"/>
              </a:rPr>
              <a:t>sử</a:t>
            </a:r>
            <a:endParaRPr lang="en-US" dirty="0">
              <a:latin typeface="Work Sans Light" pitchFamily="2" charset="0"/>
            </a:endParaRPr>
          </a:p>
        </p:txBody>
      </p:sp>
      <p:pic>
        <p:nvPicPr>
          <p:cNvPr id="4" name="Picture 2">
            <a:extLst>
              <a:ext uri="{FF2B5EF4-FFF2-40B4-BE49-F238E27FC236}">
                <a16:creationId xmlns:a16="http://schemas.microsoft.com/office/drawing/2014/main" id="{8895EF95-6494-4E06-84C8-3C513EE90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680648"/>
            <a:ext cx="3020786" cy="214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D07A9282-6198-4E37-BC60-3751CF593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165" y="1679622"/>
            <a:ext cx="3105783" cy="214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779D7399-ECBB-49CC-87F4-105E1A4013BD}"/>
              </a:ext>
            </a:extLst>
          </p:cNvPr>
          <p:cNvSpPr txBox="1"/>
          <p:nvPr/>
        </p:nvSpPr>
        <p:spPr>
          <a:xfrm>
            <a:off x="1551213" y="3947920"/>
            <a:ext cx="6278336" cy="276999"/>
          </a:xfrm>
          <a:prstGeom prst="rect">
            <a:avLst/>
          </a:prstGeom>
          <a:noFill/>
        </p:spPr>
        <p:txBody>
          <a:bodyPr wrap="square" rtlCol="0">
            <a:spAutoFit/>
          </a:bodyPr>
          <a:lstStyle/>
          <a:p>
            <a:pPr algn="ctr"/>
            <a:r>
              <a:rPr lang="en-US" sz="1200" b="1" dirty="0" err="1">
                <a:latin typeface="Work Sans Light" pitchFamily="2" charset="0"/>
              </a:rPr>
              <a:t>Mỹ</a:t>
            </a:r>
            <a:r>
              <a:rPr lang="en-US" sz="1200" b="1" dirty="0">
                <a:latin typeface="Work Sans Light" pitchFamily="2" charset="0"/>
              </a:rPr>
              <a:t> </a:t>
            </a:r>
            <a:r>
              <a:rPr lang="en-US" sz="1200" b="1" dirty="0" err="1">
                <a:latin typeface="Work Sans Light" pitchFamily="2" charset="0"/>
              </a:rPr>
              <a:t>triển</a:t>
            </a:r>
            <a:r>
              <a:rPr lang="en-US" sz="1200" b="1" dirty="0">
                <a:latin typeface="Work Sans Light" pitchFamily="2" charset="0"/>
              </a:rPr>
              <a:t> </a:t>
            </a:r>
            <a:r>
              <a:rPr lang="en-US" sz="1200" b="1" dirty="0" err="1">
                <a:latin typeface="Work Sans Light" pitchFamily="2" charset="0"/>
              </a:rPr>
              <a:t>khai</a:t>
            </a:r>
            <a:r>
              <a:rPr lang="en-US" sz="1200" b="1" dirty="0">
                <a:latin typeface="Work Sans Light" pitchFamily="2" charset="0"/>
              </a:rPr>
              <a:t> “</a:t>
            </a:r>
            <a:r>
              <a:rPr lang="en-US" sz="1200" b="1" dirty="0" err="1">
                <a:latin typeface="Work Sans Light" pitchFamily="2" charset="0"/>
              </a:rPr>
              <a:t>chiến</a:t>
            </a:r>
            <a:r>
              <a:rPr lang="en-US" sz="1200" b="1" dirty="0">
                <a:latin typeface="Work Sans Light" pitchFamily="2" charset="0"/>
              </a:rPr>
              <a:t> </a:t>
            </a:r>
            <a:r>
              <a:rPr lang="en-US" sz="1200" b="1" dirty="0" err="1">
                <a:latin typeface="Work Sans Light" pitchFamily="2" charset="0"/>
              </a:rPr>
              <a:t>tranh</a:t>
            </a:r>
            <a:r>
              <a:rPr lang="en-US" sz="1200" b="1" dirty="0">
                <a:latin typeface="Work Sans Light" pitchFamily="2" charset="0"/>
              </a:rPr>
              <a:t> </a:t>
            </a:r>
            <a:r>
              <a:rPr lang="en-US" sz="1200" b="1" dirty="0" err="1">
                <a:latin typeface="Work Sans Light" pitchFamily="2" charset="0"/>
              </a:rPr>
              <a:t>đặc</a:t>
            </a:r>
            <a:r>
              <a:rPr lang="en-US" sz="1200" b="1" dirty="0">
                <a:latin typeface="Work Sans Light" pitchFamily="2" charset="0"/>
              </a:rPr>
              <a:t> </a:t>
            </a:r>
            <a:r>
              <a:rPr lang="en-US" sz="1200" b="1" dirty="0" err="1">
                <a:latin typeface="Work Sans Light" pitchFamily="2" charset="0"/>
              </a:rPr>
              <a:t>biệt</a:t>
            </a:r>
            <a:r>
              <a:rPr lang="en-US" sz="1200" b="1" dirty="0">
                <a:latin typeface="Work Sans Light" pitchFamily="2" charset="0"/>
              </a:rPr>
              <a:t>” </a:t>
            </a:r>
            <a:r>
              <a:rPr lang="en-US" sz="1200" b="1" dirty="0" err="1">
                <a:latin typeface="Work Sans Light" pitchFamily="2" charset="0"/>
              </a:rPr>
              <a:t>và</a:t>
            </a:r>
            <a:r>
              <a:rPr lang="en-US" sz="1200" b="1" dirty="0">
                <a:latin typeface="Work Sans Light" pitchFamily="2" charset="0"/>
              </a:rPr>
              <a:t> “</a:t>
            </a:r>
            <a:r>
              <a:rPr lang="en-US" sz="1200" b="1" dirty="0" err="1">
                <a:latin typeface="Work Sans Light" pitchFamily="2" charset="0"/>
              </a:rPr>
              <a:t>chiến</a:t>
            </a:r>
            <a:r>
              <a:rPr lang="en-US" sz="1200" b="1" dirty="0">
                <a:latin typeface="Work Sans Light" pitchFamily="2" charset="0"/>
              </a:rPr>
              <a:t> </a:t>
            </a:r>
            <a:r>
              <a:rPr lang="en-US" sz="1200" b="1" dirty="0" err="1">
                <a:latin typeface="Work Sans Light" pitchFamily="2" charset="0"/>
              </a:rPr>
              <a:t>tranh</a:t>
            </a:r>
            <a:r>
              <a:rPr lang="en-US" sz="1200" b="1" dirty="0">
                <a:latin typeface="Work Sans Light" pitchFamily="2" charset="0"/>
              </a:rPr>
              <a:t> </a:t>
            </a:r>
            <a:r>
              <a:rPr lang="en-US" sz="1200" b="1" dirty="0" err="1">
                <a:latin typeface="Work Sans Light" pitchFamily="2" charset="0"/>
              </a:rPr>
              <a:t>cục</a:t>
            </a:r>
            <a:r>
              <a:rPr lang="en-US" sz="1200" b="1" dirty="0">
                <a:latin typeface="Work Sans Light" pitchFamily="2" charset="0"/>
              </a:rPr>
              <a:t> </a:t>
            </a:r>
            <a:r>
              <a:rPr lang="en-US" sz="1200" b="1" dirty="0" err="1">
                <a:latin typeface="Work Sans Light" pitchFamily="2" charset="0"/>
              </a:rPr>
              <a:t>bộ</a:t>
            </a:r>
            <a:r>
              <a:rPr lang="en-US" sz="1200" b="1" dirty="0">
                <a:latin typeface="Work Sans Light" pitchFamily="2" charset="0"/>
              </a:rPr>
              <a:t>” </a:t>
            </a:r>
            <a:r>
              <a:rPr lang="en-US" sz="1200" b="1" dirty="0" err="1">
                <a:latin typeface="Work Sans Light" pitchFamily="2" charset="0"/>
              </a:rPr>
              <a:t>tại</a:t>
            </a:r>
            <a:r>
              <a:rPr lang="en-US" sz="1200" b="1" dirty="0">
                <a:latin typeface="Work Sans Light" pitchFamily="2" charset="0"/>
              </a:rPr>
              <a:t> </a:t>
            </a:r>
            <a:r>
              <a:rPr lang="en-US" sz="1200" b="1" dirty="0" err="1">
                <a:latin typeface="Work Sans Light" pitchFamily="2" charset="0"/>
              </a:rPr>
              <a:t>Việt</a:t>
            </a:r>
            <a:r>
              <a:rPr lang="en-US" sz="1200" b="1" dirty="0">
                <a:latin typeface="Work Sans Light" pitchFamily="2" charset="0"/>
              </a:rPr>
              <a:t> Nam</a:t>
            </a:r>
          </a:p>
        </p:txBody>
      </p:sp>
    </p:spTree>
    <p:extLst>
      <p:ext uri="{BB962C8B-B14F-4D97-AF65-F5344CB8AC3E}">
        <p14:creationId xmlns:p14="http://schemas.microsoft.com/office/powerpoint/2010/main" val="364292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51D438-A376-4194-AD8B-4FCBA00FE7C3}"/>
              </a:ext>
            </a:extLst>
          </p:cNvPr>
          <p:cNvSpPr txBox="1">
            <a:spLocks noChangeArrowheads="1"/>
          </p:cNvSpPr>
          <p:nvPr/>
        </p:nvSpPr>
        <p:spPr>
          <a:xfrm>
            <a:off x="1386072" y="1545406"/>
            <a:ext cx="3415691" cy="2883719"/>
          </a:xfrm>
          <a:prstGeom prst="rect">
            <a:avLst/>
          </a:prstGeom>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95000"/>
              </a:lnSpc>
              <a:spcBef>
                <a:spcPct val="10000"/>
              </a:spcBef>
              <a:buFontTx/>
              <a:buNone/>
            </a:pPr>
            <a:endParaRPr lang="en-US" sz="1600" dirty="0">
              <a:latin typeface="Work Sans Light" pitchFamily="2" charset="0"/>
            </a:endParaRPr>
          </a:p>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Cách</a:t>
            </a:r>
            <a:r>
              <a:rPr lang="en-US" sz="1600" dirty="0">
                <a:latin typeface="Work Sans Light" pitchFamily="2" charset="0"/>
              </a:rPr>
              <a:t> </a:t>
            </a:r>
            <a:r>
              <a:rPr lang="en-US" sz="1600" dirty="0" err="1">
                <a:latin typeface="Work Sans Light" pitchFamily="2" charset="0"/>
              </a:rPr>
              <a:t>mạng</a:t>
            </a:r>
            <a:r>
              <a:rPr lang="en-US" sz="1600" dirty="0">
                <a:latin typeface="Work Sans Light" pitchFamily="2" charset="0"/>
              </a:rPr>
              <a:t> </a:t>
            </a:r>
            <a:r>
              <a:rPr lang="en-US" sz="1600" dirty="0" err="1">
                <a:latin typeface="Work Sans Light" pitchFamily="2" charset="0"/>
              </a:rPr>
              <a:t>thế</a:t>
            </a:r>
            <a:r>
              <a:rPr lang="en-US" sz="1600" dirty="0">
                <a:latin typeface="Work Sans Light" pitchFamily="2" charset="0"/>
              </a:rPr>
              <a:t> </a:t>
            </a:r>
            <a:r>
              <a:rPr lang="en-US" sz="1600" dirty="0" err="1">
                <a:latin typeface="Work Sans Light" pitchFamily="2" charset="0"/>
              </a:rPr>
              <a:t>giới</a:t>
            </a:r>
            <a:r>
              <a:rPr lang="en-US" sz="1600" dirty="0">
                <a:latin typeface="Work Sans Light" pitchFamily="2" charset="0"/>
              </a:rPr>
              <a:t> </a:t>
            </a:r>
            <a:r>
              <a:rPr lang="en-US" sz="1600" dirty="0" err="1">
                <a:latin typeface="Work Sans Light" pitchFamily="2" charset="0"/>
              </a:rPr>
              <a:t>đang</a:t>
            </a:r>
            <a:r>
              <a:rPr lang="en-US" sz="1600" dirty="0">
                <a:latin typeface="Work Sans Light" pitchFamily="2" charset="0"/>
              </a:rPr>
              <a:t> ở </a:t>
            </a:r>
            <a:r>
              <a:rPr lang="en-US" sz="1600" dirty="0" err="1">
                <a:latin typeface="Work Sans Light" pitchFamily="2" charset="0"/>
              </a:rPr>
              <a:t>thế</a:t>
            </a:r>
            <a:r>
              <a:rPr lang="en-US" sz="1600" dirty="0">
                <a:latin typeface="Work Sans Light" pitchFamily="2" charset="0"/>
              </a:rPr>
              <a:t> </a:t>
            </a:r>
            <a:r>
              <a:rPr lang="en-US" sz="1600" dirty="0" err="1">
                <a:latin typeface="Work Sans Light" pitchFamily="2" charset="0"/>
              </a:rPr>
              <a:t>tiến</a:t>
            </a:r>
            <a:r>
              <a:rPr lang="en-US" sz="1600" dirty="0">
                <a:latin typeface="Work Sans Light" pitchFamily="2" charset="0"/>
              </a:rPr>
              <a:t> </a:t>
            </a:r>
            <a:r>
              <a:rPr lang="en-US" sz="1600" dirty="0" err="1">
                <a:latin typeface="Work Sans Light" pitchFamily="2" charset="0"/>
              </a:rPr>
              <a:t>công</a:t>
            </a:r>
            <a:endParaRPr lang="en-US" sz="1600" dirty="0">
              <a:latin typeface="Work Sans Light" pitchFamily="2" charset="0"/>
            </a:endParaRPr>
          </a:p>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Miền</a:t>
            </a:r>
            <a:r>
              <a:rPr lang="en-US" sz="1600" dirty="0">
                <a:latin typeface="Work Sans Light" pitchFamily="2" charset="0"/>
              </a:rPr>
              <a:t> </a:t>
            </a:r>
            <a:r>
              <a:rPr lang="en-US" sz="1600" dirty="0" err="1">
                <a:latin typeface="Work Sans Light" pitchFamily="2" charset="0"/>
              </a:rPr>
              <a:t>Bắc</a:t>
            </a:r>
            <a:r>
              <a:rPr lang="en-US" sz="1600" dirty="0">
                <a:latin typeface="Work Sans Light" pitchFamily="2" charset="0"/>
              </a:rPr>
              <a:t> </a:t>
            </a:r>
            <a:r>
              <a:rPr lang="en-US" sz="1600" dirty="0" err="1">
                <a:latin typeface="Work Sans Light" pitchFamily="2" charset="0"/>
              </a:rPr>
              <a:t>đã</a:t>
            </a:r>
            <a:r>
              <a:rPr lang="en-US" sz="1600" dirty="0">
                <a:latin typeface="Work Sans Light" pitchFamily="2" charset="0"/>
              </a:rPr>
              <a:t> </a:t>
            </a:r>
            <a:r>
              <a:rPr lang="en-US" sz="1600" dirty="0" err="1">
                <a:latin typeface="Work Sans Light" pitchFamily="2" charset="0"/>
              </a:rPr>
              <a:t>đạt</a:t>
            </a:r>
            <a:r>
              <a:rPr lang="en-US" sz="1600" dirty="0">
                <a:latin typeface="Work Sans Light" pitchFamily="2" charset="0"/>
              </a:rPr>
              <a:t> </a:t>
            </a:r>
            <a:r>
              <a:rPr lang="en-US" sz="1600" dirty="0" err="1">
                <a:latin typeface="Work Sans Light" pitchFamily="2" charset="0"/>
              </a:rPr>
              <a:t>được</a:t>
            </a:r>
            <a:r>
              <a:rPr lang="en-US" sz="1600" dirty="0">
                <a:latin typeface="Work Sans Light" pitchFamily="2" charset="0"/>
              </a:rPr>
              <a:t> </a:t>
            </a:r>
            <a:r>
              <a:rPr lang="en-US" sz="1600" dirty="0" err="1">
                <a:latin typeface="Work Sans Light" pitchFamily="2" charset="0"/>
              </a:rPr>
              <a:t>và</a:t>
            </a:r>
            <a:r>
              <a:rPr lang="en-US" sz="1600" dirty="0">
                <a:latin typeface="Work Sans Light" pitchFamily="2" charset="0"/>
              </a:rPr>
              <a:t> </a:t>
            </a:r>
            <a:r>
              <a:rPr lang="en-US" sz="1600" dirty="0" err="1">
                <a:latin typeface="Work Sans Light" pitchFamily="2" charset="0"/>
              </a:rPr>
              <a:t>vượt</a:t>
            </a:r>
            <a:r>
              <a:rPr lang="en-US" sz="1600" dirty="0">
                <a:latin typeface="Work Sans Light" pitchFamily="2" charset="0"/>
              </a:rPr>
              <a:t> </a:t>
            </a:r>
            <a:r>
              <a:rPr lang="en-US" sz="1600" dirty="0" err="1">
                <a:latin typeface="Work Sans Light" pitchFamily="2" charset="0"/>
              </a:rPr>
              <a:t>các</a:t>
            </a:r>
            <a:r>
              <a:rPr lang="en-US" sz="1600" dirty="0">
                <a:latin typeface="Work Sans Light" pitchFamily="2" charset="0"/>
              </a:rPr>
              <a:t> </a:t>
            </a:r>
            <a:r>
              <a:rPr lang="en-US" sz="1600" dirty="0" err="1">
                <a:latin typeface="Work Sans Light" pitchFamily="2" charset="0"/>
              </a:rPr>
              <a:t>mục</a:t>
            </a:r>
            <a:r>
              <a:rPr lang="en-US" sz="1600" dirty="0">
                <a:latin typeface="Work Sans Light" pitchFamily="2" charset="0"/>
              </a:rPr>
              <a:t> </a:t>
            </a:r>
            <a:r>
              <a:rPr lang="en-US" sz="1600" dirty="0" err="1">
                <a:latin typeface="Work Sans Light" pitchFamily="2" charset="0"/>
              </a:rPr>
              <a:t>tiêu</a:t>
            </a:r>
            <a:r>
              <a:rPr lang="en-US" sz="1600" dirty="0">
                <a:latin typeface="Work Sans Light" pitchFamily="2" charset="0"/>
              </a:rPr>
              <a:t> </a:t>
            </a:r>
            <a:r>
              <a:rPr lang="en-US" sz="1600" dirty="0" err="1">
                <a:latin typeface="Work Sans Light" pitchFamily="2" charset="0"/>
              </a:rPr>
              <a:t>về</a:t>
            </a:r>
            <a:r>
              <a:rPr lang="en-US" sz="1600" dirty="0">
                <a:latin typeface="Work Sans Light" pitchFamily="2" charset="0"/>
              </a:rPr>
              <a:t> </a:t>
            </a:r>
            <a:r>
              <a:rPr lang="en-US" sz="1600" dirty="0" err="1">
                <a:latin typeface="Work Sans Light" pitchFamily="2" charset="0"/>
              </a:rPr>
              <a:t>kinh</a:t>
            </a:r>
            <a:r>
              <a:rPr lang="en-US" sz="1600" dirty="0">
                <a:latin typeface="Work Sans Light" pitchFamily="2" charset="0"/>
              </a:rPr>
              <a:t> </a:t>
            </a:r>
            <a:r>
              <a:rPr lang="en-US" sz="1600" dirty="0" err="1">
                <a:latin typeface="Work Sans Light" pitchFamily="2" charset="0"/>
              </a:rPr>
              <a:t>tế</a:t>
            </a:r>
            <a:r>
              <a:rPr lang="en-US" sz="1600" dirty="0">
                <a:latin typeface="Work Sans Light" pitchFamily="2" charset="0"/>
              </a:rPr>
              <a:t>, </a:t>
            </a:r>
            <a:r>
              <a:rPr lang="en-US" sz="1600" dirty="0" err="1">
                <a:latin typeface="Work Sans Light" pitchFamily="2" charset="0"/>
              </a:rPr>
              <a:t>văn</a:t>
            </a:r>
            <a:r>
              <a:rPr lang="en-US" sz="1600" dirty="0">
                <a:latin typeface="Work Sans Light" pitchFamily="2" charset="0"/>
              </a:rPr>
              <a:t> </a:t>
            </a:r>
            <a:r>
              <a:rPr lang="en-US" sz="1600" dirty="0" err="1">
                <a:latin typeface="Work Sans Light" pitchFamily="2" charset="0"/>
              </a:rPr>
              <a:t>hóa</a:t>
            </a:r>
            <a:r>
              <a:rPr lang="en-US" sz="1600" dirty="0">
                <a:latin typeface="Work Sans Light" pitchFamily="2" charset="0"/>
              </a:rPr>
              <a:t>.</a:t>
            </a:r>
          </a:p>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Sự</a:t>
            </a:r>
            <a:r>
              <a:rPr lang="en-US" sz="1600" dirty="0">
                <a:latin typeface="Work Sans Light" pitchFamily="2" charset="0"/>
              </a:rPr>
              <a:t> chi </a:t>
            </a:r>
            <a:r>
              <a:rPr lang="en-US" sz="1600" dirty="0" err="1">
                <a:latin typeface="Work Sans Light" pitchFamily="2" charset="0"/>
              </a:rPr>
              <a:t>viện</a:t>
            </a:r>
            <a:r>
              <a:rPr lang="en-US" sz="1600" dirty="0">
                <a:latin typeface="Work Sans Light" pitchFamily="2" charset="0"/>
              </a:rPr>
              <a:t> </a:t>
            </a:r>
            <a:r>
              <a:rPr lang="en-US" sz="1600" dirty="0" err="1">
                <a:latin typeface="Work Sans Light" pitchFamily="2" charset="0"/>
              </a:rPr>
              <a:t>của</a:t>
            </a:r>
            <a:r>
              <a:rPr lang="en-US" sz="1600" dirty="0">
                <a:latin typeface="Work Sans Light" pitchFamily="2" charset="0"/>
              </a:rPr>
              <a:t> </a:t>
            </a:r>
            <a:r>
              <a:rPr lang="en-US" sz="1600" dirty="0" err="1">
                <a:latin typeface="Work Sans Light" pitchFamily="2" charset="0"/>
              </a:rPr>
              <a:t>Miền</a:t>
            </a:r>
            <a:r>
              <a:rPr lang="en-US" sz="1600" dirty="0">
                <a:latin typeface="Work Sans Light" pitchFamily="2" charset="0"/>
              </a:rPr>
              <a:t> </a:t>
            </a:r>
            <a:r>
              <a:rPr lang="en-US" sz="1600" dirty="0" err="1">
                <a:latin typeface="Work Sans Light" pitchFamily="2" charset="0"/>
              </a:rPr>
              <a:t>Bắc</a:t>
            </a:r>
            <a:r>
              <a:rPr lang="en-US" sz="1600" dirty="0">
                <a:latin typeface="Work Sans Light" pitchFamily="2" charset="0"/>
              </a:rPr>
              <a:t> </a:t>
            </a:r>
            <a:r>
              <a:rPr lang="en-US" sz="1600" dirty="0" err="1">
                <a:latin typeface="Work Sans Light" pitchFamily="2" charset="0"/>
              </a:rPr>
              <a:t>cho</a:t>
            </a:r>
            <a:r>
              <a:rPr lang="en-US" sz="1600" dirty="0">
                <a:latin typeface="Work Sans Light" pitchFamily="2" charset="0"/>
              </a:rPr>
              <a:t> </a:t>
            </a:r>
            <a:r>
              <a:rPr lang="en-US" sz="1600" dirty="0" err="1">
                <a:latin typeface="Work Sans Light" pitchFamily="2" charset="0"/>
              </a:rPr>
              <a:t>Miền</a:t>
            </a:r>
            <a:r>
              <a:rPr lang="en-US" sz="1600" dirty="0">
                <a:latin typeface="Work Sans Light" pitchFamily="2" charset="0"/>
              </a:rPr>
              <a:t> Nam </a:t>
            </a:r>
            <a:r>
              <a:rPr lang="en-US" sz="1600" dirty="0" err="1">
                <a:latin typeface="Work Sans Light" pitchFamily="2" charset="0"/>
              </a:rPr>
              <a:t>theo</a:t>
            </a:r>
            <a:r>
              <a:rPr lang="en-US" sz="1600" dirty="0">
                <a:latin typeface="Work Sans Light" pitchFamily="2" charset="0"/>
              </a:rPr>
              <a:t> </a:t>
            </a:r>
            <a:r>
              <a:rPr lang="en-US" sz="1600" dirty="0" err="1">
                <a:latin typeface="Work Sans Light" pitchFamily="2" charset="0"/>
              </a:rPr>
              <a:t>đường</a:t>
            </a:r>
            <a:r>
              <a:rPr lang="en-US" sz="1600" dirty="0">
                <a:latin typeface="Work Sans Light" pitchFamily="2" charset="0"/>
              </a:rPr>
              <a:t> </a:t>
            </a:r>
            <a:r>
              <a:rPr lang="en-US" sz="1600" dirty="0" err="1">
                <a:latin typeface="Work Sans Light" pitchFamily="2" charset="0"/>
              </a:rPr>
              <a:t>bộ</a:t>
            </a:r>
            <a:r>
              <a:rPr lang="en-US" sz="1600" dirty="0">
                <a:latin typeface="Work Sans Light" pitchFamily="2" charset="0"/>
              </a:rPr>
              <a:t> </a:t>
            </a:r>
            <a:r>
              <a:rPr lang="en-US" sz="1600" dirty="0" err="1">
                <a:latin typeface="Work Sans Light" pitchFamily="2" charset="0"/>
              </a:rPr>
              <a:t>và</a:t>
            </a:r>
            <a:r>
              <a:rPr lang="en-US" sz="1600" dirty="0">
                <a:latin typeface="Work Sans Light" pitchFamily="2" charset="0"/>
              </a:rPr>
              <a:t> </a:t>
            </a:r>
            <a:r>
              <a:rPr lang="en-US" sz="1600" dirty="0" err="1">
                <a:latin typeface="Work Sans Light" pitchFamily="2" charset="0"/>
              </a:rPr>
              <a:t>đường</a:t>
            </a:r>
            <a:r>
              <a:rPr lang="en-US" sz="1600" dirty="0">
                <a:latin typeface="Work Sans Light" pitchFamily="2" charset="0"/>
              </a:rPr>
              <a:t> </a:t>
            </a:r>
            <a:r>
              <a:rPr lang="en-US" sz="1600" dirty="0" err="1">
                <a:latin typeface="Work Sans Light" pitchFamily="2" charset="0"/>
              </a:rPr>
              <a:t>biển</a:t>
            </a:r>
            <a:endParaRPr lang="en-US" sz="1600" dirty="0">
              <a:latin typeface="Work Sans Light" pitchFamily="2" charset="0"/>
            </a:endParaRPr>
          </a:p>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Chiến</a:t>
            </a:r>
            <a:r>
              <a:rPr lang="en-US" sz="1600" dirty="0">
                <a:latin typeface="Work Sans Light" pitchFamily="2" charset="0"/>
              </a:rPr>
              <a:t> </a:t>
            </a:r>
            <a:r>
              <a:rPr lang="en-US" sz="1600" dirty="0" err="1">
                <a:latin typeface="Work Sans Light" pitchFamily="2" charset="0"/>
              </a:rPr>
              <a:t>tranh</a:t>
            </a:r>
            <a:r>
              <a:rPr lang="en-US" sz="1600" dirty="0">
                <a:latin typeface="Work Sans Light" pitchFamily="2" charset="0"/>
              </a:rPr>
              <a:t> </a:t>
            </a:r>
            <a:r>
              <a:rPr lang="en-US" sz="1600" dirty="0" err="1">
                <a:latin typeface="Work Sans Light" pitchFamily="2" charset="0"/>
              </a:rPr>
              <a:t>đặc</a:t>
            </a:r>
            <a:r>
              <a:rPr lang="en-US" sz="1600" dirty="0">
                <a:latin typeface="Work Sans Light" pitchFamily="2" charset="0"/>
              </a:rPr>
              <a:t> </a:t>
            </a:r>
            <a:r>
              <a:rPr lang="en-US" sz="1600" dirty="0" err="1">
                <a:latin typeface="Work Sans Light" pitchFamily="2" charset="0"/>
              </a:rPr>
              <a:t>biệt</a:t>
            </a:r>
            <a:r>
              <a:rPr lang="en-US" sz="1600" dirty="0">
                <a:latin typeface="Work Sans Light" pitchFamily="2" charset="0"/>
              </a:rPr>
              <a:t>” </a:t>
            </a:r>
            <a:r>
              <a:rPr lang="en-US" sz="1600" dirty="0" err="1">
                <a:latin typeface="Work Sans Light" pitchFamily="2" charset="0"/>
              </a:rPr>
              <a:t>của</a:t>
            </a:r>
            <a:r>
              <a:rPr lang="en-US" sz="1600" dirty="0">
                <a:latin typeface="Work Sans Light" pitchFamily="2" charset="0"/>
              </a:rPr>
              <a:t> </a:t>
            </a:r>
            <a:r>
              <a:rPr lang="en-US" sz="1600" dirty="0" err="1">
                <a:latin typeface="Work Sans Light" pitchFamily="2" charset="0"/>
              </a:rPr>
              <a:t>Mỹ</a:t>
            </a:r>
            <a:r>
              <a:rPr lang="en-US" sz="1600" dirty="0">
                <a:latin typeface="Work Sans Light" pitchFamily="2" charset="0"/>
              </a:rPr>
              <a:t> </a:t>
            </a:r>
            <a:r>
              <a:rPr lang="en-US" sz="1600" dirty="0" err="1">
                <a:latin typeface="Work Sans Light" pitchFamily="2" charset="0"/>
              </a:rPr>
              <a:t>được</a:t>
            </a:r>
            <a:r>
              <a:rPr lang="en-US" sz="1600" dirty="0">
                <a:latin typeface="Work Sans Light" pitchFamily="2" charset="0"/>
              </a:rPr>
              <a:t> </a:t>
            </a:r>
            <a:r>
              <a:rPr lang="en-US" sz="1600" dirty="0" err="1">
                <a:latin typeface="Work Sans Light" pitchFamily="2" charset="0"/>
              </a:rPr>
              <a:t>triển</a:t>
            </a:r>
            <a:r>
              <a:rPr lang="en-US" sz="1600" dirty="0">
                <a:latin typeface="Work Sans Light" pitchFamily="2" charset="0"/>
              </a:rPr>
              <a:t> </a:t>
            </a:r>
            <a:r>
              <a:rPr lang="en-US" sz="1600" dirty="0" err="1">
                <a:latin typeface="Work Sans Light" pitchFamily="2" charset="0"/>
              </a:rPr>
              <a:t>khai</a:t>
            </a:r>
            <a:r>
              <a:rPr lang="en-US" sz="1600" dirty="0">
                <a:latin typeface="Work Sans Light" pitchFamily="2" charset="0"/>
              </a:rPr>
              <a:t> </a:t>
            </a:r>
            <a:r>
              <a:rPr lang="en-US" sz="1600" dirty="0" err="1">
                <a:latin typeface="Work Sans Light" pitchFamily="2" charset="0"/>
              </a:rPr>
              <a:t>cơ</a:t>
            </a:r>
            <a:r>
              <a:rPr lang="en-US" sz="1600" dirty="0">
                <a:latin typeface="Work Sans Light" pitchFamily="2" charset="0"/>
              </a:rPr>
              <a:t> </a:t>
            </a:r>
            <a:r>
              <a:rPr lang="en-US" sz="1600" dirty="0" err="1">
                <a:latin typeface="Work Sans Light" pitchFamily="2" charset="0"/>
              </a:rPr>
              <a:t>bản</a:t>
            </a:r>
            <a:r>
              <a:rPr lang="en-US" sz="1600" dirty="0">
                <a:latin typeface="Work Sans Light" pitchFamily="2" charset="0"/>
              </a:rPr>
              <a:t> </a:t>
            </a:r>
            <a:r>
              <a:rPr lang="en-US" sz="1600" dirty="0" err="1">
                <a:latin typeface="Work Sans Light" pitchFamily="2" charset="0"/>
              </a:rPr>
              <a:t>bị</a:t>
            </a:r>
            <a:r>
              <a:rPr lang="en-US" sz="1600" dirty="0">
                <a:latin typeface="Work Sans Light" pitchFamily="2" charset="0"/>
              </a:rPr>
              <a:t> </a:t>
            </a:r>
            <a:r>
              <a:rPr lang="en-US" sz="1600" dirty="0" err="1">
                <a:latin typeface="Work Sans Light" pitchFamily="2" charset="0"/>
              </a:rPr>
              <a:t>phá</a:t>
            </a:r>
            <a:r>
              <a:rPr lang="en-US" sz="1600" dirty="0">
                <a:latin typeface="Work Sans Light" pitchFamily="2" charset="0"/>
              </a:rPr>
              <a:t> </a:t>
            </a:r>
            <a:r>
              <a:rPr lang="en-US" sz="1600" dirty="0" err="1">
                <a:latin typeface="Work Sans Light" pitchFamily="2" charset="0"/>
              </a:rPr>
              <a:t>sản</a:t>
            </a:r>
            <a:endParaRPr lang="en-US" sz="1600" dirty="0">
              <a:latin typeface="Work Sans Light" pitchFamily="2" charset="0"/>
            </a:endParaRPr>
          </a:p>
          <a:p>
            <a:pPr>
              <a:spcBef>
                <a:spcPct val="10000"/>
              </a:spcBef>
              <a:buFontTx/>
              <a:buNone/>
            </a:pPr>
            <a:endParaRPr lang="en-US" sz="1600" dirty="0">
              <a:latin typeface="Work Sans Light" pitchFamily="2" charset="0"/>
            </a:endParaRPr>
          </a:p>
        </p:txBody>
      </p:sp>
      <p:pic>
        <p:nvPicPr>
          <p:cNvPr id="4" name="Picture 4">
            <a:extLst>
              <a:ext uri="{FF2B5EF4-FFF2-40B4-BE49-F238E27FC236}">
                <a16:creationId xmlns:a16="http://schemas.microsoft.com/office/drawing/2014/main" id="{3F0DCF85-0C37-4A04-8B63-703B6FD3A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442" y="469900"/>
            <a:ext cx="3123560" cy="18732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8703C948-CEC0-45EE-AF6B-99BA75756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442" y="2343150"/>
            <a:ext cx="3214688" cy="20859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Screen Clipping">
            <a:extLst>
              <a:ext uri="{FF2B5EF4-FFF2-40B4-BE49-F238E27FC236}">
                <a16:creationId xmlns:a16="http://schemas.microsoft.com/office/drawing/2014/main" id="{8B3E8A92-0BDA-40C3-912A-2C7FC6CBC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8567" y="4514851"/>
            <a:ext cx="2736438" cy="242921"/>
          </a:xfrm>
          <a:prstGeom prst="rect">
            <a:avLst/>
          </a:prstGeom>
        </p:spPr>
      </p:pic>
      <p:sp>
        <p:nvSpPr>
          <p:cNvPr id="8" name="TextBox 7">
            <a:extLst>
              <a:ext uri="{FF2B5EF4-FFF2-40B4-BE49-F238E27FC236}">
                <a16:creationId xmlns:a16="http://schemas.microsoft.com/office/drawing/2014/main" id="{1ED717E3-7083-40A7-BCF2-CF6FFC753860}"/>
              </a:ext>
            </a:extLst>
          </p:cNvPr>
          <p:cNvSpPr txBox="1"/>
          <p:nvPr/>
        </p:nvSpPr>
        <p:spPr>
          <a:xfrm>
            <a:off x="315980" y="1076523"/>
            <a:ext cx="2236720" cy="400110"/>
          </a:xfrm>
          <a:prstGeom prst="rect">
            <a:avLst/>
          </a:prstGeom>
          <a:noFill/>
        </p:spPr>
        <p:txBody>
          <a:bodyPr wrap="square">
            <a:spAutoFit/>
          </a:bodyPr>
          <a:lstStyle/>
          <a:p>
            <a:pPr algn="ctr"/>
            <a:r>
              <a:rPr lang="en-US" sz="2000" b="1" dirty="0" err="1">
                <a:latin typeface="Work Sans" pitchFamily="2" charset="0"/>
              </a:rPr>
              <a:t>Thuận</a:t>
            </a:r>
            <a:r>
              <a:rPr lang="en-US" sz="2000" b="1" dirty="0">
                <a:latin typeface="Work Sans" pitchFamily="2" charset="0"/>
              </a:rPr>
              <a:t> </a:t>
            </a:r>
            <a:r>
              <a:rPr lang="en-US" sz="2000" b="1" dirty="0" err="1">
                <a:latin typeface="Work Sans" pitchFamily="2" charset="0"/>
              </a:rPr>
              <a:t>lợi</a:t>
            </a:r>
            <a:endParaRPr lang="en-US" sz="2000" b="1" dirty="0">
              <a:latin typeface="Work Sans" pitchFamily="2" charset="0"/>
            </a:endParaRPr>
          </a:p>
        </p:txBody>
      </p:sp>
    </p:spTree>
    <p:extLst>
      <p:ext uri="{BB962C8B-B14F-4D97-AF65-F5344CB8AC3E}">
        <p14:creationId xmlns:p14="http://schemas.microsoft.com/office/powerpoint/2010/main" val="399331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EF01B8-7E08-4A6C-B241-06BA07E60586}"/>
              </a:ext>
            </a:extLst>
          </p:cNvPr>
          <p:cNvSpPr txBox="1">
            <a:spLocks noChangeArrowheads="1"/>
          </p:cNvSpPr>
          <p:nvPr/>
        </p:nvSpPr>
        <p:spPr bwMode="auto">
          <a:xfrm>
            <a:off x="1293546" y="1581150"/>
            <a:ext cx="3415691" cy="1733550"/>
          </a:xfrm>
          <a:prstGeom prst="rect">
            <a:avLst/>
          </a:prstGeom>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Sự</a:t>
            </a:r>
            <a:r>
              <a:rPr lang="en-US" sz="1600" dirty="0">
                <a:latin typeface="Work Sans Light" pitchFamily="2" charset="0"/>
              </a:rPr>
              <a:t> </a:t>
            </a:r>
            <a:r>
              <a:rPr lang="en-US" sz="1600" dirty="0" err="1">
                <a:latin typeface="Work Sans Light" pitchFamily="2" charset="0"/>
              </a:rPr>
              <a:t>bất</a:t>
            </a:r>
            <a:r>
              <a:rPr lang="en-US" sz="1600" dirty="0">
                <a:latin typeface="Work Sans Light" pitchFamily="2" charset="0"/>
              </a:rPr>
              <a:t> </a:t>
            </a:r>
            <a:r>
              <a:rPr lang="en-US" sz="1600" dirty="0" err="1">
                <a:latin typeface="Work Sans Light" pitchFamily="2" charset="0"/>
              </a:rPr>
              <a:t>đồng</a:t>
            </a:r>
            <a:r>
              <a:rPr lang="en-US" sz="1600" dirty="0">
                <a:latin typeface="Work Sans Light" pitchFamily="2" charset="0"/>
              </a:rPr>
              <a:t> </a:t>
            </a:r>
            <a:r>
              <a:rPr lang="en-US" sz="1600" dirty="0" err="1">
                <a:latin typeface="Work Sans Light" pitchFamily="2" charset="0"/>
              </a:rPr>
              <a:t>Liên</a:t>
            </a:r>
            <a:r>
              <a:rPr lang="en-US" sz="1600" dirty="0">
                <a:latin typeface="Work Sans Light" pitchFamily="2" charset="0"/>
              </a:rPr>
              <a:t> </a:t>
            </a:r>
            <a:r>
              <a:rPr lang="en-US" sz="1600" dirty="0" err="1">
                <a:latin typeface="Work Sans Light" pitchFamily="2" charset="0"/>
              </a:rPr>
              <a:t>Xô</a:t>
            </a:r>
            <a:r>
              <a:rPr lang="en-US" sz="1600" dirty="0">
                <a:latin typeface="Work Sans Light" pitchFamily="2" charset="0"/>
              </a:rPr>
              <a:t> – </a:t>
            </a:r>
            <a:r>
              <a:rPr lang="en-US" sz="1600" dirty="0" err="1">
                <a:latin typeface="Work Sans Light" pitchFamily="2" charset="0"/>
              </a:rPr>
              <a:t>Trung</a:t>
            </a:r>
            <a:r>
              <a:rPr lang="en-US" sz="1600" dirty="0">
                <a:latin typeface="Work Sans Light" pitchFamily="2" charset="0"/>
              </a:rPr>
              <a:t> </a:t>
            </a:r>
            <a:r>
              <a:rPr lang="en-US" sz="1600" dirty="0" err="1">
                <a:latin typeface="Work Sans Light" pitchFamily="2" charset="0"/>
              </a:rPr>
              <a:t>Quốc</a:t>
            </a:r>
            <a:endParaRPr lang="en-US" sz="1600" dirty="0">
              <a:latin typeface="Work Sans Light" pitchFamily="2" charset="0"/>
            </a:endParaRPr>
          </a:p>
          <a:p>
            <a:pPr algn="just">
              <a:lnSpc>
                <a:spcPct val="95000"/>
              </a:lnSpc>
              <a:spcBef>
                <a:spcPct val="10000"/>
              </a:spcBef>
              <a:buFontTx/>
              <a:buNone/>
            </a:pPr>
            <a:r>
              <a:rPr lang="en-US" sz="1600" dirty="0">
                <a:latin typeface="Work Sans Light" pitchFamily="2" charset="0"/>
              </a:rPr>
              <a:t>+ </a:t>
            </a:r>
            <a:r>
              <a:rPr lang="en-US" sz="1600" dirty="0" err="1">
                <a:latin typeface="Work Sans Light" pitchFamily="2" charset="0"/>
              </a:rPr>
              <a:t>Mỹ</a:t>
            </a:r>
            <a:r>
              <a:rPr lang="en-US" sz="1600" dirty="0">
                <a:latin typeface="Work Sans Light" pitchFamily="2" charset="0"/>
              </a:rPr>
              <a:t> </a:t>
            </a:r>
            <a:r>
              <a:rPr lang="en-US" sz="1600" dirty="0" err="1">
                <a:latin typeface="Work Sans Light" pitchFamily="2" charset="0"/>
              </a:rPr>
              <a:t>triển</a:t>
            </a:r>
            <a:r>
              <a:rPr lang="en-US" sz="1600" dirty="0">
                <a:latin typeface="Work Sans Light" pitchFamily="2" charset="0"/>
              </a:rPr>
              <a:t> </a:t>
            </a:r>
            <a:r>
              <a:rPr lang="en-US" sz="1600" dirty="0" err="1">
                <a:latin typeface="Work Sans Light" pitchFamily="2" charset="0"/>
              </a:rPr>
              <a:t>khai</a:t>
            </a:r>
            <a:r>
              <a:rPr lang="en-US" sz="1600" dirty="0">
                <a:latin typeface="Work Sans Light" pitchFamily="2" charset="0"/>
              </a:rPr>
              <a:t> </a:t>
            </a:r>
            <a:r>
              <a:rPr lang="en-US" sz="1600" dirty="0" err="1">
                <a:latin typeface="Work Sans Light" pitchFamily="2" charset="0"/>
              </a:rPr>
              <a:t>chiến</a:t>
            </a:r>
            <a:r>
              <a:rPr lang="en-US" sz="1600" dirty="0">
                <a:latin typeface="Work Sans Light" pitchFamily="2" charset="0"/>
              </a:rPr>
              <a:t> </a:t>
            </a:r>
            <a:r>
              <a:rPr lang="en-US" sz="1600" dirty="0" err="1">
                <a:latin typeface="Work Sans Light" pitchFamily="2" charset="0"/>
              </a:rPr>
              <a:t>lược</a:t>
            </a:r>
            <a:r>
              <a:rPr lang="en-US" sz="1600" dirty="0">
                <a:latin typeface="Work Sans Light" pitchFamily="2" charset="0"/>
              </a:rPr>
              <a:t> “</a:t>
            </a:r>
            <a:r>
              <a:rPr lang="en-US" sz="1600" dirty="0" err="1">
                <a:latin typeface="Work Sans Light" pitchFamily="2" charset="0"/>
              </a:rPr>
              <a:t>Chiến</a:t>
            </a:r>
            <a:r>
              <a:rPr lang="en-US" sz="1600" dirty="0">
                <a:latin typeface="Work Sans Light" pitchFamily="2" charset="0"/>
              </a:rPr>
              <a:t> </a:t>
            </a:r>
            <a:r>
              <a:rPr lang="en-US" sz="1600" dirty="0" err="1">
                <a:latin typeface="Work Sans Light" pitchFamily="2" charset="0"/>
              </a:rPr>
              <a:t>tranh</a:t>
            </a:r>
            <a:r>
              <a:rPr lang="en-US" sz="1600" dirty="0">
                <a:latin typeface="Work Sans Light" pitchFamily="2" charset="0"/>
              </a:rPr>
              <a:t> </a:t>
            </a:r>
            <a:r>
              <a:rPr lang="en-US" sz="1600" dirty="0" err="1">
                <a:latin typeface="Work Sans Light" pitchFamily="2" charset="0"/>
              </a:rPr>
              <a:t>cục</a:t>
            </a:r>
            <a:r>
              <a:rPr lang="en-US" sz="1600" dirty="0">
                <a:latin typeface="Work Sans Light" pitchFamily="2" charset="0"/>
              </a:rPr>
              <a:t> </a:t>
            </a:r>
            <a:r>
              <a:rPr lang="en-US" sz="1600" dirty="0" err="1">
                <a:latin typeface="Work Sans Light" pitchFamily="2" charset="0"/>
              </a:rPr>
              <a:t>bộ</a:t>
            </a:r>
            <a:r>
              <a:rPr lang="en-US" sz="1600" dirty="0">
                <a:latin typeface="Work Sans Light" pitchFamily="2" charset="0"/>
              </a:rPr>
              <a:t>”</a:t>
            </a:r>
          </a:p>
          <a:p>
            <a:pPr algn="just">
              <a:lnSpc>
                <a:spcPct val="95000"/>
              </a:lnSpc>
              <a:spcBef>
                <a:spcPct val="10000"/>
              </a:spcBef>
              <a:buFontTx/>
              <a:buNone/>
            </a:pPr>
            <a:r>
              <a:rPr lang="en-US" sz="1600" dirty="0">
                <a:latin typeface="Work Sans Light" pitchFamily="2" charset="0"/>
              </a:rPr>
              <a:t>=&gt; </a:t>
            </a:r>
            <a:r>
              <a:rPr lang="en-US" sz="1600" dirty="0" err="1">
                <a:latin typeface="Work Sans Light" pitchFamily="2" charset="0"/>
              </a:rPr>
              <a:t>đặt</a:t>
            </a:r>
            <a:r>
              <a:rPr lang="en-US" sz="1600" dirty="0">
                <a:latin typeface="Work Sans Light" pitchFamily="2" charset="0"/>
              </a:rPr>
              <a:t> ra </a:t>
            </a:r>
            <a:r>
              <a:rPr lang="en-US" sz="1600" dirty="0" err="1">
                <a:latin typeface="Work Sans Light" pitchFamily="2" charset="0"/>
              </a:rPr>
              <a:t>yêu</a:t>
            </a:r>
            <a:r>
              <a:rPr lang="en-US" sz="1600" dirty="0">
                <a:latin typeface="Work Sans Light" pitchFamily="2" charset="0"/>
              </a:rPr>
              <a:t> </a:t>
            </a:r>
            <a:r>
              <a:rPr lang="en-US" sz="1600" dirty="0" err="1">
                <a:latin typeface="Work Sans Light" pitchFamily="2" charset="0"/>
              </a:rPr>
              <a:t>cầu</a:t>
            </a:r>
            <a:r>
              <a:rPr lang="en-US" sz="1600" dirty="0">
                <a:latin typeface="Work Sans Light" pitchFamily="2" charset="0"/>
              </a:rPr>
              <a:t> </a:t>
            </a:r>
            <a:r>
              <a:rPr lang="en-US" sz="1600" dirty="0" err="1">
                <a:latin typeface="Work Sans Light" pitchFamily="2" charset="0"/>
              </a:rPr>
              <a:t>mới</a:t>
            </a:r>
            <a:r>
              <a:rPr lang="en-US" sz="1600" dirty="0">
                <a:latin typeface="Work Sans Light" pitchFamily="2" charset="0"/>
              </a:rPr>
              <a:t> </a:t>
            </a:r>
            <a:r>
              <a:rPr lang="en-US" sz="1600" dirty="0" err="1">
                <a:latin typeface="Work Sans Light" pitchFamily="2" charset="0"/>
              </a:rPr>
              <a:t>cho</a:t>
            </a:r>
            <a:r>
              <a:rPr lang="en-US" sz="1600" dirty="0">
                <a:latin typeface="Work Sans Light" pitchFamily="2" charset="0"/>
              </a:rPr>
              <a:t> </a:t>
            </a:r>
            <a:r>
              <a:rPr lang="en-US" sz="1600" dirty="0" err="1">
                <a:latin typeface="Work Sans Light" pitchFamily="2" charset="0"/>
              </a:rPr>
              <a:t>cách</a:t>
            </a:r>
            <a:r>
              <a:rPr lang="en-US" sz="1600" dirty="0">
                <a:latin typeface="Work Sans Light" pitchFamily="2" charset="0"/>
              </a:rPr>
              <a:t> </a:t>
            </a:r>
            <a:r>
              <a:rPr lang="en-US" sz="1600" dirty="0" err="1">
                <a:latin typeface="Work Sans Light" pitchFamily="2" charset="0"/>
              </a:rPr>
              <a:t>mạng</a:t>
            </a:r>
            <a:r>
              <a:rPr lang="en-US" sz="1600" dirty="0">
                <a:latin typeface="Work Sans Light" pitchFamily="2" charset="0"/>
              </a:rPr>
              <a:t> </a:t>
            </a:r>
            <a:r>
              <a:rPr lang="en-US" sz="1600" dirty="0" err="1">
                <a:latin typeface="Work Sans Light" pitchFamily="2" charset="0"/>
              </a:rPr>
              <a:t>Việt</a:t>
            </a:r>
            <a:r>
              <a:rPr lang="en-US" sz="1600" dirty="0">
                <a:latin typeface="Work Sans Light" pitchFamily="2" charset="0"/>
              </a:rPr>
              <a:t> Nam</a:t>
            </a:r>
          </a:p>
        </p:txBody>
      </p:sp>
      <p:pic>
        <p:nvPicPr>
          <p:cNvPr id="5" name="Picture 2">
            <a:extLst>
              <a:ext uri="{FF2B5EF4-FFF2-40B4-BE49-F238E27FC236}">
                <a16:creationId xmlns:a16="http://schemas.microsoft.com/office/drawing/2014/main" id="{6E5F078D-D9C3-4F5A-8BB7-A3174CA0D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536" y="685800"/>
            <a:ext cx="3001736" cy="136710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Screen Clipping">
            <a:extLst>
              <a:ext uri="{FF2B5EF4-FFF2-40B4-BE49-F238E27FC236}">
                <a16:creationId xmlns:a16="http://schemas.microsoft.com/office/drawing/2014/main" id="{2F037725-3EFB-42F8-BEE6-716A581C3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150" y="2052909"/>
            <a:ext cx="1136015" cy="264356"/>
          </a:xfrm>
          <a:prstGeom prst="rect">
            <a:avLst/>
          </a:prstGeom>
        </p:spPr>
      </p:pic>
      <p:pic>
        <p:nvPicPr>
          <p:cNvPr id="7" name="Picture 3">
            <a:extLst>
              <a:ext uri="{FF2B5EF4-FFF2-40B4-BE49-F238E27FC236}">
                <a16:creationId xmlns:a16="http://schemas.microsoft.com/office/drawing/2014/main" id="{EBD638F9-4937-48E1-869D-6C24BCB30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770" y="2420863"/>
            <a:ext cx="2952502" cy="168758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Screen Clipping">
            <a:extLst>
              <a:ext uri="{FF2B5EF4-FFF2-40B4-BE49-F238E27FC236}">
                <a16:creationId xmlns:a16="http://schemas.microsoft.com/office/drawing/2014/main" id="{4E10F0D7-D580-4033-9C05-B56842277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855" y="4212048"/>
            <a:ext cx="1900503" cy="285790"/>
          </a:xfrm>
          <a:prstGeom prst="rect">
            <a:avLst/>
          </a:prstGeom>
        </p:spPr>
      </p:pic>
      <p:sp>
        <p:nvSpPr>
          <p:cNvPr id="10" name="TextBox 9">
            <a:extLst>
              <a:ext uri="{FF2B5EF4-FFF2-40B4-BE49-F238E27FC236}">
                <a16:creationId xmlns:a16="http://schemas.microsoft.com/office/drawing/2014/main" id="{D7BD4BFE-34A6-4ACA-A44B-281E3750FD48}"/>
              </a:ext>
            </a:extLst>
          </p:cNvPr>
          <p:cNvSpPr txBox="1"/>
          <p:nvPr/>
        </p:nvSpPr>
        <p:spPr>
          <a:xfrm>
            <a:off x="315980" y="1076523"/>
            <a:ext cx="2236720" cy="400110"/>
          </a:xfrm>
          <a:prstGeom prst="rect">
            <a:avLst/>
          </a:prstGeom>
          <a:noFill/>
        </p:spPr>
        <p:txBody>
          <a:bodyPr wrap="square">
            <a:spAutoFit/>
          </a:bodyPr>
          <a:lstStyle/>
          <a:p>
            <a:pPr algn="ctr"/>
            <a:r>
              <a:rPr lang="en-US" sz="2000" b="1" dirty="0" err="1">
                <a:latin typeface="Work Sans" pitchFamily="2" charset="0"/>
              </a:rPr>
              <a:t>Khó</a:t>
            </a:r>
            <a:r>
              <a:rPr lang="en-US" sz="2000" b="1" dirty="0">
                <a:latin typeface="Work Sans" pitchFamily="2" charset="0"/>
              </a:rPr>
              <a:t> </a:t>
            </a:r>
            <a:r>
              <a:rPr lang="en-US" sz="2000" b="1" dirty="0" err="1">
                <a:latin typeface="Work Sans" pitchFamily="2" charset="0"/>
              </a:rPr>
              <a:t>khăn</a:t>
            </a:r>
            <a:endParaRPr lang="en-US" sz="2000" b="1" dirty="0">
              <a:latin typeface="Work Sans" pitchFamily="2" charset="0"/>
            </a:endParaRPr>
          </a:p>
        </p:txBody>
      </p:sp>
    </p:spTree>
    <p:extLst>
      <p:ext uri="{BB962C8B-B14F-4D97-AF65-F5344CB8AC3E}">
        <p14:creationId xmlns:p14="http://schemas.microsoft.com/office/powerpoint/2010/main" val="224055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3C64C5-40A1-4224-88FF-8D6E4623A527}"/>
              </a:ext>
            </a:extLst>
          </p:cNvPr>
          <p:cNvSpPr txBox="1">
            <a:spLocks/>
          </p:cNvSpPr>
          <p:nvPr/>
        </p:nvSpPr>
        <p:spPr>
          <a:xfrm>
            <a:off x="2724150" y="1136650"/>
            <a:ext cx="3529300" cy="72268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pPr algn="ctr"/>
            <a:r>
              <a:rPr lang="en-US" sz="2000" dirty="0" err="1"/>
              <a:t>Hội</a:t>
            </a:r>
            <a:r>
              <a:rPr lang="en-US" sz="2000" dirty="0"/>
              <a:t> </a:t>
            </a:r>
            <a:r>
              <a:rPr lang="en-US" sz="2000" dirty="0" err="1"/>
              <a:t>nghị</a:t>
            </a:r>
            <a:r>
              <a:rPr lang="en-US" sz="2000" dirty="0"/>
              <a:t> TƯ 11 (3/1965)</a:t>
            </a:r>
            <a:br>
              <a:rPr lang="en-US" sz="2000" dirty="0"/>
            </a:br>
            <a:r>
              <a:rPr lang="en-US" sz="2000" dirty="0" err="1"/>
              <a:t>Hội</a:t>
            </a:r>
            <a:r>
              <a:rPr lang="en-US" sz="2000" dirty="0"/>
              <a:t> </a:t>
            </a:r>
            <a:r>
              <a:rPr lang="en-US" sz="2000" dirty="0" err="1"/>
              <a:t>nghị</a:t>
            </a:r>
            <a:r>
              <a:rPr lang="en-US" sz="2000" dirty="0"/>
              <a:t> TƯ 12 (12/1965)</a:t>
            </a:r>
          </a:p>
        </p:txBody>
      </p:sp>
      <p:sp>
        <p:nvSpPr>
          <p:cNvPr id="4" name="Content Placeholder 2">
            <a:extLst>
              <a:ext uri="{FF2B5EF4-FFF2-40B4-BE49-F238E27FC236}">
                <a16:creationId xmlns:a16="http://schemas.microsoft.com/office/drawing/2014/main" id="{D82A283A-9CE7-4FB5-A0AD-4B34ED189C9E}"/>
              </a:ext>
            </a:extLst>
          </p:cNvPr>
          <p:cNvSpPr txBox="1">
            <a:spLocks/>
          </p:cNvSpPr>
          <p:nvPr/>
        </p:nvSpPr>
        <p:spPr>
          <a:xfrm>
            <a:off x="1485900" y="3867150"/>
            <a:ext cx="6172200" cy="419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err="1">
                <a:latin typeface="Work Sans Light" pitchFamily="2" charset="0"/>
              </a:rPr>
              <a:t>Đề</a:t>
            </a:r>
            <a:r>
              <a:rPr lang="en-US" sz="1600" dirty="0">
                <a:latin typeface="Work Sans Light" pitchFamily="2" charset="0"/>
              </a:rPr>
              <a:t> ra </a:t>
            </a:r>
            <a:r>
              <a:rPr lang="en-US" sz="1600" dirty="0" err="1">
                <a:latin typeface="Work Sans Light" pitchFamily="2" charset="0"/>
              </a:rPr>
              <a:t>đường</a:t>
            </a:r>
            <a:r>
              <a:rPr lang="en-US" sz="1600" dirty="0">
                <a:latin typeface="Work Sans Light" pitchFamily="2" charset="0"/>
              </a:rPr>
              <a:t> </a:t>
            </a:r>
            <a:r>
              <a:rPr lang="en-US" sz="1600" dirty="0" err="1">
                <a:latin typeface="Work Sans Light" pitchFamily="2" charset="0"/>
              </a:rPr>
              <a:t>lối</a:t>
            </a:r>
            <a:r>
              <a:rPr lang="en-US" sz="1600" dirty="0">
                <a:latin typeface="Work Sans Light" pitchFamily="2" charset="0"/>
              </a:rPr>
              <a:t> </a:t>
            </a:r>
            <a:r>
              <a:rPr lang="en-US" sz="1600" dirty="0" err="1">
                <a:latin typeface="Work Sans Light" pitchFamily="2" charset="0"/>
              </a:rPr>
              <a:t>kháng</a:t>
            </a:r>
            <a:r>
              <a:rPr lang="en-US" sz="1600" dirty="0">
                <a:latin typeface="Work Sans Light" pitchFamily="2" charset="0"/>
              </a:rPr>
              <a:t> </a:t>
            </a:r>
            <a:r>
              <a:rPr lang="en-US" sz="1600" dirty="0" err="1">
                <a:latin typeface="Work Sans Light" pitchFamily="2" charset="0"/>
              </a:rPr>
              <a:t>chiến</a:t>
            </a:r>
            <a:r>
              <a:rPr lang="en-US" sz="1600" dirty="0">
                <a:latin typeface="Work Sans Light" pitchFamily="2" charset="0"/>
              </a:rPr>
              <a:t> </a:t>
            </a:r>
            <a:r>
              <a:rPr lang="en-US" sz="1600" dirty="0" err="1">
                <a:latin typeface="Work Sans Light" pitchFamily="2" charset="0"/>
              </a:rPr>
              <a:t>chống</a:t>
            </a:r>
            <a:r>
              <a:rPr lang="en-US" sz="1600" dirty="0">
                <a:latin typeface="Work Sans Light" pitchFamily="2" charset="0"/>
              </a:rPr>
              <a:t> </a:t>
            </a:r>
            <a:r>
              <a:rPr lang="en-US" sz="1600" dirty="0" err="1">
                <a:latin typeface="Work Sans Light" pitchFamily="2" charset="0"/>
              </a:rPr>
              <a:t>Mỹ</a:t>
            </a:r>
            <a:r>
              <a:rPr lang="en-US" sz="1600" dirty="0">
                <a:latin typeface="Work Sans Light" pitchFamily="2" charset="0"/>
              </a:rPr>
              <a:t>, </a:t>
            </a:r>
            <a:r>
              <a:rPr lang="en-US" sz="1600" dirty="0" err="1">
                <a:latin typeface="Work Sans Light" pitchFamily="2" charset="0"/>
              </a:rPr>
              <a:t>cứu</a:t>
            </a:r>
            <a:r>
              <a:rPr lang="en-US" sz="1600" dirty="0">
                <a:latin typeface="Work Sans Light" pitchFamily="2" charset="0"/>
              </a:rPr>
              <a:t> </a:t>
            </a:r>
            <a:r>
              <a:rPr lang="en-US" sz="1600" dirty="0" err="1">
                <a:latin typeface="Work Sans Light" pitchFamily="2" charset="0"/>
              </a:rPr>
              <a:t>nước</a:t>
            </a:r>
            <a:r>
              <a:rPr lang="en-US" sz="1600" dirty="0">
                <a:latin typeface="Work Sans Light" pitchFamily="2" charset="0"/>
              </a:rPr>
              <a:t>  </a:t>
            </a:r>
            <a:r>
              <a:rPr lang="en-US" sz="1600" dirty="0" err="1">
                <a:latin typeface="Work Sans Light" pitchFamily="2" charset="0"/>
              </a:rPr>
              <a:t>trên</a:t>
            </a:r>
            <a:r>
              <a:rPr lang="en-US" sz="1600" dirty="0">
                <a:latin typeface="Work Sans Light" pitchFamily="2" charset="0"/>
              </a:rPr>
              <a:t> </a:t>
            </a:r>
            <a:r>
              <a:rPr lang="en-US" sz="1600" dirty="0" err="1">
                <a:latin typeface="Work Sans Light" pitchFamily="2" charset="0"/>
              </a:rPr>
              <a:t>cả</a:t>
            </a:r>
            <a:r>
              <a:rPr lang="en-US" sz="1600" dirty="0">
                <a:latin typeface="Work Sans Light" pitchFamily="2" charset="0"/>
              </a:rPr>
              <a:t> </a:t>
            </a:r>
            <a:r>
              <a:rPr lang="en-US" sz="1600" dirty="0" err="1">
                <a:latin typeface="Work Sans Light" pitchFamily="2" charset="0"/>
              </a:rPr>
              <a:t>nước</a:t>
            </a:r>
            <a:endParaRPr lang="en-US" sz="1600" dirty="0">
              <a:latin typeface="Work Sans Light" pitchFamily="2" charset="0"/>
            </a:endParaRPr>
          </a:p>
        </p:txBody>
      </p:sp>
      <p:pic>
        <p:nvPicPr>
          <p:cNvPr id="5" name="Picture 2">
            <a:extLst>
              <a:ext uri="{FF2B5EF4-FFF2-40B4-BE49-F238E27FC236}">
                <a16:creationId xmlns:a16="http://schemas.microsoft.com/office/drawing/2014/main" id="{1DF0AE8B-D38E-4BBA-9FED-42CF04DF5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1" y="1961997"/>
            <a:ext cx="2995766" cy="170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90FC83CB-FF4C-4297-BC90-BC99BCD6D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1961997"/>
            <a:ext cx="2971800" cy="170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a:extLst>
              <a:ext uri="{FF2B5EF4-FFF2-40B4-BE49-F238E27FC236}">
                <a16:creationId xmlns:a16="http://schemas.microsoft.com/office/drawing/2014/main" id="{3765F87B-4560-412E-A5AF-614BA42BCBB5}"/>
              </a:ext>
            </a:extLst>
          </p:cNvPr>
          <p:cNvGraphicFramePr>
            <a:graphicFrameLocks/>
          </p:cNvGraphicFramePr>
          <p:nvPr>
            <p:extLst>
              <p:ext uri="{D42A27DB-BD31-4B8C-83A1-F6EECF244321}">
                <p14:modId xmlns:p14="http://schemas.microsoft.com/office/powerpoint/2010/main" val="1863711739"/>
              </p:ext>
            </p:extLst>
          </p:nvPr>
        </p:nvGraphicFramePr>
        <p:xfrm>
          <a:off x="1943100" y="714375"/>
          <a:ext cx="6115050"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4257144C-F717-45AA-A346-6243B776C9AF}"/>
              </a:ext>
            </a:extLst>
          </p:cNvPr>
          <p:cNvSpPr txBox="1">
            <a:spLocks/>
          </p:cNvSpPr>
          <p:nvPr/>
        </p:nvSpPr>
        <p:spPr>
          <a:xfrm>
            <a:off x="532600" y="939800"/>
            <a:ext cx="1321600" cy="43615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r>
              <a:rPr lang="en-US" sz="2000" dirty="0" err="1"/>
              <a:t>Nội</a:t>
            </a:r>
            <a:r>
              <a:rPr lang="en-US" sz="2000" dirty="0"/>
              <a:t> dung</a:t>
            </a:r>
          </a:p>
        </p:txBody>
      </p:sp>
    </p:spTree>
    <p:extLst>
      <p:ext uri="{BB962C8B-B14F-4D97-AF65-F5344CB8AC3E}">
        <p14:creationId xmlns:p14="http://schemas.microsoft.com/office/powerpoint/2010/main" val="121440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0C93-F3AA-4A2E-B5C1-9B0021E94C53}"/>
              </a:ext>
            </a:extLst>
          </p:cNvPr>
          <p:cNvSpPr>
            <a:spLocks noGrp="1"/>
          </p:cNvSpPr>
          <p:nvPr>
            <p:ph type="ctrTitle"/>
          </p:nvPr>
        </p:nvSpPr>
        <p:spPr>
          <a:xfrm>
            <a:off x="877274" y="822700"/>
            <a:ext cx="7765075" cy="1382775"/>
          </a:xfrm>
        </p:spPr>
        <p:txBody>
          <a:bodyPr/>
          <a:lstStyle/>
          <a:p>
            <a:r>
              <a:rPr lang="en-US" sz="2000" dirty="0" err="1">
                <a:solidFill>
                  <a:srgbClr val="FF0000"/>
                </a:solidFill>
              </a:rPr>
              <a:t>Xây</a:t>
            </a:r>
            <a:r>
              <a:rPr lang="en-US" sz="2000" dirty="0">
                <a:solidFill>
                  <a:srgbClr val="FF0000"/>
                </a:solidFill>
              </a:rPr>
              <a:t> </a:t>
            </a:r>
            <a:r>
              <a:rPr lang="en-US" sz="2000" dirty="0" err="1">
                <a:solidFill>
                  <a:srgbClr val="FF0000"/>
                </a:solidFill>
              </a:rPr>
              <a:t>dựng</a:t>
            </a:r>
            <a:r>
              <a:rPr lang="en-US" sz="2000" dirty="0">
                <a:solidFill>
                  <a:srgbClr val="FF0000"/>
                </a:solidFill>
              </a:rPr>
              <a:t> </a:t>
            </a:r>
            <a:r>
              <a:rPr lang="en-US" sz="2000" dirty="0" err="1">
                <a:solidFill>
                  <a:srgbClr val="FF0000"/>
                </a:solidFill>
              </a:rPr>
              <a:t>hậu</a:t>
            </a:r>
            <a:r>
              <a:rPr lang="en-US" sz="2000" dirty="0">
                <a:solidFill>
                  <a:srgbClr val="FF0000"/>
                </a:solidFill>
              </a:rPr>
              <a:t> </a:t>
            </a:r>
            <a:r>
              <a:rPr lang="en-US" sz="2000" dirty="0" err="1">
                <a:solidFill>
                  <a:srgbClr val="FF0000"/>
                </a:solidFill>
              </a:rPr>
              <a:t>phương</a:t>
            </a:r>
            <a:r>
              <a:rPr lang="en-US" sz="2000" dirty="0">
                <a:solidFill>
                  <a:srgbClr val="FF0000"/>
                </a:solidFill>
              </a:rPr>
              <a:t>, </a:t>
            </a:r>
            <a:r>
              <a:rPr lang="en-US" sz="2000" dirty="0" err="1">
                <a:solidFill>
                  <a:srgbClr val="FF0000"/>
                </a:solidFill>
              </a:rPr>
              <a:t>chống</a:t>
            </a:r>
            <a:r>
              <a:rPr lang="en-US" sz="2000" dirty="0">
                <a:solidFill>
                  <a:srgbClr val="FF0000"/>
                </a:solidFill>
              </a:rPr>
              <a:t> </a:t>
            </a:r>
            <a:r>
              <a:rPr lang="en-US" sz="2000" dirty="0" err="1">
                <a:solidFill>
                  <a:srgbClr val="FF0000"/>
                </a:solidFill>
              </a:rPr>
              <a:t>chiến</a:t>
            </a:r>
            <a:r>
              <a:rPr lang="en-US" sz="2000" dirty="0">
                <a:solidFill>
                  <a:srgbClr val="FF0000"/>
                </a:solidFill>
              </a:rPr>
              <a:t> </a:t>
            </a:r>
            <a:r>
              <a:rPr lang="en-US" sz="2000" dirty="0" err="1">
                <a:solidFill>
                  <a:srgbClr val="FF0000"/>
                </a:solidFill>
              </a:rPr>
              <a:t>tranh</a:t>
            </a:r>
            <a:r>
              <a:rPr lang="en-US" sz="2000" dirty="0">
                <a:solidFill>
                  <a:srgbClr val="FF0000"/>
                </a:solidFill>
              </a:rPr>
              <a:t> </a:t>
            </a:r>
            <a:r>
              <a:rPr lang="en-US" sz="2000" dirty="0" err="1">
                <a:solidFill>
                  <a:srgbClr val="FF0000"/>
                </a:solidFill>
              </a:rPr>
              <a:t>phá</a:t>
            </a:r>
            <a:r>
              <a:rPr lang="en-US" sz="2000" dirty="0">
                <a:solidFill>
                  <a:srgbClr val="FF0000"/>
                </a:solidFill>
              </a:rPr>
              <a:t> </a:t>
            </a:r>
            <a:r>
              <a:rPr lang="en-US" sz="2000" dirty="0" err="1">
                <a:solidFill>
                  <a:srgbClr val="FF0000"/>
                </a:solidFill>
              </a:rPr>
              <a:t>hoại</a:t>
            </a:r>
            <a:r>
              <a:rPr lang="vi-VN" sz="2000" dirty="0">
                <a:solidFill>
                  <a:srgbClr val="FF0000"/>
                </a:solidFill>
              </a:rPr>
              <a:t> của đế quốc Mỹ </a:t>
            </a:r>
            <a:r>
              <a:rPr lang="en-US" sz="2000" dirty="0">
                <a:solidFill>
                  <a:srgbClr val="FF0000"/>
                </a:solidFill>
              </a:rPr>
              <a:t>ở </a:t>
            </a:r>
            <a:r>
              <a:rPr lang="en-US" sz="2000" dirty="0" err="1">
                <a:solidFill>
                  <a:srgbClr val="FF0000"/>
                </a:solidFill>
              </a:rPr>
              <a:t>miền</a:t>
            </a:r>
            <a:r>
              <a:rPr lang="en-US" sz="2000" dirty="0">
                <a:solidFill>
                  <a:srgbClr val="FF0000"/>
                </a:solidFill>
              </a:rPr>
              <a:t> </a:t>
            </a:r>
            <a:r>
              <a:rPr lang="en-US" sz="2000" dirty="0" err="1">
                <a:solidFill>
                  <a:srgbClr val="FF0000"/>
                </a:solidFill>
              </a:rPr>
              <a:t>Bắc</a:t>
            </a:r>
            <a:r>
              <a:rPr lang="vi-VN" sz="2000" dirty="0">
                <a:solidFill>
                  <a:srgbClr val="FF0000"/>
                </a:solidFill>
              </a:rPr>
              <a:t>,</a:t>
            </a:r>
            <a:r>
              <a:rPr lang="en-US" sz="2000" dirty="0">
                <a:solidFill>
                  <a:srgbClr val="FF0000"/>
                </a:solidFill>
              </a:rPr>
              <a:t> </a:t>
            </a:r>
            <a:r>
              <a:rPr lang="en-US" sz="2000" dirty="0" err="1">
                <a:solidFill>
                  <a:srgbClr val="FF0000"/>
                </a:solidFill>
              </a:rPr>
              <a:t>giữ</a:t>
            </a:r>
            <a:r>
              <a:rPr lang="en-US" sz="2000" dirty="0">
                <a:solidFill>
                  <a:srgbClr val="FF0000"/>
                </a:solidFill>
              </a:rPr>
              <a:t> </a:t>
            </a:r>
            <a:r>
              <a:rPr lang="en-US" sz="2000" dirty="0" err="1">
                <a:solidFill>
                  <a:srgbClr val="FF0000"/>
                </a:solidFill>
              </a:rPr>
              <a:t>vững</a:t>
            </a:r>
            <a:r>
              <a:rPr lang="en-US" sz="2000" dirty="0">
                <a:solidFill>
                  <a:srgbClr val="FF0000"/>
                </a:solidFill>
              </a:rPr>
              <a:t> </a:t>
            </a:r>
            <a:r>
              <a:rPr lang="en-US" sz="2000" dirty="0" err="1">
                <a:solidFill>
                  <a:srgbClr val="FF0000"/>
                </a:solidFill>
              </a:rPr>
              <a:t>thế</a:t>
            </a:r>
            <a:r>
              <a:rPr lang="en-US" sz="2000" dirty="0">
                <a:solidFill>
                  <a:srgbClr val="FF0000"/>
                </a:solidFill>
              </a:rPr>
              <a:t> </a:t>
            </a:r>
            <a:r>
              <a:rPr lang="en-US" sz="2000" dirty="0" err="1">
                <a:solidFill>
                  <a:srgbClr val="FF0000"/>
                </a:solidFill>
              </a:rPr>
              <a:t>chiến</a:t>
            </a:r>
            <a:r>
              <a:rPr lang="en-US" sz="2000" dirty="0">
                <a:solidFill>
                  <a:srgbClr val="FF0000"/>
                </a:solidFill>
              </a:rPr>
              <a:t> </a:t>
            </a:r>
            <a:r>
              <a:rPr lang="en-US" sz="2000" dirty="0" err="1">
                <a:solidFill>
                  <a:srgbClr val="FF0000"/>
                </a:solidFill>
              </a:rPr>
              <a:t>lược</a:t>
            </a:r>
            <a:r>
              <a:rPr lang="en-US" sz="2000" dirty="0">
                <a:solidFill>
                  <a:srgbClr val="FF0000"/>
                </a:solidFill>
              </a:rPr>
              <a:t> </a:t>
            </a:r>
            <a:r>
              <a:rPr lang="en-US" sz="2000" dirty="0" err="1">
                <a:solidFill>
                  <a:srgbClr val="FF0000"/>
                </a:solidFill>
              </a:rPr>
              <a:t>tiến</a:t>
            </a:r>
            <a:r>
              <a:rPr lang="en-US" sz="2000" dirty="0">
                <a:solidFill>
                  <a:srgbClr val="FF0000"/>
                </a:solidFill>
              </a:rPr>
              <a:t> </a:t>
            </a:r>
            <a:r>
              <a:rPr lang="en-US" sz="2000" dirty="0" err="1">
                <a:solidFill>
                  <a:srgbClr val="FF0000"/>
                </a:solidFill>
              </a:rPr>
              <a:t>công</a:t>
            </a:r>
            <a:r>
              <a:rPr lang="en-US" sz="2000" dirty="0">
                <a:solidFill>
                  <a:srgbClr val="FF0000"/>
                </a:solidFill>
              </a:rPr>
              <a:t> </a:t>
            </a:r>
            <a:r>
              <a:rPr lang="en-US" sz="2000" dirty="0" err="1">
                <a:solidFill>
                  <a:srgbClr val="FF0000"/>
                </a:solidFill>
              </a:rPr>
              <a:t>đánh</a:t>
            </a:r>
            <a:r>
              <a:rPr lang="en-US" sz="2000" dirty="0">
                <a:solidFill>
                  <a:srgbClr val="FF0000"/>
                </a:solidFill>
              </a:rPr>
              <a:t> </a:t>
            </a:r>
            <a:r>
              <a:rPr lang="en-US" sz="2000" dirty="0" err="1">
                <a:solidFill>
                  <a:srgbClr val="FF0000"/>
                </a:solidFill>
              </a:rPr>
              <a:t>bại</a:t>
            </a:r>
            <a:r>
              <a:rPr lang="en-US" sz="2000" dirty="0">
                <a:solidFill>
                  <a:srgbClr val="FF0000"/>
                </a:solidFill>
              </a:rPr>
              <a:t> </a:t>
            </a:r>
            <a:r>
              <a:rPr lang="en-US" sz="2000" dirty="0" err="1">
                <a:solidFill>
                  <a:srgbClr val="FF0000"/>
                </a:solidFill>
              </a:rPr>
              <a:t>chiến</a:t>
            </a:r>
            <a:r>
              <a:rPr lang="en-US" sz="2000" dirty="0">
                <a:solidFill>
                  <a:srgbClr val="FF0000"/>
                </a:solidFill>
              </a:rPr>
              <a:t> </a:t>
            </a:r>
            <a:r>
              <a:rPr lang="en-US" sz="2000" dirty="0" err="1">
                <a:solidFill>
                  <a:srgbClr val="FF0000"/>
                </a:solidFill>
              </a:rPr>
              <a:t>lược</a:t>
            </a:r>
            <a:r>
              <a:rPr lang="en-US" sz="2000" dirty="0">
                <a:solidFill>
                  <a:srgbClr val="FF0000"/>
                </a:solidFill>
              </a:rPr>
              <a:t>“ </a:t>
            </a:r>
            <a:r>
              <a:rPr lang="en-US" sz="2000" dirty="0" err="1">
                <a:solidFill>
                  <a:srgbClr val="FF0000"/>
                </a:solidFill>
              </a:rPr>
              <a:t>Chiến</a:t>
            </a:r>
            <a:r>
              <a:rPr lang="en-US" sz="2000" dirty="0">
                <a:solidFill>
                  <a:srgbClr val="FF0000"/>
                </a:solidFill>
              </a:rPr>
              <a:t> </a:t>
            </a:r>
            <a:r>
              <a:rPr lang="en-US" sz="2000" dirty="0" err="1">
                <a:solidFill>
                  <a:srgbClr val="FF0000"/>
                </a:solidFill>
              </a:rPr>
              <a:t>tranh</a:t>
            </a:r>
            <a:r>
              <a:rPr lang="en-US" sz="2000" dirty="0">
                <a:solidFill>
                  <a:srgbClr val="FF0000"/>
                </a:solidFill>
              </a:rPr>
              <a:t> </a:t>
            </a:r>
            <a:r>
              <a:rPr lang="en-US" sz="2000" dirty="0" err="1">
                <a:solidFill>
                  <a:srgbClr val="FF0000"/>
                </a:solidFill>
              </a:rPr>
              <a:t>cục</a:t>
            </a:r>
            <a:r>
              <a:rPr lang="en-US" sz="2000" dirty="0">
                <a:solidFill>
                  <a:srgbClr val="FF0000"/>
                </a:solidFill>
              </a:rPr>
              <a:t> </a:t>
            </a:r>
            <a:r>
              <a:rPr lang="en-US" sz="2000" dirty="0" err="1">
                <a:solidFill>
                  <a:srgbClr val="FF0000"/>
                </a:solidFill>
              </a:rPr>
              <a:t>bộ</a:t>
            </a:r>
            <a:r>
              <a:rPr lang="en-US" sz="2000" dirty="0">
                <a:solidFill>
                  <a:srgbClr val="FF0000"/>
                </a:solidFill>
              </a:rPr>
              <a:t>“ </a:t>
            </a:r>
            <a:r>
              <a:rPr lang="en-US" sz="2000" dirty="0" err="1">
                <a:solidFill>
                  <a:srgbClr val="FF0000"/>
                </a:solidFill>
              </a:rPr>
              <a:t>của</a:t>
            </a:r>
            <a:r>
              <a:rPr lang="en-US" sz="2000" dirty="0">
                <a:solidFill>
                  <a:srgbClr val="FF0000"/>
                </a:solidFill>
              </a:rPr>
              <a:t> </a:t>
            </a:r>
            <a:r>
              <a:rPr lang="en-US" sz="2000" dirty="0" err="1">
                <a:solidFill>
                  <a:srgbClr val="FF0000"/>
                </a:solidFill>
              </a:rPr>
              <a:t>đế</a:t>
            </a:r>
            <a:r>
              <a:rPr lang="en-US" sz="2000" dirty="0">
                <a:solidFill>
                  <a:srgbClr val="FF0000"/>
                </a:solidFill>
              </a:rPr>
              <a:t> </a:t>
            </a:r>
            <a:r>
              <a:rPr lang="en-US" sz="2000" dirty="0" err="1">
                <a:solidFill>
                  <a:srgbClr val="FF0000"/>
                </a:solidFill>
              </a:rPr>
              <a:t>quốc</a:t>
            </a:r>
            <a:r>
              <a:rPr lang="en-US" sz="2000" dirty="0">
                <a:solidFill>
                  <a:srgbClr val="FF0000"/>
                </a:solidFill>
              </a:rPr>
              <a:t> </a:t>
            </a:r>
            <a:r>
              <a:rPr lang="en-US" sz="2000" dirty="0" err="1">
                <a:solidFill>
                  <a:srgbClr val="FF0000"/>
                </a:solidFill>
              </a:rPr>
              <a:t>Mỹ</a:t>
            </a:r>
            <a:r>
              <a:rPr lang="vi-VN" sz="2000" dirty="0">
                <a:solidFill>
                  <a:srgbClr val="FF0000"/>
                </a:solidFill>
              </a:rPr>
              <a:t> (1965-1968)</a:t>
            </a:r>
            <a:endParaRPr lang="en-US" sz="2000" dirty="0">
              <a:solidFill>
                <a:srgbClr val="FF0000"/>
              </a:solidFill>
            </a:endParaRPr>
          </a:p>
        </p:txBody>
      </p:sp>
      <p:sp>
        <p:nvSpPr>
          <p:cNvPr id="3" name="Google Shape;135;p19">
            <a:extLst>
              <a:ext uri="{FF2B5EF4-FFF2-40B4-BE49-F238E27FC236}">
                <a16:creationId xmlns:a16="http://schemas.microsoft.com/office/drawing/2014/main" id="{1D3EEEE2-AAB6-4808-AF17-531C5C6C3680}"/>
              </a:ext>
            </a:extLst>
          </p:cNvPr>
          <p:cNvSpPr txBox="1">
            <a:spLocks/>
          </p:cNvSpPr>
          <p:nvPr/>
        </p:nvSpPr>
        <p:spPr>
          <a:xfrm>
            <a:off x="831050" y="2420150"/>
            <a:ext cx="3594600" cy="13827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err="1">
                <a:latin typeface="Work Sans Light" pitchFamily="2" charset="0"/>
                <a:sym typeface="Work Sans"/>
              </a:rPr>
              <a:t>Miền</a:t>
            </a:r>
            <a:r>
              <a:rPr lang="en-US" b="1" dirty="0">
                <a:latin typeface="Work Sans Light" pitchFamily="2" charset="0"/>
                <a:sym typeface="Work Sans"/>
              </a:rPr>
              <a:t> </a:t>
            </a:r>
            <a:r>
              <a:rPr lang="en-US" b="1" dirty="0" err="1">
                <a:latin typeface="Work Sans Light" pitchFamily="2" charset="0"/>
                <a:sym typeface="Work Sans"/>
              </a:rPr>
              <a:t>Bắc</a:t>
            </a:r>
            <a:endParaRPr lang="en-US" b="1" dirty="0">
              <a:latin typeface="Work Sans Light" pitchFamily="2" charset="0"/>
              <a:sym typeface="Work Sans"/>
            </a:endParaRPr>
          </a:p>
          <a:p>
            <a:pPr>
              <a:spcBef>
                <a:spcPts val="600"/>
              </a:spcBef>
            </a:pPr>
            <a:r>
              <a:rPr lang="en-US" dirty="0" err="1">
                <a:latin typeface="Work Sans Light" pitchFamily="2" charset="0"/>
              </a:rPr>
              <a:t>Mỹ</a:t>
            </a:r>
            <a:r>
              <a:rPr lang="en-US" dirty="0">
                <a:latin typeface="Work Sans Light" pitchFamily="2" charset="0"/>
              </a:rPr>
              <a:t> </a:t>
            </a:r>
            <a:r>
              <a:rPr lang="en-US" dirty="0" err="1">
                <a:latin typeface="Work Sans Light" pitchFamily="2" charset="0"/>
              </a:rPr>
              <a:t>dựng</a:t>
            </a:r>
            <a:r>
              <a:rPr lang="en-US" dirty="0">
                <a:latin typeface="Work Sans Light" pitchFamily="2" charset="0"/>
              </a:rPr>
              <a:t> </a:t>
            </a:r>
            <a:r>
              <a:rPr lang="en-US" dirty="0" err="1">
                <a:latin typeface="Work Sans Light" pitchFamily="2" charset="0"/>
              </a:rPr>
              <a:t>nên</a:t>
            </a:r>
            <a:r>
              <a:rPr lang="en-US" dirty="0">
                <a:latin typeface="Work Sans Light" pitchFamily="2" charset="0"/>
              </a:rPr>
              <a:t> </a:t>
            </a:r>
            <a:r>
              <a:rPr lang="en-US" dirty="0" err="1">
                <a:latin typeface="Work Sans Light" pitchFamily="2" charset="0"/>
              </a:rPr>
              <a:t>sự</a:t>
            </a:r>
            <a:r>
              <a:rPr lang="en-US" dirty="0">
                <a:latin typeface="Work Sans Light" pitchFamily="2" charset="0"/>
              </a:rPr>
              <a:t> </a:t>
            </a:r>
            <a:r>
              <a:rPr lang="en-US" dirty="0" err="1">
                <a:latin typeface="Work Sans Light" pitchFamily="2" charset="0"/>
              </a:rPr>
              <a:t>kiện</a:t>
            </a:r>
            <a:r>
              <a:rPr lang="en-US" dirty="0">
                <a:latin typeface="Work Sans Light" pitchFamily="2" charset="0"/>
              </a:rPr>
              <a:t> </a:t>
            </a:r>
            <a:r>
              <a:rPr lang="en-US" dirty="0" err="1">
                <a:latin typeface="Work Sans Light" pitchFamily="2" charset="0"/>
              </a:rPr>
              <a:t>Vịnh</a:t>
            </a:r>
            <a:r>
              <a:rPr lang="en-US" dirty="0">
                <a:latin typeface="Work Sans Light" pitchFamily="2" charset="0"/>
              </a:rPr>
              <a:t> </a:t>
            </a:r>
            <a:r>
              <a:rPr lang="en-US" dirty="0" err="1">
                <a:latin typeface="Work Sans Light" pitchFamily="2" charset="0"/>
              </a:rPr>
              <a:t>Bắc</a:t>
            </a:r>
            <a:r>
              <a:rPr lang="en-US" dirty="0">
                <a:latin typeface="Work Sans Light" pitchFamily="2" charset="0"/>
              </a:rPr>
              <a:t> </a:t>
            </a:r>
            <a:r>
              <a:rPr lang="en-US" dirty="0" err="1">
                <a:latin typeface="Work Sans Light" pitchFamily="2" charset="0"/>
              </a:rPr>
              <a:t>Bộ</a:t>
            </a:r>
            <a:r>
              <a:rPr lang="en-US" dirty="0">
                <a:latin typeface="Work Sans Light" pitchFamily="2" charset="0"/>
              </a:rPr>
              <a:t>, (</a:t>
            </a:r>
            <a:r>
              <a:rPr lang="vi-VN" dirty="0">
                <a:latin typeface="Work Sans Light" pitchFamily="2" charset="0"/>
              </a:rPr>
              <a:t>5-8-1964</a:t>
            </a:r>
            <a:r>
              <a:rPr lang="en-US" dirty="0">
                <a:latin typeface="Work Sans Light" pitchFamily="2" charset="0"/>
              </a:rPr>
              <a:t>) </a:t>
            </a:r>
            <a:r>
              <a:rPr lang="vi-VN" dirty="0">
                <a:latin typeface="Work Sans Light" pitchFamily="2" charset="0"/>
              </a:rPr>
              <a:t>nhằm lấy cớ dùng không quân và hải quân đánh phá miền Bắc Việt Nam</a:t>
            </a:r>
            <a:r>
              <a:rPr lang="en-US" dirty="0">
                <a:latin typeface="Work Sans Light" pitchFamily="2" charset="0"/>
              </a:rPr>
              <a:t> </a:t>
            </a:r>
          </a:p>
        </p:txBody>
      </p:sp>
      <p:sp>
        <p:nvSpPr>
          <p:cNvPr id="5" name="TextBox 4">
            <a:extLst>
              <a:ext uri="{FF2B5EF4-FFF2-40B4-BE49-F238E27FC236}">
                <a16:creationId xmlns:a16="http://schemas.microsoft.com/office/drawing/2014/main" id="{C21EA2A2-347B-4CA2-BA32-2B4819DEFBC5}"/>
              </a:ext>
            </a:extLst>
          </p:cNvPr>
          <p:cNvSpPr txBox="1"/>
          <p:nvPr/>
        </p:nvSpPr>
        <p:spPr>
          <a:xfrm>
            <a:off x="4324350" y="3755990"/>
            <a:ext cx="4572000" cy="523220"/>
          </a:xfrm>
          <a:prstGeom prst="rect">
            <a:avLst/>
          </a:prstGeom>
          <a:noFill/>
        </p:spPr>
        <p:txBody>
          <a:bodyPr wrap="square">
            <a:spAutoFit/>
          </a:bodyPr>
          <a:lstStyle/>
          <a:p>
            <a:pPr algn="ctr"/>
            <a:r>
              <a:rPr lang="en-US" dirty="0" err="1">
                <a:latin typeface="Work Sans Light" pitchFamily="2" charset="0"/>
              </a:rPr>
              <a:t>Mỹ</a:t>
            </a:r>
            <a:r>
              <a:rPr lang="en-US" dirty="0">
                <a:latin typeface="Work Sans Light" pitchFamily="2" charset="0"/>
              </a:rPr>
              <a:t> </a:t>
            </a:r>
            <a:r>
              <a:rPr lang="en-US" dirty="0" err="1">
                <a:latin typeface="Work Sans Light" pitchFamily="2" charset="0"/>
              </a:rPr>
              <a:t>cáo</a:t>
            </a:r>
            <a:r>
              <a:rPr lang="en-US" dirty="0">
                <a:latin typeface="Work Sans Light" pitchFamily="2" charset="0"/>
              </a:rPr>
              <a:t> </a:t>
            </a:r>
            <a:r>
              <a:rPr lang="en-US" dirty="0" err="1">
                <a:latin typeface="Work Sans Light" pitchFamily="2" charset="0"/>
              </a:rPr>
              <a:t>buộc</a:t>
            </a:r>
            <a:r>
              <a:rPr lang="en-US" dirty="0">
                <a:latin typeface="Work Sans Light" pitchFamily="2" charset="0"/>
              </a:rPr>
              <a:t> </a:t>
            </a:r>
            <a:r>
              <a:rPr lang="en-US" dirty="0" err="1">
                <a:latin typeface="Work Sans Light" pitchFamily="2" charset="0"/>
              </a:rPr>
              <a:t>Việt</a:t>
            </a:r>
            <a:r>
              <a:rPr lang="en-US" dirty="0">
                <a:latin typeface="Work Sans Light" pitchFamily="2" charset="0"/>
              </a:rPr>
              <a:t> Nam </a:t>
            </a:r>
            <a:r>
              <a:rPr lang="en-US" dirty="0" err="1">
                <a:latin typeface="Work Sans Light" pitchFamily="2" charset="0"/>
              </a:rPr>
              <a:t>đã</a:t>
            </a:r>
            <a:r>
              <a:rPr lang="en-US" dirty="0">
                <a:latin typeface="Work Sans Light" pitchFamily="2" charset="0"/>
              </a:rPr>
              <a:t> </a:t>
            </a:r>
            <a:r>
              <a:rPr lang="en-US" dirty="0" err="1">
                <a:latin typeface="Work Sans Light" pitchFamily="2" charset="0"/>
              </a:rPr>
              <a:t>tấn</a:t>
            </a:r>
            <a:r>
              <a:rPr lang="en-US" dirty="0">
                <a:latin typeface="Work Sans Light" pitchFamily="2" charset="0"/>
              </a:rPr>
              <a:t> </a:t>
            </a:r>
            <a:r>
              <a:rPr lang="en-US" dirty="0" err="1">
                <a:latin typeface="Work Sans Light" pitchFamily="2" charset="0"/>
              </a:rPr>
              <a:t>công</a:t>
            </a:r>
            <a:r>
              <a:rPr lang="en-US" dirty="0">
                <a:latin typeface="Work Sans Light" pitchFamily="2" charset="0"/>
              </a:rPr>
              <a:t> </a:t>
            </a:r>
            <a:r>
              <a:rPr lang="en-US" dirty="0" err="1">
                <a:latin typeface="Work Sans Light" pitchFamily="2" charset="0"/>
              </a:rPr>
              <a:t>tàu</a:t>
            </a:r>
            <a:r>
              <a:rPr lang="en-US" dirty="0">
                <a:latin typeface="Work Sans Light" pitchFamily="2" charset="0"/>
              </a:rPr>
              <a:t> </a:t>
            </a:r>
            <a:r>
              <a:rPr lang="en-US" dirty="0" err="1">
                <a:latin typeface="Work Sans Light" pitchFamily="2" charset="0"/>
              </a:rPr>
              <a:t>khu</a:t>
            </a:r>
            <a:r>
              <a:rPr lang="en-US" dirty="0">
                <a:latin typeface="Work Sans Light" pitchFamily="2" charset="0"/>
              </a:rPr>
              <a:t> </a:t>
            </a:r>
            <a:r>
              <a:rPr lang="en-US" dirty="0" err="1">
                <a:latin typeface="Work Sans Light" pitchFamily="2" charset="0"/>
              </a:rPr>
              <a:t>trục</a:t>
            </a:r>
            <a:r>
              <a:rPr lang="en-US" dirty="0">
                <a:latin typeface="Work Sans Light" pitchFamily="2" charset="0"/>
              </a:rPr>
              <a:t> Turner Joy </a:t>
            </a:r>
            <a:r>
              <a:rPr lang="en-US" dirty="0" err="1">
                <a:latin typeface="Work Sans Light" pitchFamily="2" charset="0"/>
              </a:rPr>
              <a:t>và</a:t>
            </a:r>
            <a:r>
              <a:rPr lang="en-US" dirty="0">
                <a:latin typeface="Work Sans Light" pitchFamily="2" charset="0"/>
              </a:rPr>
              <a:t> Maddox</a:t>
            </a:r>
          </a:p>
        </p:txBody>
      </p:sp>
      <p:pic>
        <p:nvPicPr>
          <p:cNvPr id="7" name="Picture 6">
            <a:extLst>
              <a:ext uri="{FF2B5EF4-FFF2-40B4-BE49-F238E27FC236}">
                <a16:creationId xmlns:a16="http://schemas.microsoft.com/office/drawing/2014/main" id="{0399056B-BA2D-405D-B420-388055468DD4}"/>
              </a:ext>
            </a:extLst>
          </p:cNvPr>
          <p:cNvPicPr>
            <a:picLocks noChangeAspect="1"/>
          </p:cNvPicPr>
          <p:nvPr/>
        </p:nvPicPr>
        <p:blipFill>
          <a:blip r:embed="rId2"/>
          <a:stretch>
            <a:fillRect/>
          </a:stretch>
        </p:blipFill>
        <p:spPr>
          <a:xfrm>
            <a:off x="4978100" y="1943450"/>
            <a:ext cx="3003850" cy="1687162"/>
          </a:xfrm>
          <a:prstGeom prst="rect">
            <a:avLst/>
          </a:prstGeom>
        </p:spPr>
      </p:pic>
    </p:spTree>
    <p:extLst>
      <p:ext uri="{BB962C8B-B14F-4D97-AF65-F5344CB8AC3E}">
        <p14:creationId xmlns:p14="http://schemas.microsoft.com/office/powerpoint/2010/main" val="196652305"/>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2772</TotalTime>
  <Words>1967</Words>
  <Application>Microsoft Office PowerPoint</Application>
  <PresentationFormat>On-screen Show (16:9)</PresentationFormat>
  <Paragraphs>93</Paragraphs>
  <Slides>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Work Sans</vt:lpstr>
      <vt:lpstr>Work Sans Light</vt:lpstr>
      <vt:lpstr>Work Sans Medium</vt:lpstr>
      <vt:lpstr>Arial</vt:lpstr>
      <vt:lpstr>Jacquenetta template</vt:lpstr>
      <vt:lpstr>  Chương 2 ĐẢNG LÃNH ĐẠO HAI CUỘC KHÁNG CHIẾN GIÀNH ĐỘC LẬP HOÀN TOÀN, THỐNG NHẤT ĐẤT NƯỚC (1945 - 1975)</vt:lpstr>
      <vt:lpstr>Instructions</vt:lpstr>
      <vt:lpstr>Lãnh đạo xây dựng chủ nghĩa xã hội ở miền Bắc và kháng chiến chống đế quốc Mỹ xâm lược, giải phóng miền Nam, thống nhất đất nước (1954-1975)</vt:lpstr>
      <vt:lpstr>Đường lối kháng chiến chống Mỹ, cứu nước của Đảng</vt:lpstr>
      <vt:lpstr>PowerPoint Presentation</vt:lpstr>
      <vt:lpstr>PowerPoint Presentation</vt:lpstr>
      <vt:lpstr>PowerPoint Presentation</vt:lpstr>
      <vt:lpstr>PowerPoint Presentation</vt:lpstr>
      <vt:lpstr>Xây dựng hậu phương, chống chiến tranh phá hoại của đế quốc Mỹ ở miền Bắc, giữ vững thế chiến lược tiến công đánh bại chiến lược“ Chiến tranh cục bộ“ của đế quốc Mỹ (1965-1968)</vt:lpstr>
      <vt:lpstr>Trước tình hình đó, Ban Chấp hành Trung ương Đảng đã kịp thời xác định chủ trương chuyển hướng và nhiệm vụ cụ thể của miền Bắc cho phù hợp với yêu cầu, nhiệm vụ mới trong hoàn cảnh cả nước có chiến tranh</vt:lpstr>
      <vt:lpstr>PowerPoint Presentation</vt:lpstr>
      <vt:lpstr>PowerPoint Presentation</vt:lpstr>
      <vt:lpstr>Tết Mậu Thân 1968</vt:lpstr>
      <vt:lpstr>Khôi phục kinh tế, bảo vệ Miền Bắc, đẩy mạnh cuộc chiến đấu giải phóng miền Nam, thống nhất Tổ quốc (1969-1975)</vt:lpstr>
      <vt:lpstr>Miền Bắc</vt:lpstr>
      <vt:lpstr>PowerPoint Presentation</vt:lpstr>
      <vt:lpstr>PowerPoint Presentation</vt:lpstr>
      <vt:lpstr>PowerPoint Presentation</vt:lpstr>
      <vt:lpstr>PowerPoint Presentation</vt:lpstr>
      <vt:lpstr>PowerPoint Presentation</vt:lpstr>
      <vt:lpstr>Nhờ những chủ trương kịp thời và chính xác, ngày 30-4-1975 miền Nam hoàn toàn được giải phóng.</vt:lpstr>
      <vt:lpstr>Lãnh đạo xây dựng chủ nghĩa xã hội ở miền Bắc và kháng chiến chống đế quốc Mỹ xâm lược, giải phóng miền Nam, thống nhất đất nước (1954-1975)</vt:lpstr>
      <vt:lpstr>PowerPoint Presentation</vt:lpstr>
      <vt:lpstr>PowerPoint Presentation</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ĐẢNG LÃNH ĐẠO HAI CUỘC KHÁNG CHIẾN GIÀNH ĐỘC LẬP HOÀN TOÀN, THỐNG NHẤT ĐẤT NƯỚC (1945 - 1975)</dc:title>
  <dc:creator>admin</dc:creator>
  <cp:lastModifiedBy>Thắng</cp:lastModifiedBy>
  <cp:revision>12</cp:revision>
  <dcterms:modified xsi:type="dcterms:W3CDTF">2022-10-13T04:06:18Z</dcterms:modified>
</cp:coreProperties>
</file>