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0"/>
  </p:normalViewPr>
  <p:slideViewPr>
    <p:cSldViewPr>
      <p:cViewPr varScale="1">
        <p:scale>
          <a:sx n="69" d="100"/>
          <a:sy n="69" d="100"/>
        </p:scale>
        <p:origin x="72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86D9E-0427-4F95-B707-6FEDA26D5E93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1BCC-F696-4F2B-A6CD-52BF11A25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670C-D59A-40A1-916C-2DA97A8784A4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7140-779B-470B-A854-13F4987DB22E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51A0-0921-43F0-A521-B8650B179EA9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E62B-2206-4A1B-AFF4-5BC3CEB6B23E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7466-6A6C-4ACF-AC6F-A602BFAA04C1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FFCD-F744-48E3-A158-855EADA90AEF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B8D5-1C5C-4681-9A81-E154EE2777A1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21A-4135-4004-9E2C-047D134ACBD8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DF-E5CE-4937-88D2-89B693AE7D46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01-EFAA-451F-9E7F-EF2CEF4E2358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1D49-7E58-494B-860D-E4DC7A41F87F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87195F-842D-4125-BB82-6260AD3FAE04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 13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Programming With 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 review for C-Functions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Pointers are parameters of functions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Using some C++ characteristics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6284372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pointers as parameters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34200" y="61055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maxN=100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61055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58007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4200" y="58007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pi=3.14..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0" y="48101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867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34200" y="45053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main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0" y="54197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200" y="51149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CalcImp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0" y="10763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65518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34200" y="10763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0" y="13811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34200" y="13811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96000" y="16859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65502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934200" y="16859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96000" y="28194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65478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34200" y="28194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6000" y="25146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65486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34200" y="25146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096000" y="22098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65494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34200" y="22098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733925"/>
            <a:ext cx="3514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31242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65466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34200" y="31242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t=1.75…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34200" y="3590925"/>
            <a:ext cx="990600" cy="914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660033"/>
                </a:solidFill>
              </a:rPr>
              <a:t>Heap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001000" y="1076325"/>
            <a:ext cx="990600" cy="25146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stack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001000" y="4505325"/>
            <a:ext cx="9906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code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segment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001000" y="5800725"/>
            <a:ext cx="990600" cy="6096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Data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943600" y="58007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943600" y="4505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943600" y="1076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7620000" y="1838325"/>
            <a:ext cx="76200" cy="600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7772400" y="1295400"/>
            <a:ext cx="76200" cy="1609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7696200" y="1600200"/>
            <a:ext cx="76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5943600" y="35909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362200" y="1066800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Review: Pass by-value Parameters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5000" y="2362200"/>
            <a:ext cx="533400" cy="22860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38800" y="1600200"/>
            <a:ext cx="609600" cy="457200"/>
          </a:xfrm>
          <a:prstGeom prst="straightConnector1">
            <a:avLst/>
          </a:prstGeom>
          <a:ln w="825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15000" y="1752600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parameters: Demo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1241323"/>
            <a:ext cx="9144000" cy="4886325"/>
            <a:chOff x="0" y="1143000"/>
            <a:chExt cx="9144000" cy="48863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143000"/>
              <a:ext cx="7429500" cy="488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x=9.08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y=-12.34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p1: 1000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p2: 992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371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3716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swapDouble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</a:rPr>
                <a:t>1000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</a:rPr>
                <a:t>992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19050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24200" y="541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swapDouble(&amp;x, &amp;y);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rot="16200000" flipV="1">
            <a:off x="3638550" y="4133850"/>
            <a:ext cx="7620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" y="4648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parameters: Demo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2400" y="1371600"/>
            <a:ext cx="8991600" cy="4905375"/>
            <a:chOff x="304800" y="1371600"/>
            <a:chExt cx="8991600" cy="49053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1371600"/>
              <a:ext cx="6819900" cy="438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x=9.08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y=-12.34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p1: 9.08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p2: -12.34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5240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5240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swapDouble2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</a:rPr>
                <a:t>1000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</a:rPr>
                <a:t>992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600" y="5410200"/>
              <a:ext cx="3705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2895600" y="2057400"/>
              <a:ext cx="3352800" cy="14478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105400" y="3048000"/>
              <a:ext cx="16764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819400" y="13716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C++ is an Object-Oriented Language</a:t>
            </a:r>
          </a:p>
          <a:p>
            <a:r>
              <a:rPr lang="en-US" dirty="0"/>
              <a:t>It is developed from the C language and the language C is contained in C++ language</a:t>
            </a:r>
          </a:p>
          <a:p>
            <a:r>
              <a:rPr lang="en-US" dirty="0"/>
              <a:t>The programming tool Dev-C++ supports both C and C++ source codes</a:t>
            </a:r>
          </a:p>
          <a:p>
            <a:r>
              <a:rPr lang="en-US" dirty="0"/>
              <a:t>File extension of a C++ source code is </a:t>
            </a:r>
            <a:r>
              <a:rPr lang="en-US" b="1" dirty="0">
                <a:solidFill>
                  <a:srgbClr val="0000FF"/>
                </a:solidFill>
              </a:rPr>
              <a:t>.cpp</a:t>
            </a:r>
          </a:p>
          <a:p>
            <a:r>
              <a:rPr lang="en-US" dirty="0"/>
              <a:t>We can use some C++ characteristics to develop programs more easily, such as: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in C++ can be used as a replacement of  pointers in function parameters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and </a:t>
            </a:r>
            <a:r>
              <a:rPr lang="en-US" b="1" dirty="0"/>
              <a:t>delete</a:t>
            </a:r>
            <a:r>
              <a:rPr lang="en-US" dirty="0"/>
              <a:t> operators to allocate/de-allocate dynamic data instead of C functions </a:t>
            </a:r>
            <a:r>
              <a:rPr lang="en-US" i="1" dirty="0"/>
              <a:t>malloc, calloc, free</a:t>
            </a:r>
          </a:p>
          <a:p>
            <a:pPr lvl="1"/>
            <a:r>
              <a:rPr lang="en-US" dirty="0"/>
              <a:t>Utilities about variable declarations, comments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C++: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3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way to give another name of a datum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343400"/>
            <a:ext cx="67282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5715000"/>
            <a:ext cx="6400800" cy="70788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n1 and n2 are stored in only one memory block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</a:rPr>
              <a:t>n2  is the another name of n1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828506" y="5524500"/>
            <a:ext cx="381794" cy="79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228600" y="4495800"/>
            <a:ext cx="1752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133600"/>
            <a:ext cx="2971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// Comment to the line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Function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676400"/>
          <a:ext cx="8686800" cy="330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You 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Code of function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</a:rPr>
                        <a:t> can not modify arguments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Passing by value (characteristic of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Code of function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can modify arguments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Pointers,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="1" baseline="0" dirty="0">
                          <a:latin typeface="Arial" pitchFamily="34" charset="0"/>
                          <a:cs typeface="Arial" pitchFamily="34" charset="0"/>
                        </a:rPr>
                        <a:t>addresses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</a:rPr>
                        <a:t> of arguments</a:t>
                      </a:r>
                      <a:r>
                        <a:rPr lang="en-US" sz="2400" b="1" baseline="0" dirty="0">
                          <a:latin typeface="Arial" pitchFamily="34" charset="0"/>
                          <a:cs typeface="Arial" pitchFamily="34" charset="0"/>
                        </a:rPr>
                        <a:t> cannot be modified 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</a:rPr>
                        <a:t>but </a:t>
                      </a:r>
                      <a:r>
                        <a:rPr lang="en-US" sz="2400" b="1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values in it can be modified by the operator -&gt;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References of C++, names of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arguments are passed to function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1950"/>
            <a:ext cx="7715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67818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74638"/>
            <a:ext cx="3962400" cy="5635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Passing Arguments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581400"/>
            <a:ext cx="2133600" cy="12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-110613"/>
            <a:ext cx="2286000" cy="3352800"/>
          </a:xfrm>
        </p:spPr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Passing References to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76200"/>
            <a:ext cx="6448425" cy="46196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4238625"/>
            <a:ext cx="5781675" cy="2543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2082" y="5029200"/>
            <a:ext cx="31823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2743200"/>
            <a:ext cx="29718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You can declare a local </a:t>
            </a:r>
            <a:r>
              <a:rPr lang="en-US" b="1"/>
              <a:t>variable in </a:t>
            </a:r>
            <a:r>
              <a:rPr lang="en-US" b="1" dirty="0"/>
              <a:t>the statement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Why is Menu?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 program performs some operations and at a time only one task is carried out. </a:t>
            </a:r>
            <a:r>
              <a:rPr lang="en-US" dirty="0">
                <a:sym typeface="Wingdings" pitchFamily="2" charset="2"/>
              </a:rPr>
              <a:t> A menu is usually used.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How are menus implemented in C program?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>
                <a:sym typeface="Wingdings" pitchFamily="2" charset="2"/>
              </a:rPr>
              <a:t>Common Algorithm in the entry point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int userChoice;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do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{  userChoice= getUserChoice();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switch (userChoice)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{  case 1: function1(); break;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case 2: function2(); break;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case 3: function3(); break;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}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while (userChoice &gt;0 &amp;&amp; userChoice&lt;maxChoice);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Write a C program using the following menu:</a:t>
            </a:r>
          </a:p>
          <a:p>
            <a:pPr lvl="1">
              <a:buNone/>
            </a:pPr>
            <a:r>
              <a:rPr lang="en-US" dirty="0"/>
              <a:t>1- Operation 1</a:t>
            </a:r>
          </a:p>
          <a:p>
            <a:pPr lvl="1">
              <a:buNone/>
            </a:pPr>
            <a:r>
              <a:rPr lang="en-US" dirty="0"/>
              <a:t>2- Operation 2</a:t>
            </a:r>
          </a:p>
          <a:p>
            <a:pPr lvl="1">
              <a:buNone/>
            </a:pPr>
            <a:r>
              <a:rPr lang="en-US" dirty="0"/>
              <a:t>Others- Quit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user chooses 1, user will input 2 integers, the program will print out sum of integers between them including them.</a:t>
            </a:r>
          </a:p>
          <a:p>
            <a:r>
              <a:rPr lang="en-US" dirty="0">
                <a:sym typeface="Wingdings" pitchFamily="2" charset="2"/>
              </a:rPr>
              <a:t>If user chooses 2, user will input 2 characters, the program will print out the ASCII table between two inputted characters in ascending order.</a:t>
            </a:r>
          </a:p>
          <a:p>
            <a:r>
              <a:rPr lang="en-US" dirty="0">
                <a:sym typeface="Wingdings" pitchFamily="2" charset="2"/>
              </a:rPr>
              <a:t>If user chooses other options, the program will terminate.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menuDemo1.c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362075"/>
            <a:ext cx="77438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menuDemo1.c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995363"/>
            <a:ext cx="77533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4282" y="2343150"/>
            <a:ext cx="330371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114800" y="2819400"/>
            <a:ext cx="4114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menuDemo1.c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85838"/>
            <a:ext cx="79057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332" y="5181601"/>
            <a:ext cx="3027212" cy="124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267200" y="3200400"/>
            <a:ext cx="4419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menuDemo1.c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85850"/>
            <a:ext cx="57626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828800"/>
            <a:ext cx="3019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pointers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06963"/>
          </a:xfrm>
        </p:spPr>
        <p:txBody>
          <a:bodyPr>
            <a:normAutofit/>
          </a:bodyPr>
          <a:lstStyle/>
          <a:p>
            <a:r>
              <a:rPr lang="en-US" dirty="0"/>
              <a:t>C uses by-value parameters only </a:t>
            </a:r>
            <a:r>
              <a:rPr lang="en-US" dirty="0">
                <a:sym typeface="Wingdings" pitchFamily="2" charset="2"/>
              </a:rPr>
              <a:t> A function can not modify values of arguments.</a:t>
            </a:r>
          </a:p>
          <a:p>
            <a:r>
              <a:rPr lang="en-US" dirty="0">
                <a:sym typeface="Wingdings" pitchFamily="2" charset="2"/>
              </a:rPr>
              <a:t>To modify values of arguments, pointers as parameters of a function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647</Words>
  <Application>Microsoft Office PowerPoint</Application>
  <PresentationFormat>On-screen Show (4:3)</PresentationFormat>
  <Paragraphs>151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Slot 13 Programming With Menu</vt:lpstr>
      <vt:lpstr>Why is Menu?</vt:lpstr>
      <vt:lpstr>Idea</vt:lpstr>
      <vt:lpstr>Problem</vt:lpstr>
      <vt:lpstr>Implementation: menuDemo1.c</vt:lpstr>
      <vt:lpstr>Implementation: menuDemo1.c</vt:lpstr>
      <vt:lpstr>Implementation: menuDemo1.c</vt:lpstr>
      <vt:lpstr>Implementation: menuDemo1.c</vt:lpstr>
      <vt:lpstr>Functions with pointers as parameters</vt:lpstr>
      <vt:lpstr>Functions with pointers as parameters</vt:lpstr>
      <vt:lpstr>Pointers as parameters: Demo</vt:lpstr>
      <vt:lpstr>Pointers as parameters: Demo</vt:lpstr>
      <vt:lpstr>Introduction to C++</vt:lpstr>
      <vt:lpstr>C++: References</vt:lpstr>
      <vt:lpstr>Function Parameters</vt:lpstr>
      <vt:lpstr>Passing Arguments</vt:lpstr>
      <vt:lpstr>Passing References to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Nghĩa Nguyễn Trọng</cp:lastModifiedBy>
  <cp:revision>37</cp:revision>
  <dcterms:created xsi:type="dcterms:W3CDTF">2013-07-11T00:46:38Z</dcterms:created>
  <dcterms:modified xsi:type="dcterms:W3CDTF">2022-02-16T02:46:11Z</dcterms:modified>
</cp:coreProperties>
</file>