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FF"/>
    <a:srgbClr val="0000FF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AD99A-AE6C-48E0-A782-BA498CEF376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072E-3D59-4556-9213-131D6FC331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072E-3D59-4556-9213-131D6FC331C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B09-BF77-4D8E-B216-A8608A302DF8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100-03AD-49B3-8FCC-26CC472DB1E8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3790-7082-4867-BA41-4C1CF80D4AC4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91E8-D89C-47A9-92CB-E82D05AD506E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94-D7C0-411F-B9B8-ACF934F06B2B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4412-FB60-4F8E-AE02-87C4ABEF16E1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76D-C87E-4B1D-B7B0-80EAE16C67B7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ECE-96AD-4696-AD44-9AEE3DBEF5C6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ADD9-85A0-4902-AA38-2FAEA84FA1D4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61E8-16E6-4E23-9E41-C849FB32C9F9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E2-97EC-4F96-972C-60B3DAB43722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886C4AC-028B-4455-8366-0BA4BA38EAEC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Parallel Arrays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/* Sort the list based on categories then names*/</a:t>
            </a:r>
          </a:p>
          <a:p>
            <a:pPr>
              <a:buNone/>
            </a:pPr>
            <a:r>
              <a:rPr lang="en-US" sz="2000" b="1" dirty="0" smtClean="0"/>
              <a:t>void sort(char codes[][9], char names[][21], int prices[], </a:t>
            </a:r>
          </a:p>
          <a:p>
            <a:pPr marL="806450">
              <a:buNone/>
            </a:pPr>
            <a:r>
              <a:rPr lang="en-US" sz="2000" b="1" dirty="0" smtClean="0"/>
              <a:t>                 char categories[][13], int n)</a:t>
            </a:r>
          </a:p>
          <a:p>
            <a:pPr marL="465138">
              <a:buNone/>
            </a:pPr>
            <a:r>
              <a:rPr lang="en-US" sz="2000" dirty="0" smtClean="0"/>
              <a:t>{   for (i=0; i&lt;n-1; i++)</a:t>
            </a:r>
          </a:p>
          <a:p>
            <a:pPr marL="574675">
              <a:buNone/>
            </a:pPr>
            <a:r>
              <a:rPr lang="en-US" sz="2000" dirty="0" smtClean="0"/>
              <a:t>      for (j=n-1; j&gt;i; j-- )</a:t>
            </a:r>
          </a:p>
          <a:p>
            <a:pPr marL="574675">
              <a:buNone/>
            </a:pPr>
            <a:r>
              <a:rPr lang="en-US" sz="2000" dirty="0" smtClean="0"/>
              <a:t>       {</a:t>
            </a:r>
            <a:r>
              <a:rPr lang="en-US" sz="2000" dirty="0" smtClean="0">
                <a:solidFill>
                  <a:srgbClr val="FF0000"/>
                </a:solidFill>
              </a:rPr>
              <a:t>   int dCat </a:t>
            </a:r>
            <a:r>
              <a:rPr lang="en-US" sz="2000" dirty="0" smtClean="0"/>
              <a:t>= strcmp( categories[j], categories[j-1]);  </a:t>
            </a:r>
            <a:r>
              <a:rPr lang="en-US" sz="2000" dirty="0" smtClean="0">
                <a:solidFill>
                  <a:srgbClr val="FF0000"/>
                </a:solidFill>
              </a:rPr>
              <a:t>/* Category difference */</a:t>
            </a:r>
          </a:p>
          <a:p>
            <a:pPr marL="80645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int dName </a:t>
            </a:r>
            <a:r>
              <a:rPr lang="en-US" sz="2000" dirty="0" smtClean="0"/>
              <a:t>= strcmp( names[j], names[j-1]); </a:t>
            </a:r>
            <a:r>
              <a:rPr lang="en-US" sz="2000" dirty="0" smtClean="0">
                <a:solidFill>
                  <a:srgbClr val="FF0000"/>
                </a:solidFill>
              </a:rPr>
              <a:t>/* name difference */</a:t>
            </a:r>
          </a:p>
          <a:p>
            <a:pPr marL="80645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if ( dCat&lt;0 || (dCat==0 &amp;&amp; dName &lt;0))</a:t>
            </a:r>
          </a:p>
          <a:p>
            <a:pPr marL="806450">
              <a:buNone/>
            </a:pPr>
            <a:r>
              <a:rPr lang="en-US" sz="2000" dirty="0" smtClean="0"/>
              <a:t>              {    swap codes[j], codes[j-1];</a:t>
            </a:r>
          </a:p>
          <a:p>
            <a:pPr marL="806450">
              <a:buNone/>
            </a:pPr>
            <a:r>
              <a:rPr lang="en-US" sz="2000" dirty="0" smtClean="0"/>
              <a:t>                    swap names[j], names[j-1];</a:t>
            </a:r>
          </a:p>
          <a:p>
            <a:pPr marL="806450">
              <a:buNone/>
            </a:pPr>
            <a:r>
              <a:rPr lang="en-US" sz="2000" dirty="0" smtClean="0"/>
              <a:t>                    swap prices[j], prices[j-1];</a:t>
            </a:r>
          </a:p>
          <a:p>
            <a:pPr marL="806450">
              <a:buNone/>
            </a:pPr>
            <a:r>
              <a:rPr lang="en-US" sz="2000" dirty="0" smtClean="0"/>
              <a:t>                    swap categories[j], categories[j-1];</a:t>
            </a:r>
          </a:p>
          <a:p>
            <a:pPr marL="806450">
              <a:buNone/>
            </a:pPr>
            <a:r>
              <a:rPr lang="en-US" sz="2000" dirty="0" smtClean="0"/>
              <a:t>               } </a:t>
            </a:r>
          </a:p>
          <a:p>
            <a:pPr marL="806450">
              <a:buNone/>
            </a:pPr>
            <a:r>
              <a:rPr lang="en-US" sz="2000" dirty="0" smtClean="0"/>
              <a:t>       }</a:t>
            </a:r>
          </a:p>
          <a:p>
            <a:pPr marL="806450">
              <a:buNone/>
            </a:pPr>
            <a:r>
              <a:rPr lang="en-US" sz="2000" dirty="0" smtClean="0"/>
              <a:t>} 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about a clock: make(char 20), color (char 20), price(int), guarantee (int- bảo hành)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clock</a:t>
            </a:r>
          </a:p>
          <a:p>
            <a:pPr lvl="1"/>
            <a:r>
              <a:rPr lang="en-US" dirty="0" smtClean="0"/>
              <a:t>Printing out clocks which belong to a known make.</a:t>
            </a:r>
          </a:p>
          <a:p>
            <a:pPr lvl="1"/>
            <a:r>
              <a:rPr lang="en-US" dirty="0" smtClean="0"/>
              <a:t>Printing out clocks whose prices are between p1 and p2 ( integers)  </a:t>
            </a:r>
          </a:p>
          <a:p>
            <a:pPr lvl="1"/>
            <a:r>
              <a:rPr lang="en-US" dirty="0" smtClean="0"/>
              <a:t>Printing the list in descending order based on prices.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about a soft drink: name (char 20), make(char 20), volume (int), price(int), duration (int- number of days when this product can be drunk)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soft drink</a:t>
            </a:r>
          </a:p>
          <a:p>
            <a:pPr lvl="1"/>
            <a:r>
              <a:rPr lang="en-US" dirty="0" smtClean="0"/>
              <a:t>Printing out items which belong to a known make.</a:t>
            </a:r>
          </a:p>
          <a:p>
            <a:pPr lvl="1"/>
            <a:r>
              <a:rPr lang="en-US" dirty="0" smtClean="0"/>
              <a:t>Printing out items whose volumes are between v1 and v2 ( integers)  </a:t>
            </a:r>
          </a:p>
          <a:p>
            <a:pPr lvl="1"/>
            <a:r>
              <a:rPr lang="en-US" dirty="0" smtClean="0"/>
              <a:t>Printing the list in ascending order based on volumes then prices.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at the same index represent a concept</a:t>
            </a:r>
          </a:p>
          <a:p>
            <a:r>
              <a:rPr lang="en-US" dirty="0" smtClean="0"/>
              <a:t>Operations on arrays are carried out concurrently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429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Joseph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62000" y="3733800"/>
            <a:ext cx="1676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Dinh Tan Vu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62000" y="40386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Miranda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62000" y="43434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Celine Dion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743200" y="3429000"/>
            <a:ext cx="464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12 Le Loi, Q1, TPHCM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743200" y="3733800"/>
            <a:ext cx="46482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12/66 duong so 3, Go Vap, TPHCM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743200" y="4038600"/>
            <a:ext cx="464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123 Calmette, District 1, HCM City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743200" y="4343400"/>
            <a:ext cx="464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124 street 8, district 7, HCM City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620000" y="3429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7620000" y="37338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620000" y="4038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620000" y="4343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066800" y="29718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names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2971800"/>
            <a:ext cx="4648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addresses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29718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marks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about an employee: Code(char 8), name (char 20), salary(double), allowance(double)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employee</a:t>
            </a:r>
          </a:p>
          <a:p>
            <a:pPr lvl="1"/>
            <a:r>
              <a:rPr lang="en-US" dirty="0" smtClean="0"/>
              <a:t>Find data about employees using a name inputted.</a:t>
            </a:r>
          </a:p>
          <a:p>
            <a:pPr lvl="1"/>
            <a:r>
              <a:rPr lang="en-US" dirty="0" smtClean="0"/>
              <a:t>Remove an employee based on a code inputted</a:t>
            </a:r>
          </a:p>
          <a:p>
            <a:pPr lvl="1"/>
            <a:r>
              <a:rPr lang="en-US" dirty="0" smtClean="0"/>
              <a:t>Print the list in descending order based on salary + allowance.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 </a:t>
            </a:r>
          </a:p>
          <a:p>
            <a:pPr lvl="1"/>
            <a:r>
              <a:rPr lang="en-US" dirty="0" smtClean="0"/>
              <a:t>Constant: MAXN = 50</a:t>
            </a:r>
          </a:p>
          <a:p>
            <a:pPr lvl="1"/>
            <a:r>
              <a:rPr lang="en-US" dirty="0" smtClean="0"/>
              <a:t>4 arrays for the employee list:  char codes[MAXN][9], names[MAXN][21], double salaries[MAXN], double allowances[MAXN].</a:t>
            </a:r>
          </a:p>
          <a:p>
            <a:pPr lvl="1"/>
            <a:r>
              <a:rPr lang="en-US" dirty="0" smtClean="0"/>
              <a:t> int n=0; /* current number of employees */</a:t>
            </a:r>
          </a:p>
          <a:p>
            <a:pPr lvl="1"/>
            <a:r>
              <a:rPr lang="en-US" dirty="0" smtClean="0"/>
              <a:t>char code[9]; /* inputted code */</a:t>
            </a:r>
          </a:p>
          <a:p>
            <a:pPr lvl="1"/>
            <a:r>
              <a:rPr lang="en-US" dirty="0" smtClean="0"/>
              <a:t>char name[21]; /* name inputted */</a:t>
            </a:r>
          </a:p>
          <a:p>
            <a:pPr lvl="1"/>
            <a:r>
              <a:rPr lang="en-US" dirty="0" smtClean="0"/>
              <a:t>int choice; /* user choice */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Operations:</a:t>
            </a:r>
          </a:p>
          <a:p>
            <a:pPr marL="806450">
              <a:buNone/>
            </a:pPr>
            <a:r>
              <a:rPr lang="en-US" sz="1600" dirty="0" smtClean="0"/>
              <a:t>/* Getting a user choice */</a:t>
            </a:r>
          </a:p>
          <a:p>
            <a:pPr marL="806450">
              <a:buNone/>
            </a:pPr>
            <a:r>
              <a:rPr lang="en-US" sz="1600" b="1" dirty="0" smtClean="0"/>
              <a:t>int menu()</a:t>
            </a:r>
            <a:r>
              <a:rPr lang="en-US" sz="1600" dirty="0" smtClean="0"/>
              <a:t> </a:t>
            </a:r>
          </a:p>
          <a:p>
            <a:pPr marL="806450">
              <a:buNone/>
            </a:pPr>
            <a:r>
              <a:rPr lang="en-US" sz="1600" dirty="0" smtClean="0"/>
              <a:t>/* Add a new employee, inputted data are local variables */</a:t>
            </a:r>
          </a:p>
          <a:p>
            <a:pPr marL="806450">
              <a:buNone/>
            </a:pPr>
            <a:r>
              <a:rPr lang="en-US" sz="1600" b="1" dirty="0" smtClean="0"/>
              <a:t>void add (char codes[][9],char names[][21], double salaries[], double allowances[], int*pn)</a:t>
            </a:r>
          </a:p>
          <a:p>
            <a:pPr marL="806450">
              <a:buNone/>
            </a:pPr>
            <a:r>
              <a:rPr lang="en-US" sz="1600" dirty="0" smtClean="0"/>
              <a:t>/* Print out data about employees bases on a known name */</a:t>
            </a:r>
          </a:p>
          <a:p>
            <a:pPr marL="806450">
              <a:buNone/>
            </a:pPr>
            <a:r>
              <a:rPr lang="en-US" sz="1600" b="1" dirty="0" smtClean="0"/>
              <a:t>void printBasedName( char name[], char codes[][9],char names[][21], double salaries[], double allowances[], int n)</a:t>
            </a:r>
          </a:p>
          <a:p>
            <a:pPr marL="806450">
              <a:buNone/>
            </a:pPr>
            <a:r>
              <a:rPr lang="en-US" sz="1600" dirty="0" smtClean="0"/>
              <a:t>/* Find the position of a known code */</a:t>
            </a:r>
          </a:p>
          <a:p>
            <a:pPr marL="806450">
              <a:buNone/>
            </a:pPr>
            <a:r>
              <a:rPr lang="en-US" sz="1600" b="1" dirty="0" smtClean="0"/>
              <a:t>int findCode (char code[], char codes[][9], int n)</a:t>
            </a:r>
          </a:p>
          <a:p>
            <a:pPr marL="806450">
              <a:buNone/>
            </a:pPr>
            <a:r>
              <a:rPr lang="en-US" sz="1600" dirty="0" smtClean="0"/>
              <a:t>/* Remove the employee at the position pos */</a:t>
            </a:r>
          </a:p>
          <a:p>
            <a:pPr marL="806450">
              <a:buNone/>
            </a:pPr>
            <a:r>
              <a:rPr lang="en-US" sz="1600" b="1" dirty="0" smtClean="0"/>
              <a:t>void removePos (int pos, char codes[][9],char names[][21], double salaries[], double allowances[], int *pn)</a:t>
            </a:r>
          </a:p>
          <a:p>
            <a:pPr marL="806450">
              <a:buNone/>
            </a:pPr>
            <a:r>
              <a:rPr lang="en-US" sz="1600" dirty="0" smtClean="0"/>
              <a:t>/* Sort the list based on salary+allowance*/</a:t>
            </a:r>
          </a:p>
          <a:p>
            <a:pPr marL="806450">
              <a:buNone/>
            </a:pPr>
            <a:r>
              <a:rPr lang="en-US" sz="1600" b="1" dirty="0" smtClean="0"/>
              <a:t>void sort(char codes[][9],char names[][21], double salaries[], double allowances[], int n)</a:t>
            </a:r>
          </a:p>
          <a:p>
            <a:pPr marL="806450">
              <a:buNone/>
            </a:pPr>
            <a:r>
              <a:rPr lang="en-US" sz="1600" dirty="0" smtClean="0"/>
              <a:t>/* Print all the list to the monitor */</a:t>
            </a:r>
          </a:p>
          <a:p>
            <a:pPr marL="806450">
              <a:buNone/>
            </a:pPr>
            <a:r>
              <a:rPr lang="en-US" sz="1600" b="1" dirty="0" smtClean="0"/>
              <a:t> void print(char codes[][9],char names[][21], double salaries[], double allowances[], int n)</a:t>
            </a:r>
          </a:p>
          <a:p>
            <a:pPr marL="806450">
              <a:buNone/>
            </a:pPr>
            <a:r>
              <a:rPr lang="en-US" sz="1600" dirty="0" smtClean="0"/>
              <a:t>  </a:t>
            </a:r>
          </a:p>
          <a:p>
            <a:pPr marL="80645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/* Sort the list based on salary + allowance*/</a:t>
            </a:r>
          </a:p>
          <a:p>
            <a:pPr>
              <a:buNone/>
            </a:pPr>
            <a:r>
              <a:rPr lang="en-US" sz="2000" b="1" dirty="0" smtClean="0"/>
              <a:t>void sort(char codes[][9], char names[][21], double salaries[], </a:t>
            </a:r>
          </a:p>
          <a:p>
            <a:pPr marL="806450">
              <a:buNone/>
            </a:pPr>
            <a:r>
              <a:rPr lang="en-US" sz="2000" b="1" dirty="0" smtClean="0"/>
              <a:t>                 double allowances[], int n)</a:t>
            </a:r>
          </a:p>
          <a:p>
            <a:pPr marL="465138">
              <a:buNone/>
            </a:pPr>
            <a:r>
              <a:rPr lang="en-US" sz="2000" dirty="0" smtClean="0"/>
              <a:t>{   for (i=0; i&lt;n-1; i++)</a:t>
            </a:r>
          </a:p>
          <a:p>
            <a:pPr marL="574675">
              <a:buNone/>
            </a:pPr>
            <a:r>
              <a:rPr lang="en-US" sz="2000" dirty="0" smtClean="0"/>
              <a:t>      for (j=n-1; j&gt;i; j-- )</a:t>
            </a:r>
          </a:p>
          <a:p>
            <a:pPr marL="574675">
              <a:buNone/>
            </a:pP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FF0000"/>
                </a:solidFill>
              </a:rPr>
              <a:t>if ( salaries[j] + allowances[j] &lt;   salaries[j-1] + allowances[j-1] )</a:t>
            </a:r>
          </a:p>
          <a:p>
            <a:pPr marL="806450">
              <a:buNone/>
            </a:pPr>
            <a:r>
              <a:rPr lang="en-US" sz="2000" dirty="0" smtClean="0"/>
              <a:t>              {    swap codes[j], codes[j-1];</a:t>
            </a:r>
          </a:p>
          <a:p>
            <a:pPr marL="806450">
              <a:buNone/>
            </a:pPr>
            <a:r>
              <a:rPr lang="en-US" sz="2000" dirty="0" smtClean="0"/>
              <a:t>                    swap names[j], names[j-1];</a:t>
            </a:r>
          </a:p>
          <a:p>
            <a:pPr marL="806450">
              <a:buNone/>
            </a:pPr>
            <a:r>
              <a:rPr lang="en-US" sz="2000" dirty="0" smtClean="0"/>
              <a:t>                    swap salaries[j], salaries[j-1];</a:t>
            </a:r>
          </a:p>
          <a:p>
            <a:pPr marL="806450">
              <a:buNone/>
            </a:pPr>
            <a:r>
              <a:rPr lang="en-US" sz="2000" dirty="0" smtClean="0"/>
              <a:t>                    swap allowances[j], allowances[j-1];</a:t>
            </a:r>
          </a:p>
          <a:p>
            <a:pPr marL="806450">
              <a:buNone/>
            </a:pPr>
            <a:r>
              <a:rPr lang="en-US" sz="2000" dirty="0" smtClean="0"/>
              <a:t>               } </a:t>
            </a:r>
          </a:p>
          <a:p>
            <a:pPr marL="806450">
              <a:buNone/>
            </a:pPr>
            <a:r>
              <a:rPr lang="en-US" sz="2000" dirty="0" smtClean="0"/>
              <a:t>       }</a:t>
            </a:r>
          </a:p>
          <a:p>
            <a:pPr marL="806450">
              <a:buNone/>
            </a:pPr>
            <a:r>
              <a:rPr lang="en-US" sz="2000" dirty="0" smtClean="0"/>
              <a:t>} 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about an item: Code(char 8), name (char 20), price(double), category (char 12)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item</a:t>
            </a:r>
          </a:p>
          <a:p>
            <a:pPr lvl="1"/>
            <a:r>
              <a:rPr lang="en-US" dirty="0" smtClean="0"/>
              <a:t>Print out items which belong to a known category.</a:t>
            </a:r>
          </a:p>
          <a:p>
            <a:pPr lvl="1"/>
            <a:r>
              <a:rPr lang="en-US" dirty="0" smtClean="0"/>
              <a:t>Remove an item based on a code inputted</a:t>
            </a:r>
          </a:p>
          <a:p>
            <a:pPr lvl="1"/>
            <a:r>
              <a:rPr lang="en-US" dirty="0" smtClean="0"/>
              <a:t>Print the list in ascending order based on categories then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Data: </a:t>
            </a:r>
          </a:p>
          <a:p>
            <a:pPr lvl="1"/>
            <a:r>
              <a:rPr lang="en-US" dirty="0" smtClean="0"/>
              <a:t>Constant: MAXN = 50</a:t>
            </a:r>
          </a:p>
          <a:p>
            <a:pPr lvl="1"/>
            <a:r>
              <a:rPr lang="en-US" dirty="0" smtClean="0"/>
              <a:t>4 arrays for </a:t>
            </a:r>
            <a:r>
              <a:rPr lang="en-US" smtClean="0"/>
              <a:t>the </a:t>
            </a:r>
            <a:r>
              <a:rPr lang="en-US" smtClean="0"/>
              <a:t>item </a:t>
            </a:r>
            <a:r>
              <a:rPr lang="en-US" dirty="0" smtClean="0"/>
              <a:t>list:  char codes[MAXN][9], names[MAXN][21], int prices[MAXN], char categories[MAXN][13].</a:t>
            </a:r>
          </a:p>
          <a:p>
            <a:pPr lvl="1"/>
            <a:r>
              <a:rPr lang="en-US" dirty="0" smtClean="0"/>
              <a:t> int n=0; /* current number of items */</a:t>
            </a:r>
          </a:p>
          <a:p>
            <a:pPr lvl="1"/>
            <a:r>
              <a:rPr lang="en-US" dirty="0" smtClean="0"/>
              <a:t>char category[13]; /* inputted category */</a:t>
            </a:r>
          </a:p>
          <a:p>
            <a:pPr lvl="1"/>
            <a:r>
              <a:rPr lang="en-US" dirty="0" smtClean="0"/>
              <a:t>char code[9]; /* name inputted */</a:t>
            </a:r>
          </a:p>
          <a:p>
            <a:pPr lvl="1"/>
            <a:r>
              <a:rPr lang="en-US" dirty="0" smtClean="0"/>
              <a:t>int choice; /* user choice */</a:t>
            </a:r>
          </a:p>
          <a:p>
            <a:r>
              <a:rPr lang="en-US" dirty="0" smtClean="0"/>
              <a:t>Operations: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Operations:</a:t>
            </a:r>
          </a:p>
          <a:p>
            <a:pPr marL="806450">
              <a:buNone/>
            </a:pPr>
            <a:r>
              <a:rPr lang="en-US" sz="1600" dirty="0" smtClean="0"/>
              <a:t>/* Getting a user choice */</a:t>
            </a:r>
          </a:p>
          <a:p>
            <a:pPr marL="806450">
              <a:buNone/>
            </a:pPr>
            <a:r>
              <a:rPr lang="en-US" sz="1600" b="1" dirty="0" smtClean="0"/>
              <a:t>int menu()</a:t>
            </a:r>
            <a:r>
              <a:rPr lang="en-US" sz="1600" dirty="0" smtClean="0"/>
              <a:t> </a:t>
            </a:r>
          </a:p>
          <a:p>
            <a:pPr marL="806450">
              <a:buNone/>
            </a:pPr>
            <a:r>
              <a:rPr lang="en-US" sz="1600" dirty="0" smtClean="0"/>
              <a:t>/* Add a new item, inputted data are local variables */</a:t>
            </a:r>
          </a:p>
          <a:p>
            <a:pPr marL="806450">
              <a:buNone/>
            </a:pPr>
            <a:r>
              <a:rPr lang="en-US" sz="1600" b="1" dirty="0" smtClean="0"/>
              <a:t>void add (char codes[][9], char names[][21], int prices[], char categories[][</a:t>
            </a:r>
            <a:r>
              <a:rPr lang="en-US" sz="1600" b="1" smtClean="0"/>
              <a:t>13</a:t>
            </a:r>
            <a:r>
              <a:rPr lang="en-US" sz="1600" b="1" smtClean="0"/>
              <a:t>], </a:t>
            </a:r>
            <a:r>
              <a:rPr lang="en-US" sz="1600" b="1" dirty="0" smtClean="0"/>
              <a:t>int*pn)</a:t>
            </a:r>
          </a:p>
          <a:p>
            <a:pPr marL="806450">
              <a:buNone/>
            </a:pPr>
            <a:r>
              <a:rPr lang="en-US" sz="1600" dirty="0" smtClean="0"/>
              <a:t>/* Print out items of a known category */</a:t>
            </a:r>
          </a:p>
          <a:p>
            <a:pPr marL="806450">
              <a:buNone/>
            </a:pPr>
            <a:r>
              <a:rPr lang="en-US" sz="1600" b="1" dirty="0" smtClean="0"/>
              <a:t>void printACategory( char cat[], char codes[][9], char names[][21], int prices[], char categories[][13], int n)</a:t>
            </a:r>
          </a:p>
          <a:p>
            <a:pPr marL="806450">
              <a:buNone/>
            </a:pPr>
            <a:r>
              <a:rPr lang="en-US" sz="1600" dirty="0" smtClean="0"/>
              <a:t>/* Find the position of a known code */</a:t>
            </a:r>
          </a:p>
          <a:p>
            <a:pPr marL="806450">
              <a:buNone/>
            </a:pPr>
            <a:r>
              <a:rPr lang="en-US" sz="1600" b="1" dirty="0" smtClean="0"/>
              <a:t>int findCode (char code[], char codes[][9], int n)</a:t>
            </a:r>
          </a:p>
          <a:p>
            <a:pPr marL="806450">
              <a:buNone/>
            </a:pPr>
            <a:r>
              <a:rPr lang="en-US" sz="1600" dirty="0" smtClean="0"/>
              <a:t>/* Remove the item at the position pos */</a:t>
            </a:r>
          </a:p>
          <a:p>
            <a:pPr marL="806450">
              <a:buNone/>
            </a:pPr>
            <a:r>
              <a:rPr lang="en-US" sz="1600" b="1" dirty="0" smtClean="0"/>
              <a:t>void removePos (int pos, char codes[][9], char names[][21], int prices[], char categories[][13], int* pn)</a:t>
            </a:r>
          </a:p>
          <a:p>
            <a:pPr marL="806450">
              <a:buNone/>
            </a:pPr>
            <a:r>
              <a:rPr lang="en-US" sz="1600" dirty="0" smtClean="0"/>
              <a:t>/* Sort the list based on categories then names*/</a:t>
            </a:r>
          </a:p>
          <a:p>
            <a:pPr marL="806450">
              <a:buNone/>
            </a:pPr>
            <a:r>
              <a:rPr lang="en-US" sz="1600" b="1" dirty="0" smtClean="0"/>
              <a:t>void sort(char codes[][9], char names[][21], int prices[], char categories[][13], int n)</a:t>
            </a:r>
          </a:p>
          <a:p>
            <a:pPr marL="806450">
              <a:buNone/>
            </a:pPr>
            <a:r>
              <a:rPr lang="en-US" sz="1600" dirty="0" smtClean="0"/>
              <a:t>/* Print all the list to the monitor */</a:t>
            </a:r>
          </a:p>
          <a:p>
            <a:pPr marL="806450">
              <a:buNone/>
            </a:pPr>
            <a:r>
              <a:rPr lang="en-US" sz="1600" b="1" dirty="0" smtClean="0"/>
              <a:t> void print(char codes[][9], char names[][21], int prices[], char categories[][13], int n)</a:t>
            </a:r>
          </a:p>
          <a:p>
            <a:pPr marL="806450">
              <a:buNone/>
            </a:pPr>
            <a:r>
              <a:rPr lang="en-US" sz="1600" dirty="0" smtClean="0"/>
              <a:t>  </a:t>
            </a:r>
          </a:p>
          <a:p>
            <a:pPr marL="80645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1126</Words>
  <Application>Microsoft Office PowerPoint</Application>
  <PresentationFormat>On-screen Show (4:3)</PresentationFormat>
  <Paragraphs>141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Parallel Arrays</vt:lpstr>
      <vt:lpstr>Parallel Arrays</vt:lpstr>
      <vt:lpstr>Problem 1</vt:lpstr>
      <vt:lpstr>Problem 1… Analysis</vt:lpstr>
      <vt:lpstr>Problem 1… Analysis</vt:lpstr>
      <vt:lpstr>Problem 1… Analysis</vt:lpstr>
      <vt:lpstr>Problem 2</vt:lpstr>
      <vt:lpstr>Problem 2… Analysis</vt:lpstr>
      <vt:lpstr>Problem 2… Analysis</vt:lpstr>
      <vt:lpstr>Problem 2… Analysis</vt:lpstr>
      <vt:lpstr>Problem 3</vt:lpstr>
      <vt:lpstr>Problem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85</cp:revision>
  <dcterms:created xsi:type="dcterms:W3CDTF">2013-07-11T00:46:38Z</dcterms:created>
  <dcterms:modified xsi:type="dcterms:W3CDTF">2016-02-18T07:41:18Z</dcterms:modified>
</cp:coreProperties>
</file>