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350" r:id="rId2"/>
    <p:sldId id="257" r:id="rId3"/>
    <p:sldId id="258" r:id="rId4"/>
    <p:sldId id="265" r:id="rId5"/>
    <p:sldId id="259" r:id="rId6"/>
    <p:sldId id="260" r:id="rId7"/>
    <p:sldId id="266" r:id="rId8"/>
    <p:sldId id="262" r:id="rId9"/>
    <p:sldId id="261" r:id="rId10"/>
    <p:sldId id="263" r:id="rId11"/>
    <p:sldId id="271" r:id="rId12"/>
    <p:sldId id="272" r:id="rId13"/>
    <p:sldId id="273" r:id="rId14"/>
    <p:sldId id="351" r:id="rId15"/>
    <p:sldId id="264" r:id="rId16"/>
    <p:sldId id="267" r:id="rId17"/>
    <p:sldId id="274" r:id="rId18"/>
    <p:sldId id="268" r:id="rId19"/>
    <p:sldId id="269" r:id="rId20"/>
    <p:sldId id="27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2" r:id="rId43"/>
    <p:sldId id="296" r:id="rId44"/>
    <p:sldId id="297" r:id="rId45"/>
    <p:sldId id="298" r:id="rId46"/>
    <p:sldId id="299" r:id="rId47"/>
    <p:sldId id="300" r:id="rId48"/>
    <p:sldId id="352" r:id="rId49"/>
    <p:sldId id="318" r:id="rId50"/>
    <p:sldId id="301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16" r:id="rId76"/>
    <p:sldId id="330" r:id="rId77"/>
    <p:sldId id="353" r:id="rId78"/>
    <p:sldId id="331" r:id="rId79"/>
    <p:sldId id="332" r:id="rId80"/>
    <p:sldId id="333" r:id="rId81"/>
    <p:sldId id="334" r:id="rId82"/>
    <p:sldId id="335" r:id="rId83"/>
    <p:sldId id="336" r:id="rId84"/>
    <p:sldId id="338" r:id="rId85"/>
    <p:sldId id="339" r:id="rId86"/>
    <p:sldId id="343" r:id="rId87"/>
    <p:sldId id="344" r:id="rId88"/>
    <p:sldId id="345" r:id="rId89"/>
    <p:sldId id="346" r:id="rId90"/>
    <p:sldId id="347" r:id="rId91"/>
    <p:sldId id="348" r:id="rId92"/>
    <p:sldId id="349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134" autoAdjust="0"/>
    <p:restoredTop sz="94660"/>
  </p:normalViewPr>
  <p:slideViewPr>
    <p:cSldViewPr>
      <p:cViewPr varScale="1">
        <p:scale>
          <a:sx n="81" d="100"/>
          <a:sy n="81" d="100"/>
        </p:scale>
        <p:origin x="210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999C-3EF6-48EE-B29C-31433357F191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13C-B864-4035-8301-0522A733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F96-978E-48BA-90D1-E6D08B60635D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ja-JP" altLang="en-US" sz="15000" b="1" dirty="0">
                <a:solidFill>
                  <a:srgbClr val="FF0000"/>
                </a:solidFill>
              </a:rPr>
              <a:t>４課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おんなのひと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女の人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09700" y="1239862"/>
            <a:ext cx="6324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sz="9000" b="1" dirty="0">
                <a:solidFill>
                  <a:srgbClr val="009900"/>
                </a:solidFill>
                <a:ea typeface="MS Mincho" pitchFamily="49" charset="-128"/>
              </a:rPr>
              <a:t>~</a:t>
            </a:r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ja-JP" sz="30000" b="1" dirty="0">
                <a:solidFill>
                  <a:srgbClr val="FF6699"/>
                </a:solidFill>
                <a:ea typeface="MS Mincho" pitchFamily="49" charset="-128"/>
              </a:rPr>
              <a:t>~</a:t>
            </a: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区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667000" y="1380716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～し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6699"/>
                </a:solidFill>
                <a:ea typeface="MS Mincho" pitchFamily="49" charset="-128"/>
              </a:rPr>
              <a:t>～市</a:t>
            </a:r>
            <a:endParaRPr lang="ja-JP" altLang="en-US" sz="2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1447800" y="1417638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5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せんせい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533400" y="1272071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せんげつ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143000" y="1242219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さき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009900"/>
                </a:solidFill>
                <a:ea typeface="MS Mincho" pitchFamily="49" charset="-128"/>
              </a:rPr>
              <a:t>先</a:t>
            </a: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895600" y="12573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せんしゅう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先週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1273642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いっしゅうかん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ja-JP" sz="20000" b="1" dirty="0">
                <a:solidFill>
                  <a:srgbClr val="FF33CC"/>
                </a:solidFill>
                <a:ea typeface="MS Mincho" pitchFamily="49" charset="-128"/>
              </a:rPr>
              <a:t>1</a:t>
            </a: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週間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886905" y="1392500"/>
            <a:ext cx="7467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とうきょう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東京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まいにち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毎日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0574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1302452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まいつき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242219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ごご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1394601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うしろ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1277661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1414094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391057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みせます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57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見せます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524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ひがし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東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9718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見えます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524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けんがく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752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しょくじ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1396373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399917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いんしょく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057400" y="6011862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144067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まえ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前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2895600" y="2286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どうぶつ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動物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1392829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にもつ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荷物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1268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86000" y="1279433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行きます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371600" y="46482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旅行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4419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4983163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きゅうじつ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5105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6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5105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なまえ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名前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5105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495126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きょう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497075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5181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きます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来ます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447800" y="4876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くる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42649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こない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来ない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057400" y="1394601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らいねん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かえります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帰ります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86000" y="46482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ひがえり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日帰り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438400" y="5257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057400" y="4983163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498493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かいしゃ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会社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5440362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5435046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しゃかい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社会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5334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聞きます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4724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新聞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133600" y="5034516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13000" b="1" dirty="0">
                <a:solidFill>
                  <a:srgbClr val="008000"/>
                </a:solidFill>
                <a:ea typeface="MS Mincho" pitchFamily="49" charset="-128"/>
              </a:rPr>
              <a:t>聞こえます</a:t>
            </a:r>
            <a:endParaRPr lang="en-US" altLang="ja-JP" sz="13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4724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くに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国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1191940" name="Rectangle 4"/>
          <p:cNvSpPr>
            <a:spLocks noChangeArrowheads="1"/>
          </p:cNvSpPr>
          <p:nvPr/>
        </p:nvSpPr>
        <p:spPr bwMode="auto">
          <a:xfrm>
            <a:off x="3124200" y="381000"/>
            <a:ext cx="3352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よみます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読みます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524000" y="4800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書きます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057400" y="4167981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じしょ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辞書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14500" y="1261712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としょかん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図書館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話します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86000" y="4724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1449536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でんわ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電話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828800" y="1415866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7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1417638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ぎゅうにく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牛肉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ちゅうごく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中国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43100" y="1414395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ぶたにく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豚肉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とりにく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鶏肉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りょうきん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料金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764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野菜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48326" y="3810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いちじはん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１時半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半分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752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半額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905000" y="1524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だいがく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60358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おおきい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大きい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2098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おとこのひと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男の人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295400" y="1417638"/>
            <a:ext cx="67818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おとな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1600200" y="3048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しょうがっこう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小学校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826168" y="228600"/>
            <a:ext cx="7327232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ちいさい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小さい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1193988" name="Rectangle 4"/>
          <p:cNvSpPr>
            <a:spLocks noChangeArrowheads="1"/>
          </p:cNvSpPr>
          <p:nvPr/>
        </p:nvSpPr>
        <p:spPr bwMode="auto">
          <a:xfrm>
            <a:off x="2133600" y="228600"/>
            <a:ext cx="5715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637</Words>
  <Application>Microsoft Office PowerPoint</Application>
  <PresentationFormat>On-screen Show (4:3)</PresentationFormat>
  <Paragraphs>269</Paragraphs>
  <Slides>92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5" baseType="lpstr">
      <vt:lpstr>Arial</vt:lpstr>
      <vt:lpstr>Calibri</vt:lpstr>
      <vt:lpstr>Office Theme</vt:lpstr>
      <vt:lpstr>４課</vt:lpstr>
      <vt:lpstr>とうきょう</vt:lpstr>
      <vt:lpstr>ひがし</vt:lpstr>
      <vt:lpstr>まえ</vt:lpstr>
      <vt:lpstr>なまえ</vt:lpstr>
      <vt:lpstr>ごぜん</vt:lpstr>
      <vt:lpstr>くに</vt:lpstr>
      <vt:lpstr>ちゅうごく</vt:lpstr>
      <vt:lpstr>おとこのひと</vt:lpstr>
      <vt:lpstr>おんなのひと</vt:lpstr>
      <vt:lpstr>~く</vt:lpstr>
      <vt:lpstr>～し</vt:lpstr>
      <vt:lpstr>PowerPoint Presentation</vt:lpstr>
      <vt:lpstr>5課</vt:lpstr>
      <vt:lpstr>せんせい</vt:lpstr>
      <vt:lpstr>せんげつ</vt:lpstr>
      <vt:lpstr>さき</vt:lpstr>
      <vt:lpstr>せんしゅう</vt:lpstr>
      <vt:lpstr>いっしゅうかん</vt:lpstr>
      <vt:lpstr>まいにち</vt:lpstr>
      <vt:lpstr>まいしゅう</vt:lpstr>
      <vt:lpstr>まいつき</vt:lpstr>
      <vt:lpstr>まいとし</vt:lpstr>
      <vt:lpstr>ごぜん</vt:lpstr>
      <vt:lpstr>ごご</vt:lpstr>
      <vt:lpstr>うしろ</vt:lpstr>
      <vt:lpstr>あと</vt:lpstr>
      <vt:lpstr>みます</vt:lpstr>
      <vt:lpstr>みせます</vt:lpstr>
      <vt:lpstr>みえます</vt:lpstr>
      <vt:lpstr>けんがく</vt:lpstr>
      <vt:lpstr>たべます</vt:lpstr>
      <vt:lpstr>しょくじ</vt:lpstr>
      <vt:lpstr>たべもの</vt:lpstr>
      <vt:lpstr>のみます</vt:lpstr>
      <vt:lpstr>のみもの</vt:lpstr>
      <vt:lpstr>いんしょく</vt:lpstr>
      <vt:lpstr>かいます</vt:lpstr>
      <vt:lpstr>かいもの</vt:lpstr>
      <vt:lpstr>どうぶつ</vt:lpstr>
      <vt:lpstr>にもつ</vt:lpstr>
      <vt:lpstr>もの</vt:lpstr>
      <vt:lpstr>いきます</vt:lpstr>
      <vt:lpstr>りょこう</vt:lpstr>
      <vt:lpstr>やすみます</vt:lpstr>
      <vt:lpstr>やすみ</vt:lpstr>
      <vt:lpstr>きゅうじつ</vt:lpstr>
      <vt:lpstr>6課</vt:lpstr>
      <vt:lpstr>いま</vt:lpstr>
      <vt:lpstr>こんしゅう</vt:lpstr>
      <vt:lpstr>こんげつ</vt:lpstr>
      <vt:lpstr>きょう</vt:lpstr>
      <vt:lpstr>ことし</vt:lpstr>
      <vt:lpstr>きます</vt:lpstr>
      <vt:lpstr>くる</vt:lpstr>
      <vt:lpstr>こない</vt:lpstr>
      <vt:lpstr>らいしゅう</vt:lpstr>
      <vt:lpstr>らいげつ</vt:lpstr>
      <vt:lpstr>らいねん</vt:lpstr>
      <vt:lpstr>かえります</vt:lpstr>
      <vt:lpstr>ひがえり</vt:lpstr>
      <vt:lpstr>きこく</vt:lpstr>
      <vt:lpstr>あいます</vt:lpstr>
      <vt:lpstr>かいしゃ</vt:lpstr>
      <vt:lpstr>かいわ</vt:lpstr>
      <vt:lpstr>しゃかい</vt:lpstr>
      <vt:lpstr>ききます</vt:lpstr>
      <vt:lpstr>しんぶん</vt:lpstr>
      <vt:lpstr>きこえます</vt:lpstr>
      <vt:lpstr>よみます</vt:lpstr>
      <vt:lpstr>かきます</vt:lpstr>
      <vt:lpstr>じしょ</vt:lpstr>
      <vt:lpstr>としょかん</vt:lpstr>
      <vt:lpstr>はなします</vt:lpstr>
      <vt:lpstr>はなし</vt:lpstr>
      <vt:lpstr>でんわ</vt:lpstr>
      <vt:lpstr>7課</vt:lpstr>
      <vt:lpstr>にく</vt:lpstr>
      <vt:lpstr>ぎゅうにく</vt:lpstr>
      <vt:lpstr>ぶたにく</vt:lpstr>
      <vt:lpstr>とりにく</vt:lpstr>
      <vt:lpstr>りょうり</vt:lpstr>
      <vt:lpstr>りょうきん</vt:lpstr>
      <vt:lpstr>やさい</vt:lpstr>
      <vt:lpstr>いちじはん</vt:lpstr>
      <vt:lpstr>はんぶん</vt:lpstr>
      <vt:lpstr>はんがく</vt:lpstr>
      <vt:lpstr>だいがく</vt:lpstr>
      <vt:lpstr>おおきい</vt:lpstr>
      <vt:lpstr>おとな</vt:lpstr>
      <vt:lpstr>しょうがっこう</vt:lpstr>
      <vt:lpstr>ちいさい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とうきょう</dc:title>
  <dc:creator>Cam Do</dc:creator>
  <cp:lastModifiedBy>Nghĩa Nguyễn Trọng</cp:lastModifiedBy>
  <cp:revision>39</cp:revision>
  <dcterms:created xsi:type="dcterms:W3CDTF">2015-05-18T02:29:38Z</dcterms:created>
  <dcterms:modified xsi:type="dcterms:W3CDTF">2023-03-30T04:56:35Z</dcterms:modified>
</cp:coreProperties>
</file>