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303" r:id="rId15"/>
    <p:sldId id="276" r:id="rId16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356" autoAdjust="0"/>
  </p:normalViewPr>
  <p:slideViewPr>
    <p:cSldViewPr>
      <p:cViewPr>
        <p:scale>
          <a:sx n="80" d="100"/>
          <a:sy n="80" d="100"/>
        </p:scale>
        <p:origin x="-2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shmeat.net/" TargetMode="External"/><Relationship Id="rId2" Type="http://schemas.openxmlformats.org/officeDocument/2006/relationships/hyperlink" Target="http://hardware.redhat.com/hc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ldp.org/" TargetMode="External"/><Relationship Id="rId5" Type="http://schemas.openxmlformats.org/officeDocument/2006/relationships/hyperlink" Target="http://www.rpmfind.net/linux/RPM/" TargetMode="External"/><Relationship Id="rId4" Type="http://schemas.openxmlformats.org/officeDocument/2006/relationships/hyperlink" Target="http://www.linuxberg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6576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Tổng</a:t>
            </a:r>
            <a:r>
              <a:rPr kumimoji="0" lang="en-US" sz="4000" b="1" i="0" u="none" strike="noStrike" kern="0" cap="none" spc="0" normalizeH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quan hệ điều hành Linux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C4D806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Linux và Windows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Tất cả những cấu hình của Windows được lưu trong registry. Khi muốn chỉnh sửa rất phức tạp. Thường phải có phầm mềm third-party.</a:t>
            </a:r>
          </a:p>
          <a:p>
            <a:pPr eaLnBrk="1" hangingPunct="1"/>
            <a:r>
              <a:rPr lang="en-US" smtClean="0"/>
              <a:t>Cấu hình của Linux là file text, vì vậy dễ dàng chỉnh sửa theo ý muốn. Có thể xóa bỏ hoàn toàn những cấu hình cũ khi không cần </a:t>
            </a:r>
          </a:p>
          <a:p>
            <a:pPr>
              <a:buNone/>
            </a:pPr>
            <a:r>
              <a:rPr lang="en-US" smtClean="0"/>
              <a:t>	=&gt; không có một chuẩn cấu hình. Mỗi dịch vụ định nghĩa một chuẩn cấu hình riêng.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Lợi ích &amp; hạn chế của Linux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Tính ổn định cao và hầu như không có virus.</a:t>
            </a:r>
          </a:p>
          <a:p>
            <a:pPr eaLnBrk="1" hangingPunct="1"/>
            <a:r>
              <a:rPr lang="en-US" smtClean="0"/>
              <a:t>Nhiều ý kiến cho rằng ai cũng có thể kiểm soát source code khiến nó không an toàn.</a:t>
            </a:r>
          </a:p>
          <a:p>
            <a:pPr eaLnBrk="1" hangingPunct="1"/>
            <a:r>
              <a:rPr lang="en-US" smtClean="0"/>
              <a:t>Tuy nhiên, bí mật không phải là an toàn.</a:t>
            </a:r>
          </a:p>
          <a:p>
            <a:pPr eaLnBrk="1" hangingPunct="1"/>
            <a:r>
              <a:rPr lang="en-US" smtClean="0"/>
              <a:t>Code của linux được hàng ngàn programer kiểm tra.</a:t>
            </a:r>
          </a:p>
          <a:p>
            <a:pPr eaLnBrk="1" hangingPunct="1"/>
            <a:r>
              <a:rPr lang="en-US" smtClean="0"/>
              <a:t>Nếu có bug, dễ dàng được tìm thấy hơn mã nguồn đóng.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Lợi ích &amp; hạn chế của Linux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Khó sử dụng cho người mới bắt đầu.</a:t>
            </a:r>
          </a:p>
          <a:p>
            <a:pPr eaLnBrk="1" hangingPunct="1"/>
            <a:r>
              <a:rPr lang="en-US" smtClean="0"/>
              <a:t>Không có hỗ trợ, không có document đầy đủ.</a:t>
            </a:r>
          </a:p>
          <a:p>
            <a:pPr eaLnBrk="1" hangingPunct="1"/>
            <a:r>
              <a:rPr lang="en-US" smtClean="0"/>
              <a:t>Bug vẫn tồn tại.</a:t>
            </a:r>
          </a:p>
          <a:p>
            <a:pPr eaLnBrk="1" hangingPunct="1"/>
            <a:r>
              <a:rPr lang="en-US" smtClean="0"/>
              <a:t>Khi phát sinh lỗi, không phải ai cũng có khả năng hiểu lỗi.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Các phiên bản Linux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Debian GNU/Linux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http://www.debian.org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 </a:t>
            </a:r>
            <a:r>
              <a:rPr lang="en-US" sz="2400" smtClean="0"/>
              <a:t>MandrakeSoft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http://www.linux-mandrake.com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 Red 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http://www.redhat.com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400" smtClean="0"/>
              <a:t>Slackware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http://www.slackware.com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400" smtClean="0"/>
              <a:t>SuSE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http://www.suse.com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400" smtClean="0"/>
              <a:t>TurboLinux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http://www.turbolinux.com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181225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27432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2098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Lịch sử Linux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2265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2024063" y="3981450"/>
            <a:ext cx="609600" cy="609600"/>
            <a:chOff x="816" y="1872"/>
            <a:chExt cx="384" cy="384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514600" y="454977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743200" y="401637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Linux vs Windows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gray">
          <a:xfrm>
            <a:off x="2162175" y="40497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363537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310197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Đặc điểm của Linux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3063875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31575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18288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12954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Mã nguồn mở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1328738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14224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84" name="Group 2"/>
          <p:cNvGrpSpPr>
            <a:grpSpLocks/>
          </p:cNvGrpSpPr>
          <p:nvPr/>
        </p:nvGrpSpPr>
        <p:grpSpPr bwMode="auto">
          <a:xfrm>
            <a:off x="2024063" y="5791200"/>
            <a:ext cx="609600" cy="609600"/>
            <a:chOff x="816" y="1872"/>
            <a:chExt cx="384" cy="384"/>
          </a:xfrm>
        </p:grpSpPr>
        <p:sp>
          <p:nvSpPr>
            <p:cNvPr id="85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4" name="Line 29"/>
          <p:cNvSpPr>
            <a:spLocks noChangeShapeType="1"/>
          </p:cNvSpPr>
          <p:nvPr/>
        </p:nvSpPr>
        <p:spPr bwMode="auto">
          <a:xfrm>
            <a:off x="2514600" y="63595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2743200" y="58261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Các phiên bản của Linux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96" name="Text Box 43"/>
          <p:cNvSpPr txBox="1">
            <a:spLocks noChangeArrowheads="1"/>
          </p:cNvSpPr>
          <p:nvPr/>
        </p:nvSpPr>
        <p:spPr bwMode="gray">
          <a:xfrm>
            <a:off x="2162175" y="58594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6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2514600" y="54451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2743200" y="49117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Ưu và nhược điểm của Linux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99" name="Group 57"/>
          <p:cNvGrpSpPr>
            <a:grpSpLocks/>
          </p:cNvGrpSpPr>
          <p:nvPr/>
        </p:nvGrpSpPr>
        <p:grpSpPr bwMode="auto">
          <a:xfrm>
            <a:off x="2022475" y="4873625"/>
            <a:ext cx="609600" cy="609600"/>
            <a:chOff x="1274" y="2437"/>
            <a:chExt cx="384" cy="384"/>
          </a:xfrm>
        </p:grpSpPr>
        <p:sp>
          <p:nvSpPr>
            <p:cNvPr id="100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1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7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8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9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10" name="Text Box 56"/>
          <p:cNvSpPr txBox="1">
            <a:spLocks noChangeArrowheads="1"/>
          </p:cNvSpPr>
          <p:nvPr/>
        </p:nvSpPr>
        <p:spPr bwMode="gray">
          <a:xfrm>
            <a:off x="2147888" y="496728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Mã nguồn mở và GPL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GNU GPL: GNU General Public License.</a:t>
            </a:r>
          </a:p>
          <a:p>
            <a:pPr eaLnBrk="1" hangingPunct="1"/>
            <a:r>
              <a:rPr lang="en-US" smtClean="0"/>
              <a:t>Mọi người đều có thể có source code của mã nguồn mở, chỉnh sửa, biên dịch theo ý riêng.</a:t>
            </a:r>
          </a:p>
          <a:p>
            <a:pPr eaLnBrk="1" hangingPunct="1"/>
            <a:r>
              <a:rPr lang="en-US" smtClean="0"/>
              <a:t>Mã nguồn mở đã chỉnh sửa có thể dùng cho mục đích riêng hoặc công khai. Nếu công khai phải cung cấp đầy đủ source code.</a:t>
            </a:r>
          </a:p>
          <a:p>
            <a:pPr eaLnBrk="1" hangingPunct="1"/>
            <a:r>
              <a:rPr lang="en-US" smtClean="0"/>
              <a:t>Linux là hệ điều hành mã nguồn mở, được phân phối theo quy định của GNU GPL.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Mã nguồn mở và GPL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Có thể tính phí khi phân phối một sản phẩm có nguồn gốc là mã nguồn mở.</a:t>
            </a:r>
          </a:p>
          <a:p>
            <a:pPr eaLnBrk="1" hangingPunct="1"/>
            <a:r>
              <a:rPr lang="en-US" smtClean="0"/>
              <a:t>Tuy nhiên, khi phân phối phải kèm theo source code.</a:t>
            </a:r>
          </a:p>
          <a:p>
            <a:pPr eaLnBrk="1" hangingPunct="1"/>
            <a:r>
              <a:rPr lang="en-US" smtClean="0"/>
              <a:t>Khi người sử dụng đã có một phần mềm mã nguồn mở, họ được tự do chỉnh sửa, chia sẻ, phân phối lại…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Lịch sử Linux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Linux được Linus Torvalds viết năm 1991.</a:t>
            </a:r>
          </a:p>
          <a:p>
            <a:pPr eaLnBrk="1" hangingPunct="1"/>
            <a:r>
              <a:rPr lang="en-US" smtClean="0"/>
              <a:t>Được cộng đồng Internet đón nhận.</a:t>
            </a:r>
          </a:p>
          <a:p>
            <a:pPr eaLnBrk="1" hangingPunct="1"/>
            <a:r>
              <a:rPr lang="en-US" smtClean="0"/>
              <a:t>Nhiều người tình nguyện tham gia phát triển Linux.</a:t>
            </a:r>
          </a:p>
          <a:p>
            <a:pPr eaLnBrk="1" hangingPunct="1"/>
            <a:r>
              <a:rPr lang="en-US" smtClean="0"/>
              <a:t>Hệ điều hành Linux gồm:	</a:t>
            </a:r>
          </a:p>
          <a:p>
            <a:pPr lvl="1" eaLnBrk="1" hangingPunct="1"/>
            <a:r>
              <a:rPr lang="en-US" smtClean="0"/>
              <a:t>Linux kernel.</a:t>
            </a:r>
          </a:p>
          <a:p>
            <a:pPr lvl="1" eaLnBrk="1" hangingPunct="1"/>
            <a:r>
              <a:rPr lang="en-US" smtClean="0"/>
              <a:t>Những ứng dụng và tiện ích GNU.</a:t>
            </a:r>
          </a:p>
          <a:p>
            <a:pPr lvl="1" eaLnBrk="1" hangingPunct="1"/>
            <a:r>
              <a:rPr lang="en-US" smtClean="0"/>
              <a:t>Những ứng dụng khác.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Đặc điểm của Linux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Hardware: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Chạy trên nhiều platform, Alpha, AMD, Intel, MIPS, PowerPC, Sparc…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hlinkClick r:id="rId2"/>
              </a:rPr>
              <a:t>http://hardware.redhat.com/hcl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Software: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hlinkClick r:id="rId3"/>
              </a:rPr>
              <a:t>http://www.freshmeat.net</a:t>
            </a:r>
            <a:endParaRPr lang="en-US" i="1" smtClean="0"/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hlinkClick r:id="rId4"/>
              </a:rPr>
              <a:t>http://www.linuxberg.com</a:t>
            </a:r>
            <a:endParaRPr lang="en-US" i="1" smtClean="0"/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hlinkClick r:id="rId5"/>
              </a:rPr>
              <a:t>http://www.rpmfind.net/linux/RPM/</a:t>
            </a:r>
            <a:endParaRPr lang="en-US" i="1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Document: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hlinkClick r:id="rId6"/>
              </a:rPr>
              <a:t>http://www.tldp.org/</a:t>
            </a:r>
            <a:endParaRPr lang="en-US" i="1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Đặc điểm của Linux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Giao diện đồ họa: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Hỗ trợ GNOME, KDE,…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Linux không yêu cầu giao diện đồ họa.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Ngôn ngữ lập trình: C, C++, FORTRAN, Java, Perl, Python, PHP…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Dễ dàng quản lý từ xa: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Dễ dàng remote từ xa bằng commandline hoặc GUI.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Tính ổn định cao: Linux có thể chạy nhiều năm, không cần reboot.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Linux và Windows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Windows là hệ điều hành được thiết kế cho single users.</a:t>
            </a:r>
          </a:p>
          <a:p>
            <a:pPr eaLnBrk="1" hangingPunct="1"/>
            <a:r>
              <a:rPr lang="en-US" smtClean="0"/>
              <a:t>Unix là hệ điều hành được kế cho multi users. Nhiều người cùng chạy một chương trình trên một máy tính vào cùng một thời điểm.</a:t>
            </a:r>
          </a:p>
          <a:p>
            <a:pPr eaLnBrk="1" hangingPunct="1"/>
            <a:r>
              <a:rPr lang="en-US" smtClean="0"/>
              <a:t>Từ Windows 95, đã hỗ trợ multi user. Tuy nhiên, Unix đã hỗ trợ multi user từ 1969.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Linux và Windows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Sự tách biệt giữa GUI và Kernel: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GUI là thành phần chiếm nhiều memory nhất, và rất phức tạp, dễ bị lỗi.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Với Windows, GUI và kernel là không thể tách rời =&gt; tiện lợi cho người dùng.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Với Linux, GUI tách biệt với kernel. Người sử dụng có thể không sử dụng GUI, hoặc sử dụng những GUI khác nhau.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Cho phép tùy biến, phù hợp với server, vốn không cần GUI, tiết kiệm được memory, và ít bị lỗi.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391</TotalTime>
  <Words>741</Words>
  <Application>Microsoft PowerPoint</Application>
  <PresentationFormat>On-screen Show (4:3)</PresentationFormat>
  <Paragraphs>93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cdb2004141gd</vt:lpstr>
      <vt:lpstr>Image</vt:lpstr>
      <vt:lpstr>Linux</vt:lpstr>
      <vt:lpstr>Nội dung</vt:lpstr>
      <vt:lpstr>Mã nguồn mở và GPL</vt:lpstr>
      <vt:lpstr>Mã nguồn mở và GPL (2)</vt:lpstr>
      <vt:lpstr>Lịch sử Linux</vt:lpstr>
      <vt:lpstr>Đặc điểm của Linux</vt:lpstr>
      <vt:lpstr>Đặc điểm của Linux (2)</vt:lpstr>
      <vt:lpstr>Linux và Windows</vt:lpstr>
      <vt:lpstr>Linux và Windows (2)</vt:lpstr>
      <vt:lpstr>Linux và Windows (3)</vt:lpstr>
      <vt:lpstr>Lợi ích &amp; hạn chế của Linux</vt:lpstr>
      <vt:lpstr>Lợi ích &amp; hạn chế của Linux (2)</vt:lpstr>
      <vt:lpstr>Các phiên bản Linux</vt:lpstr>
      <vt:lpstr>Slide 14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79</cp:revision>
  <dcterms:created xsi:type="dcterms:W3CDTF">2008-09-17T15:37:49Z</dcterms:created>
  <dcterms:modified xsi:type="dcterms:W3CDTF">2009-02-11T07:50:33Z</dcterms:modified>
</cp:coreProperties>
</file>