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335" r:id="rId4"/>
    <p:sldId id="306" r:id="rId5"/>
    <p:sldId id="338" r:id="rId6"/>
    <p:sldId id="339" r:id="rId7"/>
    <p:sldId id="336" r:id="rId8"/>
    <p:sldId id="337" r:id="rId9"/>
    <p:sldId id="307" r:id="rId10"/>
    <p:sldId id="308" r:id="rId11"/>
    <p:sldId id="309" r:id="rId12"/>
    <p:sldId id="310" r:id="rId13"/>
    <p:sldId id="311" r:id="rId14"/>
    <p:sldId id="334" r:id="rId15"/>
    <p:sldId id="276" r:id="rId16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Tìm kiếm tập tin dựa vào tên tập tin</a:t>
            </a:r>
          </a:p>
          <a:p>
            <a:pPr>
              <a:lnSpc>
                <a:spcPct val="90000"/>
              </a:lnSpc>
            </a:pPr>
            <a:r>
              <a:rPr lang="en-US" smtClean="0"/>
              <a:t>Cú pháp: </a:t>
            </a:r>
            <a:r>
              <a:rPr lang="en-US" i="1" smtClean="0"/>
              <a:t>find [path...] [expression] </a:t>
            </a:r>
          </a:p>
          <a:p>
            <a:pPr>
              <a:lnSpc>
                <a:spcPct val="90000"/>
              </a:lnSpc>
            </a:pPr>
            <a:r>
              <a:rPr lang="en-US" smtClean="0"/>
              <a:t>Ví dụ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find /home -user quang: tìm các tập tin trong thư mục home, có người chủ là quang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find /usr -name *stat: tìm các tập tin, kết thúc bằng stat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find /var/spool -mtime +60: tìm các tập tin trong thư mục /var/spool có chỉnh sửa trước đó 60 ngày</a:t>
            </a:r>
          </a:p>
          <a:p>
            <a:pPr lvl="1">
              <a:lnSpc>
                <a:spcPct val="90000"/>
              </a:lnSpc>
            </a:pPr>
            <a:endParaRPr lang="en-US" b="1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Tìm kiếm tập tin dựa vào nội dung tập tin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grep –c –d action –e pattern –i –n –r –v –w pattern [file]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-c: chỉ in ra số hàng so khớp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-d action: xác định action cho việc truy tìm trong các thư mục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read: đọc tất cả các tập tin trong thư mục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skip: bỏ qua các thư mục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recuse: đệ qui đọc tất cả các tập tin và thư mục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-e pattern: tìm kiếm theo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grep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mtClean="0"/>
              <a:t>-i: không phân biệt chữ hoa/thường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-n: in ra dòng và số dòng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-r: đệ qui tìm tất cả các tập tin và thư mục con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-v: in tất cả các dòng không so khớp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-w: so khớp theo từ</a:t>
            </a:r>
          </a:p>
          <a:p>
            <a:pPr>
              <a:lnSpc>
                <a:spcPct val="90000"/>
              </a:lnSpc>
            </a:pPr>
            <a:r>
              <a:rPr lang="en-US" smtClean="0"/>
              <a:t>Chúng ta có thể tìm kiếm theo pattern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“.”: đại diện cho 1 ký tự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“*”: đại diện cho 0 – n ký tự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“^”: bắt đầu với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“$”: kết thúc với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grep – Ví dụ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1600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smtClean="0"/>
              <a:t>	hscripts has many valuable free scripts</a:t>
            </a:r>
            <a:br>
              <a:rPr lang="en-US" sz="2000" smtClean="0"/>
            </a:br>
            <a:r>
              <a:rPr lang="en-US" sz="2000" smtClean="0"/>
              <a:t>It is the parent site of www.forums.hscripts.com</a:t>
            </a:r>
            <a:br>
              <a:rPr lang="en-US" sz="2000" smtClean="0"/>
            </a:br>
            <a:r>
              <a:rPr lang="en-US" sz="2000" smtClean="0"/>
              <a:t>hscripts include free tutorials and free gif images</a:t>
            </a:r>
            <a:br>
              <a:rPr lang="en-US" sz="2000" smtClean="0"/>
            </a:br>
            <a:r>
              <a:rPr lang="en-US" sz="2000" smtClean="0"/>
              <a:t>Purchase scripts from us</a:t>
            </a:r>
            <a:br>
              <a:rPr lang="en-US" sz="2000" smtClean="0"/>
            </a:br>
            <a:r>
              <a:rPr lang="en-US" sz="2000" smtClean="0"/>
              <a:t>A webmaster/web master resource website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24200"/>
            <a:ext cx="7848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smtClean="0"/>
              <a:t>grep 'hscripts' file1.txt : in các dòng có chứa chữ ‘hscripts’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smtClean="0"/>
              <a:t>grep -c 'hscripts' file1.txt : đếm số dòng có chứa chữ ‘hscripts’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smtClean="0"/>
              <a:t>grep -c 'include' HEC/* : tìm các tập tin trong thư mục HEC có chứa chữ ‘include’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323215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7941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3162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46863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41148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4208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8797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379663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4733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Hiển thị nội dung tập tin</a:t>
            </a:r>
          </a:p>
          <a:p>
            <a:r>
              <a:rPr lang="en-US" smtClean="0"/>
              <a:t>cat data.txt</a:t>
            </a:r>
          </a:p>
          <a:p>
            <a:r>
              <a:rPr lang="en-US" smtClean="0"/>
              <a:t>cat &gt; data.txt: copy nội dung nhập từ bàn phím vào tập tin data.txt, kết thúc bằng Ctrl+C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more, less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/>
              <a:t>Cho phép hiện nội dung của tập tin theo từng trang màn hình, hổ trợ cuộn màn hình nếu nội dung nhiều  hơn 1 trang màn hình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more data.txt</a:t>
            </a:r>
          </a:p>
          <a:p>
            <a:pPr algn="just">
              <a:lnSpc>
                <a:spcPct val="90000"/>
              </a:lnSpc>
            </a:pPr>
            <a:r>
              <a:rPr lang="en-US" smtClean="0"/>
              <a:t>cat data.txt |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Lấy cột (field) được chọn của một hàng trong tập tin</a:t>
            </a:r>
          </a:p>
          <a:p>
            <a:r>
              <a:rPr lang="en-US" sz="2400" i="1" smtClean="0"/>
              <a:t>cut [-b] [-c] [-f] list [-n] [-d delim] [-s] [file]</a:t>
            </a:r>
          </a:p>
          <a:p>
            <a:pPr lvl="1"/>
            <a:r>
              <a:rPr lang="en-US" sz="2400" smtClean="0"/>
              <a:t>-b list, -c list: chỉ lấy list bytes, -b hổ trợ thêm ký tự multi-byte, ví dụ: cut –b 1-20</a:t>
            </a:r>
          </a:p>
          <a:p>
            <a:pPr lvl="1"/>
            <a:r>
              <a:rPr lang="en-US" sz="2400" smtClean="0"/>
              <a:t>-f list: danh sách các field được chọn</a:t>
            </a:r>
          </a:p>
          <a:p>
            <a:pPr lvl="1"/>
            <a:r>
              <a:rPr lang="en-US" sz="2400" smtClean="0"/>
              <a:t>-n: không tách ký tự, sử dụng chung với –b để hổ trợ cho multi-byte</a:t>
            </a:r>
          </a:p>
          <a:p>
            <a:pPr lvl="1"/>
            <a:r>
              <a:rPr lang="en-US" sz="2400" smtClean="0"/>
              <a:t>-d delim: thiết lập ký tự phân cách giữa các cột </a:t>
            </a:r>
          </a:p>
          <a:p>
            <a:pPr lvl="1"/>
            <a:r>
              <a:rPr lang="en-US" sz="2400" smtClean="0"/>
              <a:t>-s: không hiển thị thông tin nếu không có ký tự phân cách phù hợp với tham số -f</a:t>
            </a:r>
          </a:p>
          <a:p>
            <a:r>
              <a:rPr lang="en-US" sz="2400" smtClean="0"/>
              <a:t>Ví dụ: name=`who am i | cut -f1 -d' '`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Sắp xếp các hàng trong tập tin văn bản theo cột đã chọn</a:t>
            </a:r>
          </a:p>
          <a:p>
            <a:r>
              <a:rPr lang="en-US" sz="2400" i="1" smtClean="0"/>
              <a:t>sort –f –r –n –tx –u +m –n filename</a:t>
            </a:r>
          </a:p>
          <a:p>
            <a:pPr lvl="1"/>
            <a:r>
              <a:rPr lang="en-US" sz="2400" smtClean="0"/>
              <a:t>-f: chuyển tất cả các hàng thành chữ hoa trước khi sắp xếp</a:t>
            </a:r>
          </a:p>
          <a:p>
            <a:pPr lvl="1"/>
            <a:r>
              <a:rPr lang="en-US" sz="2400" smtClean="0"/>
              <a:t>-r: sắp xếp theo thứ tự ngược</a:t>
            </a:r>
          </a:p>
          <a:p>
            <a:pPr lvl="1"/>
            <a:r>
              <a:rPr lang="en-US" sz="2400" smtClean="0"/>
              <a:t>-n: sắp xếp cột theo thứ tự số</a:t>
            </a:r>
          </a:p>
          <a:p>
            <a:pPr lvl="1"/>
            <a:r>
              <a:rPr lang="en-US" sz="2400" smtClean="0"/>
              <a:t>-tx: ký tự x là ký tự phân cách</a:t>
            </a:r>
          </a:p>
          <a:p>
            <a:pPr lvl="1"/>
            <a:r>
              <a:rPr lang="en-US" sz="2400" smtClean="0"/>
              <a:t>-u: trong cột sắp xếp, các phần tử trùng chỉ xuất hiện 1 lần</a:t>
            </a:r>
          </a:p>
          <a:p>
            <a:pPr lvl="1"/>
            <a:r>
              <a:rPr lang="en-US" sz="2400" smtClean="0"/>
              <a:t>+m: bắt đầu tại ký từ đầu của cột m+1, -n: kết thúc tại ký tự cuối của cột n</a:t>
            </a:r>
          </a:p>
          <a:p>
            <a:r>
              <a:rPr lang="en-US" sz="2400" smtClean="0"/>
              <a:t>Ví dụ: sort -r +2 -3 demo.txt &gt; sorted.txt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Hiển thị các dòng đầu tiên của tập tin</a:t>
            </a:r>
          </a:p>
          <a:p>
            <a:r>
              <a:rPr lang="en-US" i="1" smtClean="0"/>
              <a:t>head [-number | -n number] filename</a:t>
            </a:r>
          </a:p>
          <a:p>
            <a:pPr lvl="1"/>
            <a:r>
              <a:rPr lang="en-US" smtClean="0"/>
              <a:t>-number: số hàng muốn hiển thị</a:t>
            </a:r>
          </a:p>
          <a:p>
            <a:pPr lvl="1"/>
            <a:r>
              <a:rPr lang="en-US" smtClean="0"/>
              <a:t>-n number: số hàng muốn hiển thị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Hiển thị các dòng cuối cùng của tập tin</a:t>
            </a:r>
          </a:p>
          <a:p>
            <a:r>
              <a:rPr lang="en-US" i="1" smtClean="0"/>
              <a:t>tail [+ number] [-r] [file] </a:t>
            </a:r>
          </a:p>
          <a:p>
            <a:pPr lvl="1"/>
            <a:r>
              <a:rPr lang="en-US" smtClean="0"/>
              <a:t>+ number: số dòng hiển thị</a:t>
            </a:r>
          </a:p>
          <a:p>
            <a:pPr lvl="1"/>
            <a:r>
              <a:rPr lang="en-US" smtClean="0"/>
              <a:t>-r: in đệ qui theo thứ tự ngược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Hiển thị lịch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3774015" cy="355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821</TotalTime>
  <Words>690</Words>
  <Application>Microsoft PowerPoint</Application>
  <PresentationFormat>On-screen Show (4:3)</PresentationFormat>
  <Paragraphs>80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cdb2004141gd</vt:lpstr>
      <vt:lpstr>Image</vt:lpstr>
      <vt:lpstr>Linux</vt:lpstr>
      <vt:lpstr>Nội dung</vt:lpstr>
      <vt:lpstr>cat</vt:lpstr>
      <vt:lpstr>more, less</vt:lpstr>
      <vt:lpstr>cut</vt:lpstr>
      <vt:lpstr>sort</vt:lpstr>
      <vt:lpstr>head</vt:lpstr>
      <vt:lpstr>tail</vt:lpstr>
      <vt:lpstr>cal</vt:lpstr>
      <vt:lpstr>find</vt:lpstr>
      <vt:lpstr>grep</vt:lpstr>
      <vt:lpstr>grep (2)</vt:lpstr>
      <vt:lpstr>grep – Ví dụ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135</cp:revision>
  <dcterms:created xsi:type="dcterms:W3CDTF">2008-09-17T15:37:49Z</dcterms:created>
  <dcterms:modified xsi:type="dcterms:W3CDTF">2009-03-27T05:55:41Z</dcterms:modified>
</cp:coreProperties>
</file>