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6" r:id="rId12"/>
    <p:sldId id="315" r:id="rId13"/>
    <p:sldId id="276" r:id="rId14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356" autoAdjust="0"/>
  </p:normalViewPr>
  <p:slideViewPr>
    <p:cSldViewPr>
      <p:cViewPr>
        <p:scale>
          <a:sx n="80" d="100"/>
          <a:sy n="80" d="100"/>
        </p:scale>
        <p:origin x="-22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kernel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Các lệnh để biên dịch kernel:</a:t>
            </a:r>
          </a:p>
          <a:p>
            <a:pPr lvl="1"/>
            <a:r>
              <a:rPr lang="en-US" sz="2200" smtClean="0"/>
              <a:t>make dep: những file source C sẽ được kiểm tra các mối quan hệ phụ thuộc.</a:t>
            </a:r>
          </a:p>
          <a:p>
            <a:pPr lvl="1"/>
            <a:r>
              <a:rPr lang="en-US" sz="2200" smtClean="0"/>
              <a:t>make clean: remove những output file cũ có thể đã tồn tại trong source.</a:t>
            </a:r>
          </a:p>
          <a:p>
            <a:pPr lvl="1"/>
            <a:r>
              <a:rPr lang="en-US" sz="2200" smtClean="0"/>
              <a:t>make bzImage: tạo một file kernel image.</a:t>
            </a:r>
          </a:p>
          <a:p>
            <a:pPr lvl="1"/>
            <a:r>
              <a:rPr lang="en-US" sz="2200" smtClean="0"/>
              <a:t>make modules: biên dịch những driver thiết bị, và những module đã chọn lựa để biên dịch.</a:t>
            </a:r>
          </a:p>
          <a:p>
            <a:pPr lvl="1"/>
            <a:r>
              <a:rPr lang="en-US" sz="2200" smtClean="0"/>
              <a:t>make modules_install: tất cả những modules đã được biên dịch sẽ được cài đặt vào thư mục /lib/modules/kernel-version/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kernel (4)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Sau khi biên dịch kernel hoàn tất, sẽ tạo ra một kernel image và một initrd mới.</a:t>
            </a:r>
          </a:p>
          <a:p>
            <a:r>
              <a:rPr lang="en-US" smtClean="0"/>
              <a:t>Khởi động lại máy, boot loader sẽ nhận thêm một hệ điều hành mới.</a:t>
            </a:r>
          </a:p>
          <a:p>
            <a:r>
              <a:rPr lang="en-US" smtClean="0"/>
              <a:t>File system của hệ điều hành mới cũng là file system của hệ điều hành cũ.</a:t>
            </a:r>
          </a:p>
          <a:p>
            <a:r>
              <a:rPr lang="en-US" smtClean="0"/>
              <a:t>Hệ điều hành mới chỉ khác hệ điều hành cũ các modules được biên dịch trong kernel.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323215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7941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3217862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>
                <a:solidFill>
                  <a:schemeClr val="tx2"/>
                </a:solidFill>
              </a:rPr>
              <a:t>Các modules của kernel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3162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46863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41529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>
                <a:solidFill>
                  <a:schemeClr val="tx2"/>
                </a:solidFill>
              </a:rPr>
              <a:t>Biên dịch kernel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41148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4208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8797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3463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>
                <a:solidFill>
                  <a:schemeClr val="tx2"/>
                </a:solidFill>
              </a:rPr>
              <a:t>Phiên bản của kernel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379663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4733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Phiên bản của kernel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Phiên bản của kernel có định dạng như sau:</a:t>
            </a:r>
          </a:p>
          <a:p>
            <a:pPr lvl="1"/>
            <a:r>
              <a:rPr lang="en-US" smtClean="0"/>
              <a:t>linux-major.minor.patchlevel </a:t>
            </a:r>
          </a:p>
          <a:p>
            <a:pPr lvl="2"/>
            <a:r>
              <a:rPr lang="en-US" smtClean="0"/>
              <a:t>Vd: linux-2.6.18.8</a:t>
            </a:r>
          </a:p>
          <a:p>
            <a:pPr lvl="1"/>
            <a:r>
              <a:rPr lang="en-US" smtClean="0"/>
              <a:t>major: version chính của kernel</a:t>
            </a:r>
          </a:p>
          <a:p>
            <a:pPr lvl="1"/>
            <a:r>
              <a:rPr lang="en-US" smtClean="0"/>
              <a:t>minor: những thay đổi quan trọng của version.</a:t>
            </a:r>
          </a:p>
          <a:p>
            <a:pPr lvl="2"/>
            <a:r>
              <a:rPr lang="en-US" smtClean="0"/>
              <a:t>số chẵn: version này đã được kiểm tra và công bố sử dụng. 2.4, 2.6…</a:t>
            </a:r>
          </a:p>
          <a:p>
            <a:pPr lvl="2"/>
            <a:r>
              <a:rPr lang="en-US" smtClean="0"/>
              <a:t>số lẻ: version này dùng cho mục đích thử nghiệm. Các kernel developer thường sử dụng.</a:t>
            </a:r>
          </a:p>
          <a:p>
            <a:pPr lvl="1"/>
            <a:r>
              <a:rPr lang="en-US" smtClean="0"/>
              <a:t>patchlevel: dùng để vá </a:t>
            </a:r>
            <a:r>
              <a:rPr lang="en-US" smtClean="0"/>
              <a:t>lỗi</a:t>
            </a:r>
            <a:r>
              <a:rPr lang="en-US" smtClean="0"/>
              <a:t>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Phiên bản </a:t>
            </a:r>
            <a:r>
              <a:rPr lang="en-US" smtClean="0"/>
              <a:t>của </a:t>
            </a:r>
            <a:r>
              <a:rPr lang="en-US" smtClean="0"/>
              <a:t>kernel (2)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 xác định kernel version, dùng lệnh: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uname –a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uname –r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Kernel mặc định đã được dịch với các module cần thiết, khi có nhu cầu có thể tiến hành dịch lại kernel =&gt;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 một hệ điều hành mới.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8458200" cy="990600"/>
          </a:xfrm>
          <a:prstGeom prst="rect">
            <a:avLst/>
          </a:prstGeom>
          <a:noFill/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" y="3810000"/>
            <a:ext cx="13716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modules của kernel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Kernel thường được biên dịch với các module cần thiết nhất.</a:t>
            </a:r>
          </a:p>
          <a:p>
            <a:r>
              <a:rPr lang="en-US" smtClean="0"/>
              <a:t>Các module ít sử dụng có thể được insert vào kernel khi cần thiết.</a:t>
            </a:r>
          </a:p>
          <a:p>
            <a:r>
              <a:rPr lang="en-US" smtClean="0"/>
              <a:t>Các module của kernel là một file object, nằm trong thư mục </a:t>
            </a:r>
          </a:p>
          <a:p>
            <a:pPr>
              <a:buNone/>
            </a:pPr>
            <a:r>
              <a:rPr lang="en-US" i="1" smtClean="0"/>
              <a:t>		/lib/modules/kernel-version/kernel/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modules </a:t>
            </a:r>
            <a:r>
              <a:rPr lang="en-US" smtClean="0"/>
              <a:t>của </a:t>
            </a:r>
            <a:r>
              <a:rPr lang="en-US" smtClean="0"/>
              <a:t>kernel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z="2400" smtClean="0"/>
              <a:t>Một số kernel modules:</a:t>
            </a:r>
          </a:p>
          <a:p>
            <a:pPr lvl="1"/>
            <a:r>
              <a:rPr lang="en-US" sz="2200" smtClean="0"/>
              <a:t>block: module cho những thiết bị phần cứng đặc biệt: RAID controller, IDE tape drivers.</a:t>
            </a:r>
          </a:p>
          <a:p>
            <a:pPr lvl="1"/>
            <a:r>
              <a:rPr lang="en-US" sz="2200" smtClean="0"/>
              <a:t>cdrom: module cho CDROM.</a:t>
            </a:r>
          </a:p>
          <a:p>
            <a:pPr lvl="1"/>
            <a:r>
              <a:rPr lang="en-US" sz="2200" smtClean="0"/>
              <a:t>fs: module cho file systems.</a:t>
            </a:r>
          </a:p>
          <a:p>
            <a:pPr lvl="1"/>
            <a:r>
              <a:rPr lang="en-US" sz="2200" smtClean="0"/>
              <a:t>ipv4: module cần thiết cho việc hoạt động với TCP/IP networking.</a:t>
            </a:r>
          </a:p>
          <a:p>
            <a:pPr lvl="1"/>
            <a:r>
              <a:rPr lang="en-US" sz="2200" smtClean="0"/>
              <a:t>net: module cho network interface.</a:t>
            </a:r>
          </a:p>
          <a:p>
            <a:pPr lvl="1"/>
            <a:r>
              <a:rPr lang="en-US" sz="2200" smtClean="0"/>
              <a:t>scsi: module cho SCSI controller.</a:t>
            </a:r>
          </a:p>
          <a:p>
            <a:pPr lvl="1"/>
            <a:r>
              <a:rPr lang="en-US" sz="2200" smtClean="0"/>
              <a:t>video: module cho video adapter.</a:t>
            </a:r>
          </a:p>
          <a:p>
            <a:pPr lvl="1"/>
            <a:r>
              <a:rPr lang="en-US" sz="2200" smtClean="0"/>
              <a:t>misc: các module không thuộc các module kể trên.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modules của </a:t>
            </a:r>
            <a:r>
              <a:rPr lang="en-US" smtClean="0"/>
              <a:t>kernel </a:t>
            </a:r>
            <a:r>
              <a:rPr lang="en-US" smtClean="0"/>
              <a:t>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Lệnh lsmod: liệt kê những module đang được kernel hỗ trợ.</a:t>
            </a:r>
          </a:p>
          <a:p>
            <a:r>
              <a:rPr lang="en-US" smtClean="0"/>
              <a:t>Lệnh insmod: thêm một module vào kernel.</a:t>
            </a:r>
          </a:p>
          <a:p>
            <a:r>
              <a:rPr lang="en-US" smtClean="0"/>
              <a:t>Lệnh rmmod: xóa bỏ một module ra khỏi kernel.</a:t>
            </a:r>
          </a:p>
          <a:p>
            <a:r>
              <a:rPr lang="en-US" smtClean="0"/>
              <a:t>Lệnh modinfo: xem thông tin một module.</a:t>
            </a:r>
          </a:p>
          <a:p>
            <a:r>
              <a:rPr lang="en-US" smtClean="0"/>
              <a:t>File modules.dep: liệt kê mối quan hệ phụ thuộc giữa các module.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kernel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Download source kernel từ: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kernel.org</a:t>
            </a:r>
          </a:p>
          <a:p>
            <a:pPr>
              <a:lnSpc>
                <a:spcPct val="90000"/>
              </a:lnSpc>
            </a:pPr>
            <a:r>
              <a:rPr lang="en-US" smtClean="0"/>
              <a:t>Để biên dịch được kernel, cần cài đặt bộ C compiler.</a:t>
            </a:r>
          </a:p>
          <a:p>
            <a:pPr>
              <a:lnSpc>
                <a:spcPct val="90000"/>
              </a:lnSpc>
            </a:pPr>
            <a:r>
              <a:rPr lang="en-US" smtClean="0"/>
              <a:t>Các lệnh để biên dịch: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 mrproper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 config, hoặc make menuconfig, make xconfig, hoặc make oldconfig.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Sau khi tạo file config xong, có thể edit trong makefile, và thực hiện tiếp các lệnh sau.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kernel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Các lệnh để biên dịch kernel:</a:t>
            </a:r>
          </a:p>
          <a:p>
            <a:pPr lvl="1"/>
            <a:r>
              <a:rPr lang="en-US" smtClean="0"/>
              <a:t>make dep</a:t>
            </a:r>
          </a:p>
          <a:p>
            <a:pPr lvl="1"/>
            <a:r>
              <a:rPr lang="en-US" smtClean="0"/>
              <a:t>make clean</a:t>
            </a:r>
          </a:p>
          <a:p>
            <a:pPr lvl="1"/>
            <a:r>
              <a:rPr lang="en-US" smtClean="0"/>
              <a:t>make bzImage</a:t>
            </a:r>
          </a:p>
          <a:p>
            <a:pPr lvl="1"/>
            <a:r>
              <a:rPr lang="en-US" smtClean="0"/>
              <a:t>make modules</a:t>
            </a:r>
          </a:p>
          <a:p>
            <a:pPr lvl="1"/>
            <a:r>
              <a:rPr lang="en-US" smtClean="0"/>
              <a:t>make modules_install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598</TotalTime>
  <Words>614</Words>
  <Application>Microsoft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cdb2004141gd</vt:lpstr>
      <vt:lpstr>Image</vt:lpstr>
      <vt:lpstr>Linux</vt:lpstr>
      <vt:lpstr>Nội dung</vt:lpstr>
      <vt:lpstr>Phiên bản của kernel</vt:lpstr>
      <vt:lpstr>Phiên bản của kernel (2)</vt:lpstr>
      <vt:lpstr>Các modules của kernel</vt:lpstr>
      <vt:lpstr>Các modules của kernel (2)</vt:lpstr>
      <vt:lpstr>Các modules của kernel (3)</vt:lpstr>
      <vt:lpstr>Biên dịch kernel</vt:lpstr>
      <vt:lpstr>Biên dịch kernel (2)</vt:lpstr>
      <vt:lpstr>Biên dịch kernel (3)</vt:lpstr>
      <vt:lpstr>Biên dịch kernel (4)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114</cp:revision>
  <dcterms:created xsi:type="dcterms:W3CDTF">2008-09-17T15:37:49Z</dcterms:created>
  <dcterms:modified xsi:type="dcterms:W3CDTF">2009-03-19T14:37:20Z</dcterms:modified>
</cp:coreProperties>
</file>