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8" r:id="rId3"/>
    <p:sldId id="277" r:id="rId4"/>
    <p:sldId id="278" r:id="rId5"/>
    <p:sldId id="320" r:id="rId6"/>
    <p:sldId id="279" r:id="rId7"/>
    <p:sldId id="319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280" r:id="rId18"/>
    <p:sldId id="285" r:id="rId19"/>
    <p:sldId id="287" r:id="rId20"/>
    <p:sldId id="288" r:id="rId21"/>
    <p:sldId id="290" r:id="rId22"/>
    <p:sldId id="291" r:id="rId23"/>
    <p:sldId id="292" r:id="rId24"/>
    <p:sldId id="293" r:id="rId25"/>
    <p:sldId id="294" r:id="rId26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356" autoAdjust="0"/>
  </p:normalViewPr>
  <p:slideViewPr>
    <p:cSldViewPr>
      <p:cViewPr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downloads/?intcmp=128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940175"/>
            <a:ext cx="79248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Giới</a:t>
            </a:r>
            <a:r>
              <a:rPr kumimoji="0" lang="en-US" sz="4000" b="1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thiệu Java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tính năng của Java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Swing: các lớp hổ trợ cho việc tạo giao tiếp với người dùng</a:t>
            </a:r>
          </a:p>
          <a:p>
            <a:pPr algn="just"/>
            <a:r>
              <a:rPr lang="en-US" smtClean="0"/>
              <a:t>Drag and Drop: Hổ trợ khả năng kéo, thả</a:t>
            </a:r>
          </a:p>
          <a:p>
            <a:pPr algn="just"/>
            <a:r>
              <a:rPr lang="en-US" smtClean="0"/>
              <a:t>Java 2D API: Hổ trợ đồ họa 2 chiều và vẽ hình ảnh</a:t>
            </a:r>
          </a:p>
          <a:p>
            <a:pPr algn="just"/>
            <a:r>
              <a:rPr lang="en-US" smtClean="0"/>
              <a:t>Java Sound: Hổ trợ khả năng phát âm thanh cho java</a:t>
            </a:r>
          </a:p>
          <a:p>
            <a:pPr algn="just"/>
            <a:r>
              <a:rPr lang="en-US" smtClean="0"/>
              <a:t>RMI: Cho phép ứng dụng triệu gọi hàm trên các máy tính khác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chương trình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Applet</a:t>
            </a:r>
          </a:p>
          <a:p>
            <a:r>
              <a:rPr lang="en-US" smtClean="0"/>
              <a:t>Application</a:t>
            </a:r>
          </a:p>
          <a:p>
            <a:pPr lvl="1"/>
            <a:r>
              <a:rPr lang="en-US" smtClean="0"/>
              <a:t>Console Application</a:t>
            </a:r>
          </a:p>
          <a:p>
            <a:pPr lvl="1"/>
            <a:r>
              <a:rPr lang="en-US" smtClean="0"/>
              <a:t>GUI Application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990600"/>
          </a:xfrm>
        </p:spPr>
        <p:txBody>
          <a:bodyPr/>
          <a:lstStyle/>
          <a:p>
            <a:pPr algn="just"/>
            <a:r>
              <a:rPr lang="en-US" smtClean="0"/>
              <a:t>Chương trình đặc biệt có thể chạy thông qua internet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340" y="2514600"/>
            <a:ext cx="3962400" cy="359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7140" y="2514600"/>
            <a:ext cx="425826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4740" y="61722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Hiển</a:t>
            </a:r>
            <a:r>
              <a:rPr kumimoji="0" lang="en-US" sz="28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thị hình ảnh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85740" y="61722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 tương</a:t>
            </a:r>
            <a:r>
              <a:rPr kumimoji="0" lang="en-US" sz="28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tác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Console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Chương trình java chạy trên command promt và không hiển thị GUI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408" y="2743200"/>
            <a:ext cx="644839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Chương trình Java độc lập và có GUI tương tác với người dùng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417905"/>
            <a:ext cx="4857750" cy="398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Máy ảo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Máy ảo thông dịch cho phép kết nối giữa Java bytecode với hệ điều hành</a:t>
            </a:r>
          </a:p>
          <a:p>
            <a:pPr algn="just"/>
            <a:r>
              <a:rPr lang="en-US" smtClean="0"/>
              <a:t>Chương trình java có thể thi hành trên bất kỳ hệ điều hành có hổ trợ máy ảo java</a:t>
            </a:r>
          </a:p>
          <a:p>
            <a:pPr algn="just"/>
            <a:r>
              <a:rPr lang="en-US" smtClean="0"/>
              <a:t>JVM đọc và thi hành chương trình java</a:t>
            </a:r>
          </a:p>
          <a:p>
            <a:pPr algn="just"/>
            <a:r>
              <a:rPr lang="en-US" smtClean="0"/>
              <a:t>JVM hổ trợ cho khả năng độc lập hệ điều hành của Java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hổ trợ lập trình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Borland Jbuilder</a:t>
            </a:r>
          </a:p>
          <a:p>
            <a:r>
              <a:rPr lang="en-US" smtClean="0"/>
              <a:t>Eclipse</a:t>
            </a:r>
          </a:p>
          <a:p>
            <a:r>
              <a:rPr lang="en-US" smtClean="0"/>
              <a:t>Netbean IDE</a:t>
            </a:r>
          </a:p>
          <a:p>
            <a:r>
              <a:rPr lang="en-US" smtClean="0"/>
              <a:t>JCreator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JDK</a:t>
            </a:r>
            <a:endParaRPr lang="en-US" sz="32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/>
              <a:t>Trình biên dịch: javac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Trình thông dịch: java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Trình tạo tài liệu hướng dẫn sử dụng: javadoc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Công cụ hổ trợ đóng gói,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công đoạn của một chương trình Java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28863"/>
            <a:ext cx="8964105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dụ: HelloWorld.java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smtClean="0"/>
              <a:t>import java.io.*;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class HelloWorld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	public static void main(String arg[])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		System.out.println(“Hello,	world”);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3308350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38703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333692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Giới thiệu ngôn ngữ Java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339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47625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743200" y="42291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Ví dụ minh họa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4191000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42846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29559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242252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Cài đặt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2455863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25495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Lưu tập tin này với tên: HelloWorld.java</a:t>
            </a:r>
          </a:p>
          <a:p>
            <a:pPr>
              <a:lnSpc>
                <a:spcPct val="90000"/>
              </a:lnSpc>
            </a:pPr>
            <a:r>
              <a:rPr lang="en-US" smtClean="0"/>
              <a:t>Biên dịch: javac HelloWorld.java</a:t>
            </a:r>
          </a:p>
          <a:p>
            <a:pPr>
              <a:lnSpc>
                <a:spcPct val="90000"/>
              </a:lnSpc>
            </a:pPr>
            <a:r>
              <a:rPr lang="en-US" smtClean="0"/>
              <a:t>Thi hành: java HelloWorld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Ví dụ: GUI tương tác với người dùng</a:t>
            </a:r>
            <a:endParaRPr lang="en-US" sz="32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smtClean="0"/>
              <a:t>import java.awt.event.*;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import javax.swing.*;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public class Hello extends JFrame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implements ActionListener {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JLabel lblName = new JLabel(“Tên: “);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JTextField tfName = new JTextField(10);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JButton btnOK = new JButton(“OK”);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public Hello() {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	Container c = this.getContentPane();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	c.add(lblName);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	c.add(tfName);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	c.add(btnOK);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	btnOK.addActionListener(this);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	pack();		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	setVisible(true);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smtClean="0"/>
              <a:t>public void actionPerformed(ActionEvent e) {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JOptionPane.showMessageDialog(this, “Chao ban” + tfName.getText();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public static void main(String arg[]) {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	new Hello();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Scripting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/>
              <a:t>Script language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Ngôn ngữ có kiểu động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Không cần phải khai báo biến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Thi hành theo cơ chế thông dịch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Phù hợp với các ứng dụng nhỏ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Sử dụng script cho phép lập trình viên tùy biến ứng dụng tốt hơn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tools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/>
              <a:t>Đi kèm JDK, nằm trong thư mục /bin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jrunscript: trình thông dịch dòng lệnh tương tác qua command prompt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jhat: phân tích kết quả xuất trên vùng heap</a:t>
            </a:r>
          </a:p>
          <a:p>
            <a:pPr lvl="1" algn="just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Tải phần mềm và cài đặt J2SE cho Linux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Tải phần mềm tại địa chỉ:</a:t>
            </a:r>
          </a:p>
          <a:p>
            <a:pPr>
              <a:lnSpc>
                <a:spcPct val="90000"/>
              </a:lnSpc>
            </a:pPr>
            <a:r>
              <a:rPr lang="en-US" smtClean="0">
                <a:hlinkClick r:id="rId2"/>
              </a:rPr>
              <a:t>http://java.sun.com/javase/downloads/?intcmp=1281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Thiết lập quyền thi hành </a:t>
            </a:r>
          </a:p>
          <a:p>
            <a:pPr lvl="1">
              <a:lnSpc>
                <a:spcPct val="90000"/>
              </a:lnSpc>
            </a:pPr>
            <a:r>
              <a:rPr lang="de-DE" b="1" smtClean="0"/>
              <a:t>chmod +x jdk-6u13-linux-i586.bin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Copy tập tin này tới thư mục muốn cài</a:t>
            </a:r>
          </a:p>
          <a:p>
            <a:pPr>
              <a:lnSpc>
                <a:spcPct val="90000"/>
              </a:lnSpc>
            </a:pPr>
            <a:r>
              <a:rPr lang="en-US" smtClean="0"/>
              <a:t>Thi hành tập tin này để cài đặt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./</a:t>
            </a:r>
            <a:r>
              <a:rPr lang="de-DE" b="1" smtClean="0"/>
              <a:t>jdk-6u13-linux-i586.bin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ngôn ngữ Java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/>
              <a:t>Được phát triển bởi James Gosling ở Sun Microsystems vào năm 1991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Xuất hiện lần đầu vào năm 1995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Ban đầu có tên là Oak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Là ngôn ngữ lập trình hướng đối tượng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Nhu cầu cần Java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Cần một ngôn ngữ độc lập với hệ điều hành để tạo ra các chương trình nhúng vào các thiết bị điện tử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đặc tính của ngôn ngữ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en-US" sz="2400" smtClean="0"/>
              <a:t>Hướng đối tượng: Truy xuất các phần tử thông qua mô hình lớp và đối tượng</a:t>
            </a:r>
          </a:p>
          <a:p>
            <a:r>
              <a:rPr lang="en-US" sz="2400" smtClean="0"/>
              <a:t>Độc lập platform: Chương trình Java có thể chạy trên nhiều hệ máy khác nhau</a:t>
            </a:r>
          </a:p>
          <a:p>
            <a:r>
              <a:rPr lang="en-US" sz="2400" smtClean="0"/>
              <a:t>Mạnh mẽ: Java đòi hỏi tất cả dữ liệu phải được khai báo tường minh</a:t>
            </a:r>
          </a:p>
          <a:p>
            <a:r>
              <a:rPr lang="en-US" sz="2400" smtClean="0"/>
              <a:t>Bảo mật: Cung cấp một môi trường bảo mật và điều khiển bảo mật nhiều lớp</a:t>
            </a:r>
          </a:p>
          <a:p>
            <a:r>
              <a:rPr lang="en-US" sz="2400" smtClean="0"/>
              <a:t>Phân tán: Ứng dụng có thể thi hành trên nhiều máy đồng thời</a:t>
            </a:r>
          </a:p>
          <a:p>
            <a:r>
              <a:rPr lang="en-US" sz="2400" smtClean="0"/>
              <a:t>Đa nhiệm: Java hổ trợ khả năng đa nhiệm cho phép nhiều tác vụ cùng thi hành đồng thời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Ứng dụng và môi trường thi hành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/>
              <a:t>Ứng dụng dựa trên nền Java là ứng dụng có khả năng chạy trên nhiều hệ điều hành có cài đặt JRE (Java Runtime Environment)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Có 2 loại môi trường thi hành chính: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JRE được hổ trợ bởi J2SDK chứa tập các file hổ trợ cho lập trình Java bao gồm: các lớp cơ bản hổ trợ xuất/nhập, các lớp hổ trợ lập trình GUI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JRE được hổ trợ bởi các trình duyệt, hầu hết các trình duyệt ngày nay đều hổ trợ máy ảo Java và môi trường thi hành của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Môi trường thi hành của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970" y="1400175"/>
            <a:ext cx="839823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Ứng dụng java trên nền web: Applet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Chương trình thi hành trên web gồm: web tĩnh và web động</a:t>
            </a:r>
          </a:p>
          <a:p>
            <a:pPr algn="just"/>
            <a:r>
              <a:rPr lang="en-US" smtClean="0"/>
              <a:t>Applet giúp tạo ra chương trình web động phía client</a:t>
            </a:r>
          </a:p>
          <a:p>
            <a:pPr algn="just"/>
            <a:r>
              <a:rPr lang="en-US" smtClean="0"/>
              <a:t>Applet thi hành trên trình duyệt có hổ trợ java</a:t>
            </a:r>
          </a:p>
          <a:p>
            <a:pPr algn="just"/>
            <a:r>
              <a:rPr lang="en-US" smtClean="0"/>
              <a:t>Applet có thể xử lý thông tin do người dùng nhập vào và các sự kiện tương ứng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Bảo mật với Applet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Một applet phải được tải về máy của người sử dụng trước khi thi hành</a:t>
            </a:r>
          </a:p>
          <a:p>
            <a:pPr algn="just"/>
            <a:r>
              <a:rPr lang="en-US" smtClean="0"/>
              <a:t>Việc này có thể tạo ra nguy cơ cho máy của người sử dụng</a:t>
            </a:r>
          </a:p>
          <a:p>
            <a:pPr algn="just"/>
            <a:r>
              <a:rPr lang="en-US" smtClean="0"/>
              <a:t>Tuy nhiên, applet bị giới hạn tài nguyên có thể truy xuất trên máy của người sử dụng</a:t>
            </a:r>
          </a:p>
          <a:p>
            <a:pPr algn="just"/>
            <a:r>
              <a:rPr lang="en-US" smtClean="0"/>
              <a:t>JVM thi hành applet trên một vùng bộ nhớ được bảo vệ gọi là sandbox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642</TotalTime>
  <Words>856</Words>
  <Application>Microsoft PowerPoint</Application>
  <PresentationFormat>On-screen Show (4:3)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cdb2004141gd</vt:lpstr>
      <vt:lpstr>Image</vt:lpstr>
      <vt:lpstr>Linux</vt:lpstr>
      <vt:lpstr>Nội dung</vt:lpstr>
      <vt:lpstr>Tải phần mềm và cài đặt J2SE cho Linux</vt:lpstr>
      <vt:lpstr>Giới thiệu ngôn ngữ Java</vt:lpstr>
      <vt:lpstr>Một số đặc tính của ngôn ngữ Java</vt:lpstr>
      <vt:lpstr>Ứng dụng và môi trường thi hành</vt:lpstr>
      <vt:lpstr>Môi trường thi hành của Java</vt:lpstr>
      <vt:lpstr>Ứng dụng java trên nền web: Applet</vt:lpstr>
      <vt:lpstr>Bảo mật với Applet</vt:lpstr>
      <vt:lpstr>Một số tính năng của Java 2</vt:lpstr>
      <vt:lpstr>Các loại chương trình Java</vt:lpstr>
      <vt:lpstr>Applet</vt:lpstr>
      <vt:lpstr>Console Application</vt:lpstr>
      <vt:lpstr>GUI Application</vt:lpstr>
      <vt:lpstr>Máy ảo Java</vt:lpstr>
      <vt:lpstr>Công cụ hổ trợ lập trình Java</vt:lpstr>
      <vt:lpstr>JDK</vt:lpstr>
      <vt:lpstr>Các công đoạn của một chương trình Java</vt:lpstr>
      <vt:lpstr>Ví dụ: HelloWorld.java</vt:lpstr>
      <vt:lpstr>Slide 20</vt:lpstr>
      <vt:lpstr>Ví dụ: GUI tương tác với người dùng</vt:lpstr>
      <vt:lpstr>Slide 22</vt:lpstr>
      <vt:lpstr>Java Scripting</vt:lpstr>
      <vt:lpstr>Scripting tools</vt:lpstr>
      <vt:lpstr>Ví dụ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109</cp:revision>
  <dcterms:created xsi:type="dcterms:W3CDTF">2008-09-17T15:37:49Z</dcterms:created>
  <dcterms:modified xsi:type="dcterms:W3CDTF">2009-05-08T06:24:58Z</dcterms:modified>
</cp:coreProperties>
</file>