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8" r:id="rId3"/>
    <p:sldId id="298" r:id="rId4"/>
    <p:sldId id="299" r:id="rId5"/>
    <p:sldId id="300" r:id="rId6"/>
    <p:sldId id="323" r:id="rId7"/>
    <p:sldId id="301" r:id="rId8"/>
    <p:sldId id="302" r:id="rId9"/>
    <p:sldId id="303" r:id="rId10"/>
    <p:sldId id="324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22" r:id="rId20"/>
    <p:sldId id="276" r:id="rId21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356" autoAdjust="0"/>
  </p:normalViewPr>
  <p:slideViewPr>
    <p:cSldViewPr>
      <p:cViewPr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4038600"/>
            <a:ext cx="79248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FTP SERVER</a:t>
            </a:r>
            <a:r>
              <a:rPr kumimoji="0" lang="en-US" sz="3600" b="1" i="0" u="none" strike="noStrike" kern="0" cap="none" spc="0" normalizeH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- VSFTPD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Diamon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48275"/>
          </a:xfrm>
        </p:spPr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listen=YES/NO </a:t>
            </a:r>
            <a:r>
              <a:rPr lang="en-US" smtClean="0">
                <a:latin typeface="+mj-lt"/>
              </a:rPr>
              <a:t>: VSFTPD chạy ở chế độ standalone.   </a:t>
            </a:r>
            <a:endParaRPr lang="en-US" smtClean="0">
              <a:solidFill>
                <a:srgbClr val="FF0066"/>
              </a:solidFill>
              <a:latin typeface="+mj-lt"/>
            </a:endParaRPr>
          </a:p>
          <a:p>
            <a:pPr marL="0" indent="0" algn="just">
              <a:tabLst>
                <a:tab pos="457200" algn="l"/>
              </a:tabLst>
            </a:pPr>
            <a:r>
              <a:rPr lang="en-US" smtClean="0">
                <a:solidFill>
                  <a:srgbClr val="FF0000"/>
                </a:solidFill>
                <a:latin typeface="+mj-lt"/>
              </a:rPr>
              <a:t>	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session_support=YES/NO</a:t>
            </a:r>
            <a:r>
              <a:rPr lang="en-US" smtClean="0">
                <a:latin typeface="+mj-lt"/>
              </a:rPr>
              <a:t> : VSFTPD quản lý giao dịch login của người </a:t>
            </a:r>
            <a:r>
              <a:rPr lang="en-US" smtClean="0">
                <a:latin typeface="+mj-lt"/>
              </a:rPr>
              <a:t>dùng</a:t>
            </a:r>
            <a:r>
              <a:rPr lang="en-US" smtClean="0">
                <a:latin typeface="+mj-lt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anonymous_enable=YES/NO </a:t>
            </a:r>
            <a:r>
              <a:rPr lang="en-US" smtClean="0">
                <a:latin typeface="+mj-lt"/>
              </a:rPr>
              <a:t>: người dùng anonymous được phép login vào FTP Server. </a:t>
            </a:r>
            <a:endParaRPr lang="en-US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cmds_allowed</a:t>
            </a:r>
            <a:r>
              <a:rPr lang="en-US" smtClean="0">
                <a:solidFill>
                  <a:srgbClr val="FF0066"/>
                </a:solidFill>
                <a:latin typeface="+mj-lt"/>
              </a:rPr>
              <a:t> </a:t>
            </a:r>
            <a:r>
              <a:rPr lang="en-US" smtClean="0">
                <a:latin typeface="+mj-lt"/>
              </a:rPr>
              <a:t>: Chỉ ra danh sách các lệnh ftp (cách nhau bởi dấu phẩy) được cho phép bởi FTP Server.</a:t>
            </a:r>
            <a:endParaRPr lang="en-US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ftpd_banner</a:t>
            </a:r>
            <a:r>
              <a:rPr lang="en-US" smtClean="0">
                <a:solidFill>
                  <a:srgbClr val="FF0066"/>
                </a:solidFill>
                <a:latin typeface="+mj-lt"/>
              </a:rPr>
              <a:t> </a:t>
            </a:r>
            <a:r>
              <a:rPr lang="en-US" smtClean="0">
                <a:latin typeface="+mj-lt"/>
              </a:rPr>
              <a:t>: dòng thông báo sẽ hiển thị khi người dùng kết nối đến FTP Server.</a:t>
            </a:r>
            <a:endParaRPr lang="en-US" smtClean="0">
              <a:solidFill>
                <a:srgbClr val="FF0066"/>
              </a:solidFill>
              <a:latin typeface="+mj-lt"/>
            </a:endParaRPr>
          </a:p>
          <a:p>
            <a:pPr marL="0" indent="0" algn="just">
              <a:tabLst>
                <a:tab pos="457200" algn="l"/>
              </a:tabLst>
            </a:pPr>
            <a:endParaRPr lang="en-US" smtClean="0">
              <a:latin typeface="+mj-lt"/>
            </a:endParaRPr>
          </a:p>
          <a:p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Diamon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local_enable=YES/NO </a:t>
            </a:r>
            <a:r>
              <a:rPr lang="en-US" smtClean="0">
                <a:latin typeface="+mj-lt"/>
              </a:rPr>
              <a:t>: cho phép người dùng cục bộ login vào FTP </a:t>
            </a:r>
            <a:r>
              <a:rPr lang="en-US" smtClean="0">
                <a:latin typeface="+mj-lt"/>
              </a:rPr>
              <a:t>Server.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userlist_deny=YES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và userlist_enable=NO </a:t>
            </a:r>
            <a:r>
              <a:rPr lang="en-US" smtClean="0">
                <a:latin typeface="+mj-lt"/>
              </a:rPr>
              <a:t>: thì tất cả những người dùng cục bộ bị cấm truy cập trừ những người dùng được chỉ ra trong userlist_file</a:t>
            </a:r>
            <a:r>
              <a:rPr lang="en-US" smtClean="0">
                <a:latin typeface="+mj-lt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userlist_deny=NO và userlist_enable=YES</a:t>
            </a:r>
            <a:r>
              <a:rPr lang="en-US" smtClean="0">
                <a:latin typeface="+mj-lt"/>
              </a:rPr>
              <a:t> : thì tất cả những người dùng được chỉ ra trong userlist_file bị cấm truy cập.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userlist_file=/etc/vsftpd.user_list </a:t>
            </a:r>
            <a:r>
              <a:rPr lang="en-US" smtClean="0">
                <a:latin typeface="+mj-lt"/>
              </a:rPr>
              <a:t>: chỉ ra tập tin lưu danh sách người dùng.</a:t>
            </a:r>
          </a:p>
          <a:p>
            <a:pPr algn="just">
              <a:lnSpc>
                <a:spcPct val="90000"/>
              </a:lnSpc>
            </a:pPr>
            <a:endParaRPr lang="en-US" smtClean="0">
              <a:latin typeface="+mj-lt"/>
            </a:endParaRPr>
          </a:p>
          <a:p>
            <a:pPr algn="just">
              <a:lnSpc>
                <a:spcPct val="90000"/>
              </a:lnSpc>
            </a:pPr>
            <a:endParaRPr lang="en-US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Điều khiển truy cập</a:t>
            </a:r>
            <a:br>
              <a:rPr lang="en-US" smtClean="0"/>
            </a:br>
            <a:r>
              <a:rPr lang="en-US" smtClean="0"/>
              <a:t>Người dùng Anonymous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anon_mkdir_write_enable=YES/NO </a:t>
            </a:r>
            <a:r>
              <a:rPr lang="en-US" sz="2400" smtClean="0">
                <a:latin typeface="+mj-lt"/>
              </a:rPr>
              <a:t>: kết hợp với </a:t>
            </a:r>
            <a:r>
              <a:rPr lang="en-US" sz="2400" smtClean="0">
                <a:solidFill>
                  <a:schemeClr val="accent1"/>
                </a:solidFill>
                <a:latin typeface="+mj-lt"/>
              </a:rPr>
              <a:t>write_enable=YES</a:t>
            </a:r>
            <a:r>
              <a:rPr lang="en-US" sz="2400" smtClean="0">
                <a:latin typeface="+mj-lt"/>
              </a:rPr>
              <a:t> thì người dùng anonymous được phép tạo thư mục mới trong thư mục cha có quyền ghi.</a:t>
            </a:r>
            <a:endParaRPr lang="en-US" sz="2400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anon_root</a:t>
            </a:r>
            <a:r>
              <a:rPr lang="en-US" sz="240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 chỉ ra thư mục gốc của user anonymous, mặc định là /var/ftp</a:t>
            </a:r>
            <a:r>
              <a:rPr lang="en-US" sz="2400" smtClean="0">
                <a:latin typeface="+mj-lt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anon_upload_enable=YES/NO</a:t>
            </a:r>
            <a:r>
              <a:rPr lang="en-US" sz="2400" smtClean="0">
                <a:latin typeface="+mj-lt"/>
              </a:rPr>
              <a:t> : kết hợp với </a:t>
            </a:r>
            <a:r>
              <a:rPr lang="en-US" sz="2400" smtClean="0">
                <a:solidFill>
                  <a:schemeClr val="accent1"/>
                </a:solidFill>
                <a:latin typeface="+mj-lt"/>
              </a:rPr>
              <a:t>write_enable=YES</a:t>
            </a:r>
            <a:r>
              <a:rPr lang="en-US" sz="2400" smtClean="0">
                <a:solidFill>
                  <a:srgbClr val="FF0066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thì người dùng anonymous được phép upload tập tin trong thư mục cha có quyền ghi.</a:t>
            </a: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anon_world_readable_only=YES </a:t>
            </a:r>
            <a:r>
              <a:rPr lang="en-US" sz="2400" smtClean="0">
                <a:latin typeface="+mj-lt"/>
              </a:rPr>
              <a:t>: user anonymous chỉ được phép download những tập tin có quyền đọc.</a:t>
            </a:r>
            <a:endParaRPr lang="en-US" sz="2400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no_anon_password=YES/NO</a:t>
            </a:r>
            <a:r>
              <a:rPr lang="en-US" sz="240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 yêu cầu user anonymous nhập vào password lúc đăng </a:t>
            </a:r>
            <a:r>
              <a:rPr lang="en-US" sz="2400" smtClean="0">
                <a:latin typeface="+mj-lt"/>
              </a:rPr>
              <a:t>nhập</a:t>
            </a:r>
            <a:r>
              <a:rPr lang="en-US" sz="2400" smtClean="0">
                <a:latin typeface="+mj-lt"/>
              </a:rPr>
              <a:t>.</a:t>
            </a:r>
            <a:endParaRPr lang="en-US" sz="240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Người dùng cục bộ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8486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local_enable=YES/NO</a:t>
            </a:r>
            <a:r>
              <a:rPr lang="en-US" sz="2400" smtClean="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 cho phép người dùng cục bộ truy </a:t>
            </a:r>
            <a:r>
              <a:rPr lang="en-US" sz="2400" smtClean="0">
                <a:latin typeface="+mj-lt"/>
              </a:rPr>
              <a:t>cập </a:t>
            </a:r>
            <a:r>
              <a:rPr lang="en-US" sz="2400" smtClean="0">
                <a:latin typeface="+mj-lt"/>
              </a:rPr>
              <a:t>đến Server.</a:t>
            </a:r>
            <a:endParaRPr lang="en-US" sz="2400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chmod_enable=YES/NO</a:t>
            </a:r>
            <a:r>
              <a:rPr lang="en-US" sz="2400" smtClean="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 cho phép người dùng thay đổi quyền hạn trên tập tin</a:t>
            </a:r>
            <a:r>
              <a:rPr lang="en-US" sz="2400" smtClean="0">
                <a:latin typeface="+mj-lt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chroot_local_user=YES/NO</a:t>
            </a:r>
            <a:r>
              <a:rPr lang="en-US" sz="2400" smtClean="0">
                <a:solidFill>
                  <a:srgbClr val="FF0066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 người dùng di chuyển đến home directory của mình sau khi login vào.</a:t>
            </a:r>
            <a:endParaRPr lang="en-US" sz="2400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guest_enable=YES/NO</a:t>
            </a:r>
            <a:r>
              <a:rPr lang="en-US" sz="240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 cho phép người dùng anonymous login vào như user guest, mà được chỉ ra trong guest_username.</a:t>
            </a: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guest_username</a:t>
            </a:r>
            <a:r>
              <a:rPr lang="en-US" sz="240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</a:t>
            </a:r>
            <a:r>
              <a:rPr lang="en-US" sz="2400" smtClean="0">
                <a:solidFill>
                  <a:srgbClr val="FF0066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chỉ ra username của người dùng guest (user mặc định ftp).</a:t>
            </a:r>
            <a:endParaRPr lang="en-US" sz="2400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local_root</a:t>
            </a:r>
            <a:r>
              <a:rPr lang="en-US" sz="2400" smtClean="0">
                <a:latin typeface="+mj-lt"/>
              </a:rPr>
              <a:t>:</a:t>
            </a:r>
            <a:r>
              <a:rPr lang="en-US" sz="2400" smtClean="0">
                <a:solidFill>
                  <a:srgbClr val="FF0066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chỉ ra thư mục khi người dùng cục bộ login vào.</a:t>
            </a:r>
          </a:p>
          <a:p>
            <a:pPr algn="just">
              <a:lnSpc>
                <a:spcPct val="90000"/>
              </a:lnSpc>
            </a:pPr>
            <a:endParaRPr lang="en-US" sz="2400" smtClean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en-US" sz="240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Thư mục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8486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dirlist_enable=YES/NO </a:t>
            </a:r>
            <a:r>
              <a:rPr lang="en-US" smtClean="0">
                <a:latin typeface="+mj-lt"/>
              </a:rPr>
              <a:t>: người dùng được phép xem nội dung của thư mục</a:t>
            </a:r>
            <a:r>
              <a:rPr lang="en-US" smtClean="0">
                <a:latin typeface="+mj-lt"/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dirmessage_enable=YES/NO</a:t>
            </a:r>
            <a:r>
              <a:rPr lang="en-US" smtClean="0">
                <a:solidFill>
                  <a:srgbClr val="FF0066"/>
                </a:solidFill>
                <a:latin typeface="+mj-lt"/>
              </a:rPr>
              <a:t> </a:t>
            </a:r>
            <a:r>
              <a:rPr lang="en-US" smtClean="0">
                <a:latin typeface="+mj-lt"/>
              </a:rPr>
              <a:t>: hiển thi ra 1 thông điệp khi người dùng di chuyển vào thư mục. Thông điệp này được lưu trong tập tin có tên .message và được chỉ ra trong tuỳ chọn message_file.</a:t>
            </a:r>
            <a:endParaRPr lang="en-US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80000"/>
              </a:lnSpc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message_file</a:t>
            </a:r>
            <a:r>
              <a:rPr lang="en-US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mtClean="0">
                <a:latin typeface="+mj-lt"/>
              </a:rPr>
              <a:t>: chỉ ra tên của tập tin lưu thông điệp.</a:t>
            </a:r>
          </a:p>
          <a:p>
            <a:pPr algn="just">
              <a:lnSpc>
                <a:spcPct val="9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tập tin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smtClean="0">
                <a:solidFill>
                  <a:schemeClr val="accent1"/>
                </a:solidFill>
              </a:rPr>
              <a:t>download_enable=YES/NO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: cho phép download.</a:t>
            </a:r>
            <a:endParaRPr lang="en-US" sz="2400" smtClean="0">
              <a:solidFill>
                <a:srgbClr val="FF0066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400" smtClean="0">
                <a:solidFill>
                  <a:schemeClr val="accent1"/>
                </a:solidFill>
              </a:rPr>
              <a:t>chown_uploads=YES/NO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:</a:t>
            </a:r>
            <a:r>
              <a:rPr lang="en-US" sz="2400" smtClean="0">
                <a:solidFill>
                  <a:srgbClr val="FF0066"/>
                </a:solidFill>
              </a:rPr>
              <a:t> </a:t>
            </a:r>
            <a:r>
              <a:rPr lang="en-US" sz="2400" smtClean="0"/>
              <a:t>tất cả những tập tin được upload bởi user anonymous được sở hữu bởi user được chỉ ra trong chown_username.</a:t>
            </a:r>
            <a:endParaRPr lang="en-US" sz="2400" smtClean="0">
              <a:solidFill>
                <a:srgbClr val="FF0066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400" smtClean="0">
                <a:solidFill>
                  <a:schemeClr val="accent1"/>
                </a:solidFill>
              </a:rPr>
              <a:t>chown_username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: chỉ ra user sở hữu những tập tin được upload bởi user anonymous (mặc định là user root).</a:t>
            </a:r>
            <a:endParaRPr lang="en-US" sz="2400" smtClean="0">
              <a:solidFill>
                <a:srgbClr val="FF0066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400" smtClean="0">
                <a:solidFill>
                  <a:schemeClr val="accent1"/>
                </a:solidFill>
              </a:rPr>
              <a:t>write_enable=YES/NO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: cho phép xoá, thay đổi và lưu trữ tập tin.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accept_timeout</a:t>
            </a:r>
            <a:r>
              <a:rPr lang="en-US" sz="240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 chỉ ra thời gian một client sử dụng chế độ passive để thiết lập kết nối đến Server. Tính bằng giây.</a:t>
            </a:r>
            <a:endParaRPr lang="en-US" sz="2400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anon_max_rate</a:t>
            </a:r>
            <a:r>
              <a:rPr lang="en-US" sz="2400" smtClean="0">
                <a:solidFill>
                  <a:srgbClr val="FF0066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 chỉ ra tốc độ truyền dữ liệu tối đa cho người dùng anonymous. Tính bằng byte/second.</a:t>
            </a:r>
            <a:endParaRPr lang="en-US" sz="2400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connect_timeout</a:t>
            </a:r>
            <a:r>
              <a:rPr lang="en-US" sz="240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 chỉ ra thời gian một client sử dụng chế độ active để trả lời kết nối đến Server. Tính bằng giây.</a:t>
            </a:r>
            <a:endParaRPr lang="en-US" sz="2400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data_connect_timeout</a:t>
            </a:r>
            <a:r>
              <a:rPr lang="en-US" sz="2400" smtClean="0">
                <a:solidFill>
                  <a:srgbClr val="FF0066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 chỉ ra thời gian truyền dữ liệu tối đa. Khi kết thúc thời gian cho phép kết nối từ client sẽ bị đóng.</a:t>
            </a:r>
            <a:endParaRPr lang="en-US" sz="2400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chemeClr val="accent1"/>
                </a:solidFill>
                <a:latin typeface="+mj-lt"/>
              </a:rPr>
              <a:t>max_clients</a:t>
            </a:r>
            <a:r>
              <a:rPr lang="en-US" sz="2400" smtClean="0">
                <a:solidFill>
                  <a:srgbClr val="FF0066"/>
                </a:solidFill>
                <a:latin typeface="+mj-lt"/>
              </a:rPr>
              <a:t> </a:t>
            </a:r>
            <a:r>
              <a:rPr lang="en-US" sz="2400" smtClean="0">
                <a:latin typeface="+mj-lt"/>
              </a:rPr>
              <a:t>: chỉ ra số client tối đa đồng thời truy cập đến Server.</a:t>
            </a:r>
          </a:p>
          <a:p>
            <a:pPr>
              <a:lnSpc>
                <a:spcPct val="90000"/>
              </a:lnSpc>
            </a:pPr>
            <a:endParaRPr lang="en-US" sz="240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Logging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</a:rPr>
              <a:t>	</a:t>
            </a:r>
            <a:r>
              <a:rPr lang="en-US" sz="2400" smtClean="0">
                <a:solidFill>
                  <a:schemeClr val="accent1"/>
                </a:solidFill>
              </a:rPr>
              <a:t>dual_log_enable</a:t>
            </a:r>
          </a:p>
          <a:p>
            <a:pPr>
              <a:buNone/>
            </a:pPr>
            <a:r>
              <a:rPr lang="en-US" sz="2400" smtClean="0">
                <a:solidFill>
                  <a:schemeClr val="accent1"/>
                </a:solidFill>
              </a:rPr>
              <a:t>	xferlog_enable</a:t>
            </a:r>
          </a:p>
          <a:p>
            <a:pPr>
              <a:buNone/>
            </a:pPr>
            <a:r>
              <a:rPr lang="en-US" sz="2400" smtClean="0">
                <a:solidFill>
                  <a:schemeClr val="accent1"/>
                </a:solidFill>
              </a:rPr>
              <a:t>	xferlog_file</a:t>
            </a:r>
          </a:p>
          <a:p>
            <a:pPr>
              <a:buNone/>
            </a:pPr>
            <a:r>
              <a:rPr lang="en-US" sz="2400" smtClean="0">
                <a:solidFill>
                  <a:schemeClr val="accent1"/>
                </a:solidFill>
              </a:rPr>
              <a:t>	vsftpd_log_file</a:t>
            </a:r>
          </a:p>
          <a:p>
            <a:pPr>
              <a:buNone/>
            </a:pPr>
            <a:endParaRPr lang="en-US" u="sng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chemeClr val="accent1"/>
                </a:solidFill>
              </a:rPr>
              <a:t>Khởi động vsftpd:</a:t>
            </a:r>
          </a:p>
          <a:p>
            <a:pPr>
              <a:buNone/>
            </a:pPr>
            <a:r>
              <a:rPr lang="en-US" sz="2400" smtClean="0"/>
              <a:t>	Sau khi đã thiết lập các thông số cấu hình, thì ta phải khởi động lại vsftpd bằng lệnh sau:</a:t>
            </a:r>
          </a:p>
          <a:p>
            <a:pPr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chemeClr val="accent1"/>
                </a:solidFill>
              </a:rPr>
              <a:t>#/etc/init.d/vsftpd   restart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virtual Ftp server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85000"/>
              </a:lnSpc>
              <a:buNone/>
            </a:pPr>
            <a:r>
              <a:rPr lang="en-US" sz="2000" smtClean="0"/>
              <a:t>a) Tạo thêm một địa chỉ IP ảo (vd: 1.2.3.4)</a:t>
            </a:r>
          </a:p>
          <a:p>
            <a:pPr>
              <a:lnSpc>
                <a:spcPct val="85000"/>
              </a:lnSpc>
              <a:buNone/>
            </a:pPr>
            <a:r>
              <a:rPr lang="en-US" sz="2000" smtClean="0"/>
              <a:t>b) Tạo tập tin </a:t>
            </a:r>
            <a:r>
              <a:rPr lang="en-US" sz="2000" smtClean="0">
                <a:solidFill>
                  <a:schemeClr val="accent1"/>
                </a:solidFill>
              </a:rPr>
              <a:t>&lt;tên file&gt;.conf </a:t>
            </a:r>
            <a:r>
              <a:rPr lang="en-US" sz="2000" smtClean="0"/>
              <a:t> trong thư mục </a:t>
            </a:r>
            <a:r>
              <a:rPr lang="en-US" sz="2000" smtClean="0">
                <a:solidFill>
                  <a:schemeClr val="accent1"/>
                </a:solidFill>
              </a:rPr>
              <a:t>/etc/vsftpd/ </a:t>
            </a:r>
            <a:r>
              <a:rPr lang="en-US" sz="2000" smtClean="0"/>
              <a:t>và mô tả các thông tin sau:</a:t>
            </a:r>
          </a:p>
          <a:p>
            <a:pPr>
              <a:lnSpc>
                <a:spcPct val="80000"/>
              </a:lnSpc>
              <a:buNone/>
            </a:pPr>
            <a:r>
              <a:rPr lang="en-US" sz="2000" smtClean="0">
                <a:solidFill>
                  <a:srgbClr val="FF0000"/>
                </a:solidFill>
              </a:rPr>
              <a:t>	</a:t>
            </a:r>
            <a:r>
              <a:rPr lang="en-US" sz="2000" smtClean="0">
                <a:solidFill>
                  <a:schemeClr val="accent1"/>
                </a:solidFill>
              </a:rPr>
              <a:t>listen=YES</a:t>
            </a:r>
          </a:p>
          <a:p>
            <a:pPr>
              <a:lnSpc>
                <a:spcPct val="80000"/>
              </a:lnSpc>
              <a:buNone/>
            </a:pPr>
            <a:r>
              <a:rPr lang="en-US" sz="2000" smtClean="0">
                <a:solidFill>
                  <a:schemeClr val="accent1"/>
                </a:solidFill>
              </a:rPr>
              <a:t>	listen_address=1.2.3.4</a:t>
            </a:r>
          </a:p>
          <a:p>
            <a:pPr>
              <a:lnSpc>
                <a:spcPct val="80000"/>
              </a:lnSpc>
              <a:buNone/>
            </a:pPr>
            <a:r>
              <a:rPr lang="en-US" sz="2000" smtClean="0">
                <a:solidFill>
                  <a:schemeClr val="accent1"/>
                </a:solidFill>
              </a:rPr>
              <a:t>	connect_form_port_20=YES</a:t>
            </a:r>
          </a:p>
          <a:p>
            <a:pPr>
              <a:lnSpc>
                <a:spcPct val="80000"/>
              </a:lnSpc>
              <a:buNone/>
            </a:pPr>
            <a:r>
              <a:rPr lang="en-US" sz="2000" smtClean="0">
                <a:solidFill>
                  <a:schemeClr val="accent1"/>
                </a:solidFill>
              </a:rPr>
              <a:t>	anonymous_enable=YES</a:t>
            </a:r>
          </a:p>
          <a:p>
            <a:pPr>
              <a:lnSpc>
                <a:spcPct val="80000"/>
              </a:lnSpc>
              <a:buNone/>
            </a:pPr>
            <a:r>
              <a:rPr lang="en-US" sz="2000" smtClean="0">
                <a:solidFill>
                  <a:schemeClr val="accent1"/>
                </a:solidFill>
              </a:rPr>
              <a:t>	anon_root= &lt;thư mục gốc cho user anonymous&gt;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smtClean="0">
                <a:solidFill>
                  <a:schemeClr val="accent1"/>
                </a:solidFill>
              </a:rPr>
              <a:t>	ftpd_banner= Welcome to Virtual FTP Server . . .</a:t>
            </a:r>
          </a:p>
          <a:p>
            <a:pPr>
              <a:lnSpc>
                <a:spcPct val="80000"/>
              </a:lnSpc>
              <a:buNone/>
            </a:pPr>
            <a:r>
              <a:rPr lang="en-US" sz="2000" smtClean="0">
                <a:solidFill>
                  <a:srgbClr val="3333FF"/>
                </a:solidFill>
              </a:rPr>
              <a:t>	</a:t>
            </a:r>
            <a:r>
              <a:rPr lang="en-US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parm_service_name=vsftpd</a:t>
            </a:r>
          </a:p>
          <a:p>
            <a:pPr>
              <a:lnSpc>
                <a:spcPct val="80000"/>
              </a:lnSpc>
              <a:buNone/>
            </a:pPr>
            <a:r>
              <a:rPr lang="en-US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local_enable=YES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c) Chỉnh sửa fie /etc/vsftpd/vsftpd.conf thêm chỉ dẫn 	</a:t>
            </a:r>
            <a:r>
              <a:rPr lang="en-US" sz="2000" smtClean="0">
                <a:solidFill>
                  <a:schemeClr val="accent1"/>
                </a:solidFill>
              </a:rPr>
              <a:t>listen_address=&lt;địa chỉ IP thật&gt;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d) Sau đó khởi động lại vsftpd bằng lệnh sau: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/>
              <a:t>		</a:t>
            </a:r>
            <a:r>
              <a:rPr lang="en-US" sz="2000" smtClean="0">
                <a:solidFill>
                  <a:schemeClr val="accent1"/>
                </a:solidFill>
              </a:rPr>
              <a:t>#/etc /init.d/vsftpd  restart </a:t>
            </a:r>
            <a:endParaRPr lang="en-US" sz="180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2514600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307657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743200" y="254317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Ftp Server</a:t>
            </a:r>
            <a:endParaRPr lang="en-US" sz="2400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25987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2024063" y="4038600"/>
            <a:ext cx="609600" cy="609600"/>
            <a:chOff x="816" y="1872"/>
            <a:chExt cx="384" cy="384"/>
          </a:xfrm>
        </p:grpSpPr>
        <p:sp>
          <p:nvSpPr>
            <p:cNvPr id="65539" name="Oval 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0" name="Oval 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514600" y="46069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743200" y="407352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Cấu hình vsftpd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gray">
          <a:xfrm>
            <a:off x="2162175" y="409575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514600" y="38481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2743200" y="33147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Cài đặt vsftpd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3" name="Group 57"/>
          <p:cNvGrpSpPr>
            <a:grpSpLocks/>
          </p:cNvGrpSpPr>
          <p:nvPr/>
        </p:nvGrpSpPr>
        <p:grpSpPr bwMode="auto">
          <a:xfrm>
            <a:off x="2022475" y="3276600"/>
            <a:ext cx="609600" cy="609600"/>
            <a:chOff x="1274" y="2437"/>
            <a:chExt cx="384" cy="384"/>
          </a:xfrm>
        </p:grpSpPr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92" name="Text Box 56"/>
          <p:cNvSpPr txBox="1">
            <a:spLocks noChangeArrowheads="1"/>
          </p:cNvSpPr>
          <p:nvPr/>
        </p:nvSpPr>
        <p:spPr bwMode="gray">
          <a:xfrm>
            <a:off x="2147888" y="3370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22860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2743200" y="17526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Giới thiệu</a:t>
            </a:r>
            <a:endParaRPr lang="en-US" sz="2400"/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1785938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1879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2514600" y="53721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2743200" y="48387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Cấu hình virtual ftp server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72" name="Group 57"/>
          <p:cNvGrpSpPr>
            <a:grpSpLocks/>
          </p:cNvGrpSpPr>
          <p:nvPr/>
        </p:nvGrpSpPr>
        <p:grpSpPr bwMode="auto">
          <a:xfrm>
            <a:off x="2022475" y="4800600"/>
            <a:ext cx="609600" cy="609600"/>
            <a:chOff x="1274" y="2437"/>
            <a:chExt cx="384" cy="384"/>
          </a:xfrm>
        </p:grpSpPr>
        <p:sp>
          <p:nvSpPr>
            <p:cNvPr id="73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4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0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2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83" name="Text Box 56"/>
          <p:cNvSpPr txBox="1">
            <a:spLocks noChangeArrowheads="1"/>
          </p:cNvSpPr>
          <p:nvPr/>
        </p:nvSpPr>
        <p:spPr bwMode="gray">
          <a:xfrm>
            <a:off x="2147888" y="48942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>
                <a:solidFill>
                  <a:srgbClr val="000000"/>
                </a:solidFill>
              </a:rPr>
              <a:t>5</a:t>
            </a:r>
            <a:endParaRPr 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722688"/>
            <a:ext cx="38862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b="1" kern="10" smtClean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b="1" kern="10">
              <a:ln w="19050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502920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FTP (File Transfer Protocol) </a:t>
            </a:r>
            <a:r>
              <a:rPr lang="en-US" smtClean="0">
                <a:latin typeface="+mj-lt"/>
              </a:rPr>
              <a:t>là một trong những dịch vụ thông dụng để truyền (upload) và nhận (download) tập tin giữa máy cục bộ (Local) và máy ở xa (Remote). 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mtClean="0">
                <a:latin typeface="+mj-lt"/>
              </a:rPr>
              <a:t>Giao thức FTP được xây dựng dựa trên chuẩn TCP/IP.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mtClean="0">
                <a:latin typeface="+mj-lt"/>
              </a:rPr>
              <a:t>FTP có hai thành phần : FTP Client và FTP Server.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mtClean="0">
                <a:latin typeface="+mj-lt"/>
              </a:rPr>
              <a:t>FTP Server sử dụng 2 port:  </a:t>
            </a:r>
            <a:endParaRPr lang="en-US" smtClean="0">
              <a:latin typeface="+mj-lt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400" smtClean="0">
                <a:solidFill>
                  <a:schemeClr val="accent1"/>
                </a:solidFill>
              </a:rPr>
              <a:t>Port </a:t>
            </a:r>
            <a:r>
              <a:rPr lang="en-US" sz="2400" smtClean="0">
                <a:solidFill>
                  <a:schemeClr val="accent1"/>
                </a:solidFill>
              </a:rPr>
              <a:t>20</a:t>
            </a:r>
            <a:r>
              <a:rPr lang="en-US" sz="2400" smtClean="0"/>
              <a:t>: dùng để truyền dữ liệu (data port</a:t>
            </a:r>
            <a:r>
              <a:rPr lang="en-US" sz="2400" smtClean="0"/>
              <a:t>)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400" smtClean="0">
                <a:solidFill>
                  <a:schemeClr val="accent1"/>
                </a:solidFill>
              </a:rPr>
              <a:t>Port </a:t>
            </a:r>
            <a:r>
              <a:rPr lang="en-US" sz="2400" smtClean="0">
                <a:solidFill>
                  <a:schemeClr val="accent1"/>
                </a:solidFill>
              </a:rPr>
              <a:t>21</a:t>
            </a:r>
            <a:r>
              <a:rPr lang="en-US" sz="2400" smtClean="0"/>
              <a:t>: dùng để truyền lệnh (command port</a:t>
            </a:r>
            <a:r>
              <a:rPr lang="en-US" sz="2400" smtClean="0"/>
              <a:t>)</a:t>
            </a:r>
            <a:endParaRPr lang="en-US" sz="2400" smtClean="0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mtClean="0">
                <a:latin typeface="+mj-lt"/>
              </a:rPr>
              <a:t>Có hai cơ chế </a:t>
            </a:r>
            <a:r>
              <a:rPr lang="en-US" smtClean="0">
                <a:latin typeface="+mj-lt"/>
              </a:rPr>
              <a:t>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400" smtClean="0">
                <a:solidFill>
                  <a:schemeClr val="accent1"/>
                </a:solidFill>
              </a:rPr>
              <a:t>Active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400" smtClean="0">
                <a:solidFill>
                  <a:schemeClr val="accent1"/>
                </a:solidFill>
              </a:rPr>
              <a:t>Passive</a:t>
            </a:r>
            <a:endParaRPr lang="en-US" sz="2400" smtClean="0"/>
          </a:p>
          <a:p>
            <a:pPr>
              <a:lnSpc>
                <a:spcPct val="90000"/>
              </a:lnSpc>
            </a:pPr>
            <a:endParaRPr lang="en-US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5029200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smtClean="0">
                <a:latin typeface="+mj-lt"/>
              </a:rPr>
              <a:t>Tuỳ theo phiên bản của Linux mà chúng ta có các phần mềm FTP Server khác </a:t>
            </a:r>
            <a:r>
              <a:rPr lang="en-US" smtClean="0">
                <a:latin typeface="+mj-lt"/>
              </a:rPr>
              <a:t>nhau:</a:t>
            </a:r>
          </a:p>
          <a:p>
            <a:pPr lvl="1" algn="just"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wu-ftpd</a:t>
            </a:r>
            <a:r>
              <a:rPr lang="en-US" smtClean="0"/>
              <a:t>: dành cho các phiên bản trước RH </a:t>
            </a:r>
            <a:r>
              <a:rPr lang="en-US" smtClean="0"/>
              <a:t>9.0</a:t>
            </a:r>
          </a:p>
          <a:p>
            <a:pPr lvl="1" algn="just"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vsftpd</a:t>
            </a:r>
            <a:r>
              <a:rPr lang="en-US" smtClean="0"/>
              <a:t>: dành cho phiên bản RH 9.0 trở về sau.</a:t>
            </a:r>
          </a:p>
          <a:p>
            <a:pPr>
              <a:buClr>
                <a:schemeClr val="tx1"/>
              </a:buClr>
            </a:pPr>
            <a:r>
              <a:rPr lang="en-US" smtClean="0">
                <a:latin typeface="+mj-lt"/>
              </a:rPr>
              <a:t>Có hai cách cấu hình FTP </a:t>
            </a:r>
            <a:r>
              <a:rPr lang="en-US" smtClean="0">
                <a:latin typeface="+mj-lt"/>
              </a:rPr>
              <a:t>Server:</a:t>
            </a:r>
          </a:p>
          <a:p>
            <a:pPr lvl="1"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Private </a:t>
            </a:r>
            <a:r>
              <a:rPr lang="en-US" smtClean="0">
                <a:solidFill>
                  <a:schemeClr val="accent1"/>
                </a:solidFill>
              </a:rPr>
              <a:t>FTP Server </a:t>
            </a:r>
            <a:r>
              <a:rPr lang="en-US" smtClean="0"/>
              <a:t>(user-only site</a:t>
            </a:r>
            <a:r>
              <a:rPr lang="en-US" smtClean="0"/>
              <a:t>).</a:t>
            </a:r>
          </a:p>
          <a:p>
            <a:pPr lvl="1"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Anonymous </a:t>
            </a:r>
            <a:r>
              <a:rPr lang="en-US" smtClean="0">
                <a:solidFill>
                  <a:schemeClr val="accent1"/>
                </a:solidFill>
              </a:rPr>
              <a:t>FTP Server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endParaRPr lang="en-US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Ftp server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267200" cy="50292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2400" u="sng" smtClean="0">
                <a:solidFill>
                  <a:schemeClr val="accent1"/>
                </a:solidFill>
                <a:latin typeface="+mj-lt"/>
              </a:rPr>
              <a:t>Cơ chế Active</a:t>
            </a:r>
            <a:r>
              <a:rPr lang="en-US" sz="2400" smtClean="0">
                <a:solidFill>
                  <a:schemeClr val="accent1"/>
                </a:solidFill>
                <a:latin typeface="+mj-lt"/>
              </a:rPr>
              <a:t>: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endParaRPr lang="en-US" sz="1800" smtClean="0">
              <a:solidFill>
                <a:srgbClr val="FF0066"/>
              </a:solidFill>
              <a:latin typeface="+mj-lt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  <a:latin typeface="+mj-lt"/>
              </a:rPr>
              <a:t>Bước 1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en-US" sz="2000" smtClean="0">
                <a:solidFill>
                  <a:srgbClr val="0033CC"/>
                </a:solidFill>
                <a:latin typeface="+mj-lt"/>
              </a:rPr>
              <a:t> </a:t>
            </a:r>
            <a:r>
              <a:rPr lang="en-US" sz="2000" smtClean="0">
                <a:latin typeface="+mj-lt"/>
              </a:rPr>
              <a:t>client dùng một cổng lệnh ngẫu nhiên không dành riêng (port N &gt;1024) kết nối vào cổng 21 của FTP Server.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  <a:latin typeface="+mj-lt"/>
              </a:rPr>
              <a:t>Bước 2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en-US" sz="2000" smtClean="0">
                <a:solidFill>
                  <a:srgbClr val="0033CC"/>
                </a:solidFill>
                <a:latin typeface="+mj-lt"/>
              </a:rPr>
              <a:t> </a:t>
            </a:r>
            <a:r>
              <a:rPr lang="en-US" sz="2000" smtClean="0">
                <a:latin typeface="+mj-lt"/>
              </a:rPr>
              <a:t>server gởi xác nhận ACK về cổng lệnh (port N) của client.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  <a:latin typeface="+mj-lt"/>
              </a:rPr>
              <a:t>Bước 3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en-US" sz="2000" smtClean="0">
                <a:latin typeface="+mj-lt"/>
              </a:rPr>
              <a:t>server khởi tạo kết nối từ cổng20 của mình đến cổng dữ liệu mà client đã khai báo (port N+1).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  <a:latin typeface="+mj-lt"/>
              </a:rPr>
              <a:t>Bước 4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en-US" sz="2000" smtClean="0">
                <a:solidFill>
                  <a:srgbClr val="0033CC"/>
                </a:solidFill>
                <a:latin typeface="+mj-lt"/>
              </a:rPr>
              <a:t> </a:t>
            </a:r>
            <a:r>
              <a:rPr lang="en-US" sz="2000" smtClean="0">
                <a:latin typeface="+mj-lt"/>
              </a:rPr>
              <a:t>client gởi ACK phản hồi cho server thông qua cổng dữ liệu.</a:t>
            </a:r>
          </a:p>
          <a:p>
            <a:pPr>
              <a:lnSpc>
                <a:spcPct val="90000"/>
              </a:lnSpc>
            </a:pPr>
            <a:endParaRPr lang="en-US" sz="2000" smtClean="0">
              <a:latin typeface="+mj-lt"/>
            </a:endParaRPr>
          </a:p>
        </p:txBody>
      </p:sp>
      <p:pic>
        <p:nvPicPr>
          <p:cNvPr id="4" name="Picture 4" descr="activeft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29907" y="1600200"/>
            <a:ext cx="4126523" cy="48768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Ftp server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4572000" cy="50292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000" u="sng" smtClean="0">
                <a:solidFill>
                  <a:schemeClr val="accent1"/>
                </a:solidFill>
                <a:latin typeface="+mj-lt"/>
              </a:rPr>
              <a:t>Cơ chế Passive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:</a:t>
            </a:r>
          </a:p>
          <a:p>
            <a:pPr>
              <a:lnSpc>
                <a:spcPct val="80000"/>
              </a:lnSpc>
              <a:buNone/>
            </a:pPr>
            <a:endParaRPr lang="en-US" sz="1800" smtClean="0">
              <a:solidFill>
                <a:srgbClr val="FF0000"/>
              </a:solidFill>
              <a:latin typeface="+mj-lt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  <a:latin typeface="+mj-lt"/>
              </a:rPr>
              <a:t>Bước 1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en-US" sz="2000" smtClean="0">
                <a:latin typeface="+mj-lt"/>
              </a:rPr>
              <a:t>client dùng một cổng lệnh ngẫu nhiên không dành riêng (port N &gt;1024) kết nối vào cổng 21 của FTP Server.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  <a:latin typeface="+mj-lt"/>
              </a:rPr>
              <a:t>Bước 2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en-US" sz="2000" smtClean="0">
                <a:latin typeface="+mj-lt"/>
              </a:rPr>
              <a:t>server sẽ mở cổng dữ liệu không dành riêng bất kỳ P(P&gt;1024) và gởi lệnh Port P cho client.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  <a:latin typeface="+mj-lt"/>
              </a:rPr>
              <a:t>Bước 3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en-US" sz="2000" smtClean="0">
                <a:latin typeface="+mj-lt"/>
              </a:rPr>
              <a:t>client tạo kết nối truyền dữ liệu từ cổng dữ liệu của nó (port N+1) đến cổng dữ liệu P của server.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  <a:latin typeface="+mj-lt"/>
              </a:rPr>
              <a:t>Bước 4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en-US" sz="2000" smtClean="0">
                <a:latin typeface="+mj-lt"/>
              </a:rPr>
              <a:t>server trả lời bằng xác nhận ACK về cho cổng dữ liệu của client</a:t>
            </a:r>
            <a:r>
              <a:rPr lang="en-US" sz="2000" smtClean="0">
                <a:latin typeface="+mj-lt"/>
              </a:rPr>
              <a:t>. </a:t>
            </a:r>
            <a:endParaRPr lang="en-US" sz="2000">
              <a:latin typeface="+mj-lt"/>
            </a:endParaRPr>
          </a:p>
        </p:txBody>
      </p:sp>
      <p:pic>
        <p:nvPicPr>
          <p:cNvPr id="5" name="Picture 4" descr="passiveft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65675" y="1524000"/>
            <a:ext cx="4230864" cy="51054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vsftpd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  <a:latin typeface="+mj-lt"/>
              </a:rPr>
              <a:t>Vsftpd (Very Secure FTP Daemon): </a:t>
            </a:r>
            <a:r>
              <a:rPr lang="en-US" smtClean="0">
                <a:latin typeface="+mj-lt"/>
              </a:rPr>
              <a:t>là một package mới giúp cấu hình FTP server trong RedHat Linux 9.0. Nó được phát triển xoay quanh tính năng nhanh, ổn định và an toàn. </a:t>
            </a:r>
          </a:p>
          <a:p>
            <a:pPr>
              <a:buClr>
                <a:schemeClr val="tx1"/>
              </a:buClr>
            </a:pPr>
            <a:r>
              <a:rPr lang="en-US" smtClean="0">
                <a:latin typeface="+mj-lt"/>
              </a:rPr>
              <a:t>Cài đặt :</a:t>
            </a:r>
          </a:p>
          <a:p>
            <a:pPr>
              <a:buNone/>
            </a:pPr>
            <a:r>
              <a:rPr lang="en-US" smtClean="0">
                <a:latin typeface="+mj-lt"/>
              </a:rPr>
              <a:t>	Cài đặt package: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vsftpd-x-x.rpm</a:t>
            </a:r>
          </a:p>
          <a:p>
            <a:pPr>
              <a:lnSpc>
                <a:spcPct val="90000"/>
              </a:lnSpc>
            </a:pPr>
            <a:endParaRPr lang="en-US" smtClean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vsftpd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mtClean="0">
                <a:latin typeface="+mj-lt"/>
              </a:rPr>
              <a:t>Những tập tin và thư mục liên quan đến cấu hình vsftpd </a:t>
            </a:r>
            <a:r>
              <a:rPr lang="en-US" smtClean="0">
                <a:latin typeface="+mj-lt"/>
              </a:rPr>
              <a:t>:</a:t>
            </a:r>
          </a:p>
          <a:p>
            <a:pPr lvl="1" algn="just">
              <a:lnSpc>
                <a:spcPct val="80000"/>
              </a:lnSpc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/</a:t>
            </a:r>
            <a:r>
              <a:rPr lang="en-US" smtClean="0">
                <a:solidFill>
                  <a:schemeClr val="accent1"/>
                </a:solidFill>
              </a:rPr>
              <a:t>etc/vsftpd/vsftpd.conf</a:t>
            </a:r>
            <a:r>
              <a:rPr lang="en-US" smtClean="0"/>
              <a:t>: tập tin cấu hình chính</a:t>
            </a:r>
            <a:r>
              <a:rPr lang="en-US" smtClean="0"/>
              <a:t>.</a:t>
            </a:r>
          </a:p>
          <a:p>
            <a:pPr lvl="1" algn="just">
              <a:lnSpc>
                <a:spcPct val="80000"/>
              </a:lnSpc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/</a:t>
            </a:r>
            <a:r>
              <a:rPr lang="en-US" smtClean="0">
                <a:solidFill>
                  <a:schemeClr val="accent1"/>
                </a:solidFill>
              </a:rPr>
              <a:t>etc/vsftpd.ftpusers</a:t>
            </a:r>
            <a:r>
              <a:rPr lang="en-US" smtClean="0"/>
              <a:t>: liệt kê những người dùng không được phép login vào vsftpd</a:t>
            </a:r>
            <a:r>
              <a:rPr lang="en-US" smtClean="0"/>
              <a:t>.</a:t>
            </a:r>
          </a:p>
          <a:p>
            <a:pPr lvl="1" algn="just">
              <a:lnSpc>
                <a:spcPct val="80000"/>
              </a:lnSpc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/</a:t>
            </a:r>
            <a:r>
              <a:rPr lang="en-US" smtClean="0">
                <a:solidFill>
                  <a:schemeClr val="accent1"/>
                </a:solidFill>
              </a:rPr>
              <a:t>etc/vsftpd.user_list</a:t>
            </a:r>
            <a:r>
              <a:rPr lang="en-US" smtClean="0"/>
              <a:t>: tập tin này được cấu hình để cấm hay cho phép những người dùng được liệt kê truy cập FTP Server. Điều này phụ thuộc vào tuỳ chọn </a:t>
            </a:r>
            <a:r>
              <a:rPr lang="en-US" smtClean="0">
                <a:solidFill>
                  <a:schemeClr val="accent1"/>
                </a:solidFill>
              </a:rPr>
              <a:t>userlist_deny</a:t>
            </a:r>
            <a:r>
              <a:rPr lang="en-US" smtClean="0"/>
              <a:t> được xét YES hay NO trong tập tin cấu hình. 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Font typeface="Tahoma" pitchFamily="34" charset="0"/>
              <a:buNone/>
            </a:pPr>
            <a:r>
              <a:rPr lang="en-US" sz="2400" i="1" smtClean="0">
                <a:latin typeface="+mj-lt"/>
              </a:rPr>
              <a:t>	</a:t>
            </a:r>
            <a:r>
              <a:rPr lang="en-US" sz="2400" i="1" u="sng" smtClean="0">
                <a:latin typeface="+mj-lt"/>
              </a:rPr>
              <a:t>Lưu ý</a:t>
            </a:r>
            <a:r>
              <a:rPr lang="en-US" sz="2400" i="1" smtClean="0">
                <a:latin typeface="+mj-lt"/>
              </a:rPr>
              <a:t>: người dùng đã liệt kê trong tập tin này thì không được xuất hiện trong</a:t>
            </a:r>
            <a:r>
              <a:rPr lang="en-US" smtClean="0">
                <a:latin typeface="+mj-lt"/>
              </a:rPr>
              <a:t> vsftpd.ftpusers</a:t>
            </a:r>
          </a:p>
          <a:p>
            <a:pPr lvl="1" algn="just">
              <a:lnSpc>
                <a:spcPct val="80000"/>
              </a:lnSpc>
              <a:buClr>
                <a:schemeClr val="tx1"/>
              </a:buClr>
              <a:buFont typeface="Tahoma" pitchFamily="34" charset="0"/>
              <a:buChar char="­"/>
            </a:pPr>
            <a:r>
              <a:rPr lang="en-US" smtClean="0">
                <a:solidFill>
                  <a:schemeClr val="accent1"/>
                </a:solidFill>
              </a:rPr>
              <a:t>/var/ftp</a:t>
            </a:r>
            <a:r>
              <a:rPr lang="en-US" smtClean="0"/>
              <a:t>: thư mục gốc của user anonymous.</a:t>
            </a:r>
          </a:p>
          <a:p>
            <a:pPr>
              <a:lnSpc>
                <a:spcPct val="90000"/>
              </a:lnSpc>
            </a:pPr>
            <a:endParaRPr lang="en-US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Những tuỳ chọn cấu hình Vsftpd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en-US" smtClean="0">
                <a:latin typeface="+mj-lt"/>
              </a:rPr>
              <a:t>Tất </a:t>
            </a:r>
            <a:r>
              <a:rPr lang="en-US" smtClean="0">
                <a:latin typeface="+mj-lt"/>
              </a:rPr>
              <a:t>cả những cấu hình của vsftpd được lưu giữ trong tập tin cấu hình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/etc/vsftpd/vsftpd.conf</a:t>
            </a:r>
            <a:r>
              <a:rPr lang="en-US" smtClean="0">
                <a:latin typeface="+mj-lt"/>
              </a:rPr>
              <a:t>. Mỗi tuỳ chọn trong tập tin này có dạng như sau: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mtClean="0">
                <a:solidFill>
                  <a:srgbClr val="FF0066"/>
                </a:solidFill>
                <a:latin typeface="+mj-lt"/>
              </a:rPr>
              <a:t>	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&lt;tuỳ chọn&gt;=&lt;giá trị&gt;</a:t>
            </a:r>
          </a:p>
          <a:p>
            <a:pPr marL="0" indent="0">
              <a:buClr>
                <a:schemeClr val="tx1"/>
              </a:buClr>
              <a:tabLst>
                <a:tab pos="457200" algn="l"/>
              </a:tabLst>
            </a:pPr>
            <a:r>
              <a:rPr lang="en-US" smtClean="0">
                <a:latin typeface="+mj-lt"/>
              </a:rPr>
              <a:t> Những tuỳ chọn được thiết lập như sau </a:t>
            </a:r>
            <a:r>
              <a:rPr lang="en-US" smtClean="0">
                <a:latin typeface="+mj-lt"/>
              </a:rPr>
              <a:t>:</a:t>
            </a:r>
            <a:endParaRPr lang="en-US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435</TotalTime>
  <Words>1131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cdb2004141gd</vt:lpstr>
      <vt:lpstr>Image</vt:lpstr>
      <vt:lpstr>Linux</vt:lpstr>
      <vt:lpstr>Nội dung</vt:lpstr>
      <vt:lpstr>Giới thiệu</vt:lpstr>
      <vt:lpstr>Giới thiệu (2)</vt:lpstr>
      <vt:lpstr>Ftp server</vt:lpstr>
      <vt:lpstr>Ftp server</vt:lpstr>
      <vt:lpstr>Cài đặt vsftpd</vt:lpstr>
      <vt:lpstr>Cấu hình vsftpd</vt:lpstr>
      <vt:lpstr>Những tuỳ chọn cấu hình Vsftpd</vt:lpstr>
      <vt:lpstr>Diamon</vt:lpstr>
      <vt:lpstr>Diamon (2)</vt:lpstr>
      <vt:lpstr>Điều khiển truy cập Người dùng Anonymous</vt:lpstr>
      <vt:lpstr>Người dùng cục bộ</vt:lpstr>
      <vt:lpstr>Thư mục</vt:lpstr>
      <vt:lpstr>Truyền tập tin</vt:lpstr>
      <vt:lpstr>Network</vt:lpstr>
      <vt:lpstr>Logging</vt:lpstr>
      <vt:lpstr>Cấu hình virtual Ftp server</vt:lpstr>
      <vt:lpstr>Slide 19</vt:lpstr>
      <vt:lpstr>Slide 20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136</cp:revision>
  <dcterms:created xsi:type="dcterms:W3CDTF">2008-09-17T15:37:49Z</dcterms:created>
  <dcterms:modified xsi:type="dcterms:W3CDTF">2009-05-19T02:33:03Z</dcterms:modified>
</cp:coreProperties>
</file>