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72" r:id="rId3"/>
    <p:sldId id="258" r:id="rId4"/>
    <p:sldId id="257" r:id="rId5"/>
    <p:sldId id="259" r:id="rId6"/>
    <p:sldId id="261" r:id="rId7"/>
    <p:sldId id="269" r:id="rId8"/>
    <p:sldId id="267" r:id="rId9"/>
    <p:sldId id="268" r:id="rId10"/>
    <p:sldId id="266" r:id="rId11"/>
    <p:sldId id="273" r:id="rId12"/>
    <p:sldId id="274" r:id="rId13"/>
    <p:sldId id="271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3300"/>
    <a:srgbClr val="0000CC"/>
    <a:srgbClr val="6600FF"/>
    <a:srgbClr val="0000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681EC4F-F89B-4191-80DE-A0E4F1E01527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20C722-9D8A-41EC-9A9B-16103697D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00A715-9B7D-40F9-8E08-89E97003854D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E6F01F-4E37-4CA4-9515-9AAE39F72AC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47F5B8-0BD1-4305-AD99-C63D723D3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9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12BD6-E2C6-4FDD-85EA-BD9D2747D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B2FD-EFF2-4536-A783-49C025976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27A1F-BD33-46A9-8E13-5AC12261F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7D6-7911-4CA0-B86A-7BCC33FE0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6B7E6-4610-4F8C-872D-014A09F7A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E38B0-C2B0-4132-872D-F0544609A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82717-CBDF-4E7E-B391-CAFEC1798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EC59C-CD8B-4483-A24E-F1D3F1B4D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1C21-E6F7-407D-AB84-A57DA7DBD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01A4C-0FCB-4B80-B3FE-73BB19230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7A8B71A-EC45-4D3C-AE51-124C3185C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NhoFPT.jpg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0" y="0"/>
            <a:ext cx="2286000" cy="85566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905000"/>
            <a:ext cx="7315200" cy="21336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altLang="en-US" sz="5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Strategy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 (if not, not allow to take exam).</a:t>
            </a:r>
            <a:endParaRPr lang="en-US" sz="18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6 Quiz (Q)		20 %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4 Lab (Lab) 		20 %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1 Presentation (P)	                20 %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Final exam (FE) 		40%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Total score =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(Q) + (Lab) + (P) + (FE) </a:t>
            </a:r>
            <a:endParaRPr lang="en-US" sz="1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Pass: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   Final Examination </a:t>
            </a: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≥</a:t>
            </a: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4 (of 10)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	Every components ≥ 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	Total score </a:t>
            </a: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≥</a:t>
            </a:r>
            <a:r>
              <a:rPr lang="en-US" sz="1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5 and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Retake only the Final Exam when 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passed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study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complex stuff, so you need to keep tight grip on it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book to </a:t>
            </a:r>
            <a:r>
              <a:rPr lang="en-US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concept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Reference, study, collection from anywhere else (internet, your classmate, post on forum …)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 lectures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Listens, understand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some examples 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not existed in slides, text book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your explanation about some topic in lectures (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can help you take many bonus marks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classes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your classmate in directly, on forum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your explanations 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more understand 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lectures, book contents in directly, on forum (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can help you take many bonus marks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the lab assignments 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submit via LMS</a:t>
            </a:r>
          </a:p>
          <a:p>
            <a:pPr lvl="2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your teams 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yourselves to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 in studying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Assignments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839200" cy="5943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labs are designed with tutorial to get knowledge about the OS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required submit via LMS following the submission option at the end of each lab (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account must be captured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Virtual Machine (VMware) and Fedora 11 OS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command, using command line, file management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command concert to process, using word processing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program using shell script in Fedora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/>
          <p:cNvSpPr txBox="1">
            <a:spLocks noChangeArrowheads="1"/>
          </p:cNvSpPr>
          <p:nvPr/>
        </p:nvSpPr>
        <p:spPr bwMode="auto">
          <a:xfrm>
            <a:off x="3489325" y="2547938"/>
            <a:ext cx="25542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US" altLang="en-US" sz="4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196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EN051 or obtain 500+ TOEFL equivalent international certificates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CSI101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Computer Science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sz="4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Operating system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Important OS concepts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of Operating system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problems of Operating system</a:t>
            </a: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endParaRPr lang="en-US" altLang="en-US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4196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basic shell command in Linux system fluently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shell, C language on Linux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problems of Operating system through some simulative exercises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sz="4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US" altLang="en-US" sz="54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5344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Processes and Thread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Management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File System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Input/Output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Deadlocks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Multimedia Operating systems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Multiple Processor systems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876800" cy="762000"/>
          </a:xfrm>
        </p:spPr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Plan </a:t>
            </a:r>
            <a:b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915400" cy="6172200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course plan on LMS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(day 1 - 5)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 (6 - 11)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 (12 – 17)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 (18 – 21)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 (22 - 24)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6 (25 – 26)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(27 - 30)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763000" cy="53340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text book </a:t>
            </a:r>
            <a:b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Operating Systems – Andrew S. Tanenbaum, Pearson International Edition, 3</a:t>
            </a:r>
            <a:r>
              <a:rPr lang="en-US" alt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 via Slides in every lecture.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activities on LMS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Rules</a:t>
            </a:r>
            <a:endParaRPr lang="en-US" altLang="en-US" sz="4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contents of the next session at home (Book, CD)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and understand new concepts and key points.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home works (book), lab assignment, quiz (via LMS)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3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phones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laptops under teacher’s instruction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game, no chat in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classmates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to question and answer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Fairly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Active, be yourself, friendly and honest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en-US" sz="4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Rules</a:t>
            </a:r>
            <a:endParaRPr lang="en-US" altLang="en-US" sz="48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2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438</TotalTime>
  <Words>504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Pixel</vt:lpstr>
      <vt:lpstr>Introduction to  Operating Systems</vt:lpstr>
      <vt:lpstr>Prerequisites </vt:lpstr>
      <vt:lpstr>Course Objectives </vt:lpstr>
      <vt:lpstr>Course Objectives </vt:lpstr>
      <vt:lpstr>Course description</vt:lpstr>
      <vt:lpstr>Course Plan  </vt:lpstr>
      <vt:lpstr>PowerPoint Presentation</vt:lpstr>
      <vt:lpstr>Course Rules</vt:lpstr>
      <vt:lpstr>Course Rules</vt:lpstr>
      <vt:lpstr>Evaluation Strategy</vt:lpstr>
      <vt:lpstr>How to study</vt:lpstr>
      <vt:lpstr>Lab Assignments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OS</dc:title>
  <dc:subject>Introduction</dc:subject>
  <dc:creator>Kieu Trong Khanh</dc:creator>
  <cp:keywords>Introduction</cp:keywords>
  <cp:lastModifiedBy>Kieu Trong Khanh</cp:lastModifiedBy>
  <cp:revision>166</cp:revision>
  <dcterms:created xsi:type="dcterms:W3CDTF">2009-03-18T08:55:48Z</dcterms:created>
  <dcterms:modified xsi:type="dcterms:W3CDTF">2018-01-05T22:27:48Z</dcterms:modified>
</cp:coreProperties>
</file>