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359" r:id="rId3"/>
    <p:sldId id="426" r:id="rId4"/>
    <p:sldId id="361" r:id="rId5"/>
    <p:sldId id="362" r:id="rId6"/>
    <p:sldId id="427" r:id="rId7"/>
    <p:sldId id="400" r:id="rId8"/>
    <p:sldId id="434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394" r:id="rId18"/>
    <p:sldId id="43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5775" autoAdjust="0"/>
  </p:normalViewPr>
  <p:slideViewPr>
    <p:cSldViewPr>
      <p:cViewPr varScale="1">
        <p:scale>
          <a:sx n="68" d="100"/>
          <a:sy n="68" d="100"/>
        </p:scale>
        <p:origin x="18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C9E027-BD87-432B-9DA1-F28A5CBC9CEC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1FF330-BF42-4585-BFE5-88BC0AC336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4132-F456-4726-8A29-7123F0106B6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C3838-6EA0-44D3-85B2-9CBF9B6FC0F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513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49E6-1917-47AC-A57B-BBFB04B8B17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67441-98E8-4EBE-92CC-2C9C0727217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516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81D96-0556-4A96-876B-DA471BB1CB3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5655E-ABF9-45C8-916F-C2EC5499BD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4416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C36B-C427-45CA-9A42-6801FCDE44C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25FD0-6F79-4856-B962-370F5F8FAA3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7080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2525-CE28-40E3-937A-BEA1ED9F0A3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07117-D9CB-4A33-921F-1E18438D3DC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487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C777E-97B2-4E93-AB4C-1E368998D89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E4A2D-CAA6-4A29-8B2A-5A04481101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855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296B-18DB-451D-B89F-9BC9201C4F5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89D2-4DC6-4015-BA96-6279294A3EA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94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4C65-1364-4BAC-91B5-779DC027A82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00100-3DE2-4674-97FC-7AE5C0FD6ED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326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7C2A5-AC16-4ED4-975B-C680C200DF0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FA24F-AA5F-426A-9DB0-54B6D06440A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78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371A-BA6E-43E9-869D-0582FFEF782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D5FA8-AA59-4B3A-83BA-CA361B0E42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881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885F-0E4F-4383-9A8D-5805A258D9E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262F9-27F3-415D-867C-8DFF7E4D3A8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90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071A3-11B8-4F1C-8348-DFC81BAB9D9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FC1CC-958F-45B3-903D-EFC3F47B4F2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672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F8CE-2E45-41E7-B0F3-ADD47E826DE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0AE32-D73E-4B3E-A3B5-E185D90B43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286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C623C02-702A-4A39-AA9E-A2863107BEC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8C05A6E-7B0B-42FA-93EB-B39385A91B8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Zoo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64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systems that 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multi-processors, multi-cores, multi-chips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processors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close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bus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sometimes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 devices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(share peripherals mass storage, …)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(not halt system, sharing the work with other processors)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SunOS (Solaris), UNIX, OS/2 …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</p:txBody>
      </p:sp>
      <p:pic>
        <p:nvPicPr>
          <p:cNvPr id="12293" name="Picture 4" descr="kraken_mobo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800"/>
            <a:ext cx="41910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1871681">
            <a:off x="6548438" y="2444750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rot="1871681">
            <a:off x="6354763" y="3265488"/>
            <a:ext cx="717550" cy="609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6248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user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(thus, it has become popular nowadays)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 user convenience and responsiveness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for word processing, spreadsheets, Internet access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Windows 98, Windows ME, Windows XP, Windows Vista, Windows 7, Macintosh, Linux, Fedora Core, Ubuntu ...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OS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6" t="75008" r="88680"/>
          <a:stretch>
            <a:fillRect/>
          </a:stretch>
        </p:blipFill>
        <p:spPr bwMode="auto">
          <a:xfrm>
            <a:off x="6477000" y="3810000"/>
            <a:ext cx="23891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 descr="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7827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2819400"/>
            <a:ext cx="8915400" cy="4038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computer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(Personal Digital Assistant),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(cellular) phones,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phones.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 processors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screen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ability to handle telephony, digital photography,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single application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some handheld OS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phone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(e.g. Windows Mobile version ≥ 6, Symbian ≥ 7, Mac, Android, iOS, …)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Symbian, Palm, Windows Phone, Windows CE, Android, iOS…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40588" r="86552" b="37680"/>
          <a:stretch>
            <a:fillRect/>
          </a:stretch>
        </p:blipFill>
        <p:spPr bwMode="auto">
          <a:xfrm>
            <a:off x="5334000" y="1143000"/>
            <a:ext cx="14478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66800"/>
            <a:ext cx="9906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990600" y="1281113"/>
          <a:ext cx="10668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6" imgW="952560" imgH="1319400" progId="Word.Picture.8">
                  <p:embed/>
                </p:oleObj>
              </mc:Choice>
              <mc:Fallback>
                <p:oleObj name="Picture" r:id="rId6" imgW="952560" imgH="1319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81113"/>
                        <a:ext cx="106680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43000"/>
            <a:ext cx="106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55626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microware ovens, TV, cars, DVD, cellular phones, MP3 player, recorder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programs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at design time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may be possible to make optimizations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possible in general purpose systems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protection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between applications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VxWorks, QNX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</p:txBody>
      </p:sp>
      <p:pic>
        <p:nvPicPr>
          <p:cNvPr id="14341" name="Picture 4" descr="shiro_as_mp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continental-ag-sensor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3886200"/>
            <a:ext cx="3406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487680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sensor node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node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a real computer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CPU, RAM, ROM,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environmental sensors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Usually one that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 driven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external events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making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internal clock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on camera secure the building, forecast or predict environments (weather, fires, temperatures …)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size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battery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7620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</p:txBody>
      </p:sp>
      <p:pic>
        <p:nvPicPr>
          <p:cNvPr id="15365" name="Picture 4" descr="house-alarm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962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 descr="trees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50292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important,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system as industrial robots, assembly line, digital telephones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types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system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guarantee certain time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military, avionics,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system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 deadline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(that does not cause permanent damage)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digital telephones, multimedia systems, real virtual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eCos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6858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</p:txBody>
      </p:sp>
      <p:pic>
        <p:nvPicPr>
          <p:cNvPr id="5" name="Picture 4" descr="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429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virtual-realit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0600"/>
            <a:ext cx="1731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virtual-nanomedicine-bi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19600"/>
            <a:ext cx="18653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3733800"/>
            <a:ext cx="8915400" cy="3124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credit card, ATM, Wireless LAN Card Bus Card, …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cards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(with better security and universality)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severe processing power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constraints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 electronic payments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  <p:pic>
        <p:nvPicPr>
          <p:cNvPr id="17413" name="Picture 4" descr="ACR38_Smart_Card_Rea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3352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ExpressCard07-026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0"/>
            <a:ext cx="3657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process, address space, file , io,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</a:t>
            </a:r>
          </a:p>
          <a:p>
            <a:pPr algn="just"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Embedded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 Node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OS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Smart Card 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41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install the Windows, or Linux, or Unix, or Macs,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…, that is called Operating System (OS), before we want to use and control/ manipulate our computer (laptop or desktop or mobile or other devices)?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manipulate the computer hardware (RAM, Disks, AGP card, Audio card, Keyboard,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touch screen, 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our computer run or execute many programs at the time without being worried finitely RAM, one or two CPU? Do they run in parallel or in sequence order? …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our computer allocate the computer’s device to many running programs at the time?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OS’s role in our computer? What’s it’s main functions? Which problems do we or our computer take without the absent OS? Is the OS software or hardware?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question is “What is the OS?”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questions 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OS?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constraint do between OS and SE (both IS and ES)?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6096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8229600" cy="5897563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 consists of: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97" name="Group 29"/>
          <p:cNvGraphicFramePr>
            <a:graphicFrameLocks noGrp="1"/>
          </p:cNvGraphicFramePr>
          <p:nvPr/>
        </p:nvGraphicFramePr>
        <p:xfrm>
          <a:off x="1981200" y="3810000"/>
          <a:ext cx="5065713" cy="2538413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 Applications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Compilers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Editors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Shells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Operating System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Hardware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5" name="Picture 1093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2655888"/>
            <a:ext cx="10810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1" name="AutoShape 23"/>
          <p:cNvSpPr>
            <a:spLocks/>
          </p:cNvSpPr>
          <p:nvPr/>
        </p:nvSpPr>
        <p:spPr bwMode="auto">
          <a:xfrm>
            <a:off x="7162800" y="3733800"/>
            <a:ext cx="381000" cy="1905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467600" y="4419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1676400" y="48006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52400" y="472440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 (supervisor mode)</a:t>
            </a:r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16764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utoUpdateAnimBg="0"/>
      <p:bldP spid="7193" grpId="0" animBg="1"/>
      <p:bldP spid="7194" grpId="0" autoUpdateAnimBg="0"/>
      <p:bldP spid="7195" grpId="0" animBg="1"/>
      <p:bldP spid="7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acts as 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computer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hardware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procedures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system’s hardware resources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they can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own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(mostly for ease of use with performance)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use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use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programs 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various users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devices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also called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instructions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errant users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software runs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machine instructions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or do I/O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oriented toward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jobs at once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most of which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prodigious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amounts of I/O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kinds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car assembly lines</a:t>
            </a: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one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routine job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present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always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residents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from one job to the next in the sequence requested jobs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often idle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Body-assemblylineFI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60525"/>
            <a:ext cx="44958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oriented toward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of which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prodigious amounts of I/O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kinds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 banking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unit of work that consists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</a:t>
            </a:r>
            <a:b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operations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operations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or None</a:t>
            </a: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Timesharing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Search Server (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System)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users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separate program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OS/390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OS/360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they’re gradually being replaced by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variants such 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OS</a:t>
            </a:r>
          </a:p>
        </p:txBody>
      </p:sp>
      <p:pic>
        <p:nvPicPr>
          <p:cNvPr id="5" name="Picture 4" descr="AT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600200"/>
            <a:ext cx="2293937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Zoo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724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(PC, workstation, or mainframe)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users at once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over a network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share hardware and software resources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Servers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 task on different server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(machine) as web, mail, application, file, firewall, CA – Certificated authentication, etc …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UNIX, Windows NT, Windows 2K (2000, 2003, 2008), Linux, Fedora Core, Ubuntu, Solaris ...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Server OS</a:t>
            </a:r>
          </a:p>
        </p:txBody>
      </p:sp>
      <p:pic>
        <p:nvPicPr>
          <p:cNvPr id="11269" name="Picture 4" descr="imagesCATFHVX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40687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</TotalTime>
  <Words>1239</Words>
  <Application>Microsoft Office PowerPoint</Application>
  <PresentationFormat>On-screen Show (4:3)</PresentationFormat>
  <Paragraphs>177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Picture</vt:lpstr>
      <vt:lpstr>Introduction   Operating System  Operating System Zoo  </vt:lpstr>
      <vt:lpstr>Objectives</vt:lpstr>
      <vt:lpstr>Operating System</vt:lpstr>
      <vt:lpstr>Overview</vt:lpstr>
      <vt:lpstr>Operating System</vt:lpstr>
      <vt:lpstr>Operating System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The Operating System Zoo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Kieu Trong Khanh</cp:lastModifiedBy>
  <cp:revision>1352</cp:revision>
  <dcterms:created xsi:type="dcterms:W3CDTF">2007-08-21T04:43:22Z</dcterms:created>
  <dcterms:modified xsi:type="dcterms:W3CDTF">2018-01-05T22:28:03Z</dcterms:modified>
</cp:coreProperties>
</file>