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6"/>
  </p:notesMasterIdLst>
  <p:sldIdLst>
    <p:sldId id="256" r:id="rId2"/>
    <p:sldId id="481" r:id="rId3"/>
    <p:sldId id="480" r:id="rId4"/>
    <p:sldId id="482" r:id="rId5"/>
    <p:sldId id="414" r:id="rId6"/>
    <p:sldId id="419" r:id="rId7"/>
    <p:sldId id="377" r:id="rId8"/>
    <p:sldId id="382" r:id="rId9"/>
    <p:sldId id="379" r:id="rId10"/>
    <p:sldId id="378" r:id="rId11"/>
    <p:sldId id="472" r:id="rId12"/>
    <p:sldId id="466" r:id="rId13"/>
    <p:sldId id="402" r:id="rId14"/>
    <p:sldId id="467" r:id="rId15"/>
    <p:sldId id="403" r:id="rId16"/>
    <p:sldId id="405" r:id="rId17"/>
    <p:sldId id="426" r:id="rId18"/>
    <p:sldId id="404" r:id="rId19"/>
    <p:sldId id="470" r:id="rId20"/>
    <p:sldId id="483" r:id="rId21"/>
    <p:sldId id="484" r:id="rId22"/>
    <p:sldId id="485" r:id="rId23"/>
    <p:sldId id="486" r:id="rId24"/>
    <p:sldId id="487" r:id="rId25"/>
    <p:sldId id="488" r:id="rId26"/>
    <p:sldId id="489" r:id="rId27"/>
    <p:sldId id="490" r:id="rId28"/>
    <p:sldId id="491" r:id="rId29"/>
    <p:sldId id="492" r:id="rId30"/>
    <p:sldId id="493" r:id="rId31"/>
    <p:sldId id="494" r:id="rId32"/>
    <p:sldId id="495" r:id="rId33"/>
    <p:sldId id="394" r:id="rId34"/>
    <p:sldId id="473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66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4" autoAdjust="0"/>
    <p:restoredTop sz="92782" autoAdjust="0"/>
  </p:normalViewPr>
  <p:slideViewPr>
    <p:cSldViewPr>
      <p:cViewPr varScale="1">
        <p:scale>
          <a:sx n="67" d="100"/>
          <a:sy n="67" d="100"/>
        </p:scale>
        <p:origin x="184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38280A9-9F85-4CBF-8159-62BEA6E873B3}" type="datetimeFigureOut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D937E1-E10A-4EC6-90D7-5B1985698FD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710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B47FC21F-A0CB-4E16-9DB1-6B60B5FD7FD3}" type="slidenum">
              <a:rPr lang="en-US" altLang="en-US" sz="1200"/>
              <a:pPr algn="r" eaLnBrk="1" hangingPunct="1"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A756625-7F33-4C42-AF0D-AD3B571F5AAF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469F7E-229A-42BB-B15E-F5CF82B20FCD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3D91F10-2184-46F7-8BDA-AE9C7EB66A29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5E78F-0429-4DD0-9642-E21A2A3DB045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A06BE-96A6-4CD1-ADDA-C7A1EDABA33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65376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F0962-0CBA-427D-BFE2-79D8F18AC4A9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52B418-DBF6-446D-9167-C74DB4499CA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64240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C7C26-F330-4744-A2CF-CAC47DAA1CCB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D1FCA0-003E-4D04-BDAD-31529DBA011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769355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57B93-8C9D-4924-820B-CA5D4F773009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F5A534-BCBA-4EEB-A6BD-887E62DFF1EE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221432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436DE-1410-4C35-835A-04EFC1985D76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D57CBE-6538-4E04-A9E3-70B178FC41B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42335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BEECD-9A34-4E6B-8B51-D5E762C45312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D37B28-E44C-406C-A4B2-C1C8264B0D71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2906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40AEE-81D7-47AC-A236-2BFF9A1F3B46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726EBB-66FC-4052-B887-C7F07A99300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08892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70D3B-CC32-43FE-8DA4-905DD1FC30CF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EDCDB-AD94-40F4-82C2-22A851BBF4C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758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40681-AA67-489B-82C5-AF970A6ACA0A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EF2CE7-0CF8-4DCC-9388-402B0B17144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00691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F2A89-0EC3-4695-95C1-2B2938770100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746EB4-F9FD-442E-B0B0-B1F70FC8504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24397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587EC-2CEB-4CEC-A3D7-BF9405AF9ACC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92EE91-A270-44BD-987A-CA32ABE96CE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46445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4DABB-731D-40AF-BD01-5CF966566645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6E588-C1F2-47B7-A8B4-D2A5A081986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31793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819D9-30E7-4B1F-B808-DCC5D208DCF7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2718D0-4A14-443F-9297-EDE3E397EED1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18986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7C8783AE-ABFE-4D78-9378-F108E0065776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AE170CA-37E7-4662-AD61-63A61FE9174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708660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22860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traditional, the paging has been handled by hardware</a:t>
            </a:r>
          </a:p>
          <a:p>
            <a:pPr lvl="1" algn="just">
              <a:lnSpc>
                <a:spcPct val="90000"/>
              </a:lnSpc>
            </a:pP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</a:t>
            </a: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virtual (logical) address </a:t>
            </a: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 </a:t>
            </a: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divided into 2 parts</a:t>
            </a:r>
            <a:endParaRPr lang="de-DE" altLang="en-US" sz="200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>
              <a:lnSpc>
                <a:spcPct val="90000"/>
              </a:lnSpc>
            </a:pPr>
            <a:r>
              <a:rPr lang="de-DE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virtual page (p) </a:t>
            </a:r>
          </a:p>
          <a:p>
            <a:pPr lvl="2" algn="just">
              <a:lnSpc>
                <a:spcPct val="90000"/>
              </a:lnSpc>
            </a:pPr>
            <a:r>
              <a:rPr lang="de-DE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page offset (d)</a:t>
            </a:r>
          </a:p>
          <a:p>
            <a:pPr lvl="1">
              <a:lnSpc>
                <a:spcPct val="90000"/>
              </a:lnSpc>
            </a:pP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</a:t>
            </a: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 used </a:t>
            </a: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indexed</a:t>
            </a: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into</a:t>
            </a: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page table </a:t>
            </a: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that </a:t>
            </a:r>
            <a:b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maps</a:t>
            </a: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page frame (f) in memory</a:t>
            </a:r>
          </a:p>
          <a:p>
            <a:pPr lvl="1">
              <a:lnSpc>
                <a:spcPct val="90000"/>
              </a:lnSpc>
            </a:pP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</a:t>
            </a: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 </a:t>
            </a: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combined</a:t>
            </a: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with d to</a:t>
            </a: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define</a:t>
            </a: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physical </a:t>
            </a:r>
            <a:b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memory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8" descr="03-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371951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Paging – General formula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sz="half" idx="1"/>
          </p:nvPr>
        </p:nvSpPr>
        <p:spPr>
          <a:xfrm>
            <a:off x="3810000" y="1066800"/>
            <a:ext cx="5334000" cy="5791200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Assume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a page size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[p] = virtual address/s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 = virtual address – p x s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a page frame mapping page p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 = f x s + d</a:t>
            </a:r>
          </a:p>
          <a:p>
            <a:pPr lvl="1" algn="just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653" name="Text Box 4"/>
          <p:cNvSpPr txBox="1">
            <a:spLocks noChangeArrowheads="1"/>
          </p:cNvSpPr>
          <p:nvPr/>
        </p:nvSpPr>
        <p:spPr bwMode="auto">
          <a:xfrm>
            <a:off x="685800" y="61722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3-9.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bldLvl="3"/>
      <p:bldP spid="1556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609600" y="0"/>
            <a:ext cx="8229600" cy="990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4294967295"/>
          </p:nvPr>
        </p:nvSpPr>
        <p:spPr>
          <a:xfrm>
            <a:off x="3962400" y="990600"/>
            <a:ext cx="5181600" cy="5867400"/>
          </a:xfrm>
        </p:spPr>
        <p:txBody>
          <a:bodyPr/>
          <a:lstStyle/>
          <a:p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move REG, 0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	 move REG, 8192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0 is sent to the MMU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(virtual page 0, offset 0)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virtual page 0 mapping is page frame 2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physical address 8192 (8K)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(page frames 2, offset 0)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→Memory processes at address 8192</a:t>
            </a:r>
          </a:p>
          <a:p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move REG, 20500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 move REG, 12308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virtual address 20500 (20K)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(virtual page 5, offset 20)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virtual page 5 mapping is page frame 3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physical address 12308 (12K)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(page frame 3, offset 20)</a:t>
            </a:r>
            <a:endParaRPr lang="de-DE" altLang="en-US" sz="200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55653" name="Text Box 4"/>
          <p:cNvSpPr txBox="1">
            <a:spLocks noChangeArrowheads="1"/>
          </p:cNvSpPr>
          <p:nvPr/>
        </p:nvSpPr>
        <p:spPr bwMode="auto">
          <a:xfrm>
            <a:off x="685800" y="61722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3-9.</a:t>
            </a:r>
          </a:p>
        </p:txBody>
      </p:sp>
      <p:pic>
        <p:nvPicPr>
          <p:cNvPr id="13317" name="Picture 8" descr="03-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371951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0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0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</a:p>
        </p:txBody>
      </p:sp>
      <p:sp>
        <p:nvSpPr>
          <p:cNvPr id="14339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 eaLnBrk="1" hangingPunct="1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Only some virtual pages are mapped onto physical memory (e.g 16 pages maps 8 page frames) </a:t>
            </a:r>
          </a:p>
          <a:p>
            <a:pPr lvl="1" algn="just"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space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physical memory</a:t>
            </a:r>
          </a:p>
          <a:p>
            <a:pPr algn="just" eaLnBrk="1" hangingPunct="1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Present/Absent bit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Keeps track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which pages 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physically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pPr algn="just" eaLnBrk="1" hangingPunct="1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fault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trap into the OS because of a reference to an address located in a page not in memory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generated by the MMU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result in a swap between physical memory and disk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referenced page is loaded from disk into memory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trapped instruction is re-executed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</a:p>
        </p:txBody>
      </p:sp>
      <p:pic>
        <p:nvPicPr>
          <p:cNvPr id="1536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458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8" descr="03-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371951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sz="half" idx="1"/>
          </p:nvPr>
        </p:nvSpPr>
        <p:spPr>
          <a:xfrm>
            <a:off x="3810000" y="1066800"/>
            <a:ext cx="5334000" cy="5791200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MOV REG, 32780 (32K)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8</a:t>
            </a:r>
          </a:p>
          <a:p>
            <a:pPr lvl="3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=(virtual page 8, offset 12)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8 is unmapped with any page frame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the page fault is executed</a:t>
            </a:r>
          </a:p>
          <a:p>
            <a:pPr lvl="3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OS decided to evict page frame 1</a:t>
            </a:r>
          </a:p>
          <a:p>
            <a:pPr lvl="3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OS load page 8 at page frame 1 and make to changes to the MMU map</a:t>
            </a:r>
          </a:p>
          <a:p>
            <a:pPr lvl="3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OS re-executed the instruction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8 mapping is page frame 1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 4108 (4K)</a:t>
            </a:r>
          </a:p>
          <a:p>
            <a:pPr lvl="3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(page frame 1, offset 12)</a:t>
            </a:r>
          </a:p>
        </p:txBody>
      </p:sp>
      <p:sp>
        <p:nvSpPr>
          <p:cNvPr id="155653" name="Text Box 4"/>
          <p:cNvSpPr txBox="1">
            <a:spLocks noChangeArrowheads="1"/>
          </p:cNvSpPr>
          <p:nvPr/>
        </p:nvSpPr>
        <p:spPr bwMode="auto">
          <a:xfrm>
            <a:off x="685800" y="61722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3-9.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bldLvl="3"/>
      <p:bldP spid="1556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Page Tables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sz="half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mapping of virtual addresses onto physical addresses can be summarized as following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page number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high-order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bits) 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low-order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bits)</a:t>
            </a:r>
          </a:p>
          <a:p>
            <a:pPr lvl="1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address and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4KB page size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4 bit for 16 pages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12 bit offset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(0 to 4095)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page number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as 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table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for that virtual page</a:t>
            </a:r>
          </a:p>
          <a:p>
            <a:pPr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table entry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frame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number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frame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number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attached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high-order end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replacing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page number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form a physical address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the function with page number is argument and the page frame as result</a:t>
            </a:r>
          </a:p>
          <a:p>
            <a:pPr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needs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own page table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0" descr="03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482725"/>
            <a:ext cx="5257800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762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Page Tables</a:t>
            </a:r>
          </a:p>
        </p:txBody>
      </p:sp>
      <p:sp>
        <p:nvSpPr>
          <p:cNvPr id="18436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of a Page table entry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32 bits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a common size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frame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number field 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Present/absent bit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1: the entry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can be used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0: the entry belongs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is not currently in memory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Protection bits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(sophisticated with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 bits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reading, writing, executing of page)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1: read only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0: read/write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bits (keep track of page usage)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a page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a page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referenced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Cached disable bit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caching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disable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for the page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781800" y="27432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3-11.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Page Tables – Example 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sz="half" idx="1"/>
          </p:nvPr>
        </p:nvSpPr>
        <p:spPr>
          <a:xfrm>
            <a:off x="4114800" y="1066800"/>
            <a:ext cx="5029200" cy="57912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using page size is a power of 2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16 bit virtual address is split into a 4 bit page numbers (16 page) and 12 bit offset (4096 byte address)</a:t>
            </a:r>
          </a:p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MOV REG, 8196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8196 in binary 0010000000000100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0010 = page number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000000000100 = offset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=(virtual page 2, offset 4)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 24580 (24K)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(page frame 6, offset 4)</a:t>
            </a:r>
          </a:p>
        </p:txBody>
      </p:sp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914400" y="60960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3-10.</a:t>
            </a:r>
          </a:p>
        </p:txBody>
      </p:sp>
      <p:pic>
        <p:nvPicPr>
          <p:cNvPr id="19461" name="Picture 9" descr="03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413385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Page Tables – Example 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Suppose a virtual address space of 2</a:t>
            </a:r>
            <a:r>
              <a:rPr lang="en-US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words and the page size is 2</a:t>
            </a:r>
            <a:r>
              <a:rPr lang="en-US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words. If the virtual address is 1234567 in Hexadecimal,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what would be the page number in Hexadecimal?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0x1234567 =  19.088.743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 4096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→ 19.088.743 / 4096 = 4660 = 0x1234</a:t>
            </a:r>
          </a:p>
          <a:p>
            <a:pPr lvl="1" algn="just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the different types of memory are used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track memory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areas of main memory to processes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swapping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main memory and disk 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program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OS, only one process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register is used to protection between OS and process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slow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program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OS, many processes locate in memory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 into fixed size block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fragmentations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programs both reference absolute physical memory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static relocation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Speeding up Paging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Paging issues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mapping from virtual address to physical address must be fast</a:t>
            </a:r>
          </a:p>
          <a:p>
            <a:pPr lvl="2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Avoid bottleneck</a:t>
            </a:r>
          </a:p>
          <a:p>
            <a:pPr lvl="2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an instruction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takes 1 nsec,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table lookup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must be done in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under 0.2 nsec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the virtual address space is large, the page table will be large</a:t>
            </a:r>
          </a:p>
          <a:p>
            <a:pPr lvl="2" algn="just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32 bit virtual address, 4 KB page sizes → 1 million pages (entries)</a:t>
            </a:r>
          </a:p>
          <a:p>
            <a:pPr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Simplest design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Have a single page table consisting of 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array of fast registers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with one entry for each virtual page, indexed by virtual page number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Page table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from memory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 registers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(at starting up)</a:t>
            </a:r>
          </a:p>
          <a:p>
            <a:pPr lvl="1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 more memory references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needed (when processing)</a:t>
            </a:r>
          </a:p>
          <a:p>
            <a:pPr lvl="1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 no memory</a:t>
            </a:r>
          </a:p>
          <a:p>
            <a:pPr lvl="1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2" algn="just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expensive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(load entire table for each process)</a:t>
            </a:r>
          </a:p>
          <a:p>
            <a:pPr lvl="2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small page table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Speeding up Paging – Example </a:t>
            </a:r>
          </a:p>
        </p:txBody>
      </p:sp>
      <p:sp>
        <p:nvSpPr>
          <p:cNvPr id="4505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64 pages and the page size is 2048 words, what is the length of logical address?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64 pages = 2</a:t>
            </a:r>
            <a:r>
              <a:rPr lang="en-US" alt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→ 6 bits is used to manage number of page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2048 words = 2</a:t>
            </a:r>
            <a:r>
              <a:rPr lang="en-US" alt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→ 11 bits used to manage page size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17 bits are a result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128K pages and the page size is 32 K words, what is the length of logical address?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128K pages = 2</a:t>
            </a:r>
            <a:r>
              <a:rPr lang="en-US" alt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→ 17 bits is used to manage number of page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32K words = 32.768 words = 2</a:t>
            </a:r>
            <a:r>
              <a:rPr lang="en-US" alt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→ 15 bits used to manage page size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32 bits are a result</a:t>
            </a:r>
          </a:p>
          <a:p>
            <a:pPr lvl="1" algn="just"/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Speeding up Paging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3352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Single Register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table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entirely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single register points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page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may be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located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 PCB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must be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reloaded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 allows the virtual to physical map to be changed at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context switch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reloading one register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Context switch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(reloaded one register)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more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for reading page table entries (slow)</a:t>
            </a:r>
          </a:p>
        </p:txBody>
      </p:sp>
      <p:pic>
        <p:nvPicPr>
          <p:cNvPr id="235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114800"/>
            <a:ext cx="5257800" cy="266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Lookaside Buffers (TLB)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CPU makes a memory access using a virtual address. It requires an address translation to a real address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page table which is itself in memory i.e. every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access requires two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more if 2 level table) real accesses</a:t>
            </a:r>
          </a:p>
          <a:p>
            <a:pPr lvl="1" algn="just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the page tables in memory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drastically the performance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large number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small number of pages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using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TLB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associative memory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fast hardware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mapping virtual addresses to physical addresses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 going through the page table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device is usually inside in MMU and consists of a small number of entries (usually less than 64)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 maps only a small number of virtual pages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TLB entry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information about one page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(valid bit (that presents the page in use or not use), page number, modified bit, protection bit, page frame)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fields have a one-to-one correspondence with the fields in page table, except for the page number, which is not need in the page table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TLB can be also implemented in software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Lookaside Buffers (TLB)</a:t>
            </a:r>
          </a:p>
        </p:txBody>
      </p:sp>
      <p:pic>
        <p:nvPicPr>
          <p:cNvPr id="25603" name="Picture 4" descr="03-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9248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3962400" y="57912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3-12.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Lookaside Buffers (TLB)</a:t>
            </a:r>
          </a:p>
        </p:txBody>
      </p:sp>
      <p:sp>
        <p:nvSpPr>
          <p:cNvPr id="26627" name="Rectangle 3"/>
          <p:cNvSpPr>
            <a:spLocks/>
          </p:cNvSpPr>
          <p:nvPr/>
        </p:nvSpPr>
        <p:spPr bwMode="auto">
          <a:xfrm>
            <a:off x="228600" y="1066800"/>
            <a:ext cx="8915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How to the TLB do </a:t>
            </a:r>
          </a:p>
        </p:txBody>
      </p:sp>
      <p:pic>
        <p:nvPicPr>
          <p:cNvPr id="2662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1552575"/>
            <a:ext cx="6904037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Lookaside Buffers (TLB)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How to the TLB do (cont)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When the virtual address is presented in MMU for translation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hardware search entire TLB to find if the entry is matched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so,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the access does not violate the protection, the page frame is taken without going to the page table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the protection fault can occur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MMU detects the miss and does an ordinary page table lookup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MMU evicts one of the entries from the TLB and replaces it with the page table just looked up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After the page frame is defined, the physical memory can be accessed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575175"/>
            <a:ext cx="526732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2"/>
          <p:cNvSpPr>
            <a:spLocks noGrp="1"/>
          </p:cNvSpPr>
          <p:nvPr>
            <p:ph type="title" idx="4294967295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Page Tables</a:t>
            </a:r>
          </a:p>
        </p:txBody>
      </p:sp>
      <p:sp>
        <p:nvSpPr>
          <p:cNvPr id="28676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3581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Most modern computer support a large logical address (2</a:t>
            </a:r>
            <a:r>
              <a:rPr lang="en-US" altLang="en-US" sz="20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32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2</a:t>
            </a:r>
            <a:r>
              <a:rPr lang="en-US" altLang="en-US" sz="20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table become excessive large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and the developer would not want to allocate it in memory at a/ all time</a:t>
            </a:r>
          </a:p>
          <a:p>
            <a:pPr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lvl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table into smaller pieces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multilevel Page tables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used</a:t>
            </a:r>
          </a:p>
          <a:p>
            <a:pPr lvl="2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To avoid keeping all the page tables in memory all the time</a:t>
            </a:r>
          </a:p>
          <a:p>
            <a:pPr lvl="2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main idea is “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Paging the page table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lvl="2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virtual address is divided two part: 20 bit page number, and 12 bit offset</a:t>
            </a:r>
          </a:p>
          <a:p>
            <a:pPr lvl="2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Since the page table is paged again, the page number is divided two into: 10 bit page number (PT1), and 10 bit offset (PT2)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>
          <a:xfrm>
            <a:off x="762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Page Tables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5029200" y="1066800"/>
            <a:ext cx="4114800" cy="5791200"/>
          </a:xfrm>
        </p:spPr>
        <p:txBody>
          <a:bodyPr/>
          <a:lstStyle/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32 bit virtual addresses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 bits – PT1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 bits – PT2 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12 bits – offset 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Page size = 4KB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No. of pages = 2</a:t>
            </a:r>
            <a:r>
              <a:rPr lang="en-US" altLang="en-US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Top-level page table – 1024 entries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 entry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4MB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Second-level page table – 1024 entries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 entry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4KB</a:t>
            </a:r>
          </a:p>
        </p:txBody>
      </p:sp>
      <p:pic>
        <p:nvPicPr>
          <p:cNvPr id="29700" name="Picture 4" descr="03-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1066800"/>
            <a:ext cx="497522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762000" y="57150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3-13.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Page Tables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28600" y="1066800"/>
            <a:ext cx="8915400" cy="2819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does it work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First, the MMU extracts the PT1 field and uses this value as an index into the top level page table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entry located by indexing into the top-level page table yields the address or page frame number of a second-level page table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PT2 field is used as an index into the selected second-level page table to find the page frame number for the page itself</a:t>
            </a:r>
          </a:p>
          <a:p>
            <a:pPr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32 bit virtual address 0x00403004 (=4.206.596), 12.292 bytes data</a:t>
            </a:r>
          </a:p>
          <a:p>
            <a:pPr lvl="2">
              <a:lnSpc>
                <a:spcPct val="80000"/>
              </a:lnSpc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0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3800"/>
            <a:ext cx="82296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3"/>
          <p:cNvSpPr>
            <a:spLocks/>
          </p:cNvSpPr>
          <p:nvPr/>
        </p:nvSpPr>
        <p:spPr bwMode="auto">
          <a:xfrm>
            <a:off x="228600" y="4343400"/>
            <a:ext cx="8915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PT1=1 → 4M:8M (=4.194.304 bytes) 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PT2=3 → 12KB:16KB(=12.288 byte : 16383 bytes)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virtual address is (4.194.304+12.288 = 4.206.592 to 4.210.687) and Offset = 4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→The page frame PT1 = 1, The page frame of PT2 = 0, thus the physical address is 4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the page is not in memory, causing a page fault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the page is in memory, the page frame number taken from the second level page table combined with the offset to construct the physical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3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processes locate in memory (both primary and secondary)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and Limit Registers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processes locate in memory and protection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address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process in memory,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process, the process owns private address space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fragmentation (Defragment)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Swapping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processes with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processes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 in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processes locate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HDD – swap file area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 out/ in operator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fragmentation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can not grow in memory and the swap area on the disk is full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data segment upward, stack  segment downward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Inverted Page Table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bit computer, with 4KB pages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→2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52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page table entries, with 8 bytes/entry →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over 30 million GB per page table (very large)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inverted page table for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large address space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one entry in table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page frame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real memory (vs. each one entry per page of virtual address space in page table)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entry contains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pair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(process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virtual page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located in page frame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process (n) references the virtual address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virtual address is decoupled two parts (virtual page p, offset)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hardware search entire the inverted page table for the entry (n, p)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entry is found, the entry position is the page frame. Then, the physical memory is generated by adding the first address of  detected page frame combined with the offset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the page fault occurs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Inverted Page Table</a:t>
            </a:r>
          </a:p>
        </p:txBody>
      </p:sp>
      <p:pic>
        <p:nvPicPr>
          <p:cNvPr id="3277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8392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Inverted Page Table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28600" y="1066800"/>
            <a:ext cx="8915400" cy="3429000"/>
          </a:xfrm>
        </p:spPr>
        <p:txBody>
          <a:bodyPr/>
          <a:lstStyle/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64bit virtual addresses, a 4KB page, 1GB RAM, an inverted table only required 262,144 entries (saving vast amount of space)</a:t>
            </a: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virtual-to-physical translation becomes much harder and slower </a:t>
            </a:r>
          </a:p>
          <a:p>
            <a:pPr lvl="1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Searching the entire table at every memory reference</a:t>
            </a: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Practically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use of TLB and hash tables (searching in software)</a:t>
            </a:r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778250"/>
            <a:ext cx="5334000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replacement Algorithms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Bitmaps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memory divides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units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with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same size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corresponding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in the bitmap (0: free, 1: occupied)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Disadvantages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Slow when searching the bitmap to find a run of k consecutive 0 bits in the map (small)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Internal fragment (large size)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Linked Lists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(P)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memory (H)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Allocating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algorithms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First, Next, Best, Worst, Quick Fit</a:t>
            </a:r>
            <a:endParaRPr lang="de-DE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Software/ Process sizes larger than memory</a:t>
            </a:r>
            <a:endParaRPr lang="de-DE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de-DE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Overlays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 splits program to many overlays 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de-D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developer‘s knowledge is important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Objectives…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60198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Definitions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Terminologies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MMU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Page Tables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Speeding up Paging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TLBs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Multilevel page tables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Inverted Page tables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839200" cy="57912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program has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own address space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broken up into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chunks called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contiguous range of addresses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mapped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onto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all pages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have to be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 physical memory to run program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 references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part of its address space that is in physical memory,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necessary mapping on the fly (runtime)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part of its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that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in physical memory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alerted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go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get the missing piece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r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e-execute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failed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fault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base and limit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register idea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having separate relocation onto physical memory and data segments, the entire address space can be mapped onto physical memory in fairly small units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Terminologies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separation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memory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memory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This separation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 extremely large virtual memory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provided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for developers when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smaller physical memory is available (→developer concentrates solving the problem domain)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(logical)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addresses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Program memory addresses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space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All the (virtual) addresses a program can generate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given by the number of bytes used to specify an address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Physical (real) addresses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Addresses in main memory (on memory bus)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Unit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(MMU)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mapping unit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from virtual addresses into physical addresses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066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Unit (MMU)</a:t>
            </a: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62484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3-8.</a:t>
            </a:r>
          </a:p>
        </p:txBody>
      </p:sp>
      <p:pic>
        <p:nvPicPr>
          <p:cNvPr id="9220" name="Picture 8" descr="03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7620000" cy="491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sz="half" idx="1"/>
          </p:nvPr>
        </p:nvSpPr>
        <p:spPr>
          <a:xfrm>
            <a:off x="0" y="1219200"/>
            <a:ext cx="5257800" cy="5638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space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fixed-size units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b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AddressSpaceSize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PageSize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size corresponding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memory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frames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frames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b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PhysicalMemSize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PageFrames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 and frames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same size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PageSize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typically be a value between 512 bytes and 64KB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Transfers between RAM and disk are in units of a page</a:t>
            </a:r>
          </a:p>
        </p:txBody>
      </p:sp>
      <p:sp>
        <p:nvSpPr>
          <p:cNvPr id="155653" name="Text Box 4"/>
          <p:cNvSpPr txBox="1">
            <a:spLocks noChangeArrowheads="1"/>
          </p:cNvSpPr>
          <p:nvPr/>
        </p:nvSpPr>
        <p:spPr bwMode="auto">
          <a:xfrm>
            <a:off x="6400800" y="63246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3-9.</a:t>
            </a:r>
          </a:p>
        </p:txBody>
      </p:sp>
      <p:pic>
        <p:nvPicPr>
          <p:cNvPr id="10245" name="Picture 8" descr="03-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488" y="1143000"/>
            <a:ext cx="3719512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5998</TotalTime>
  <Words>2538</Words>
  <Application>Microsoft Office PowerPoint</Application>
  <PresentationFormat>On-screen Show (4:3)</PresentationFormat>
  <Paragraphs>321</Paragraphs>
  <Slides>34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Symbol</vt:lpstr>
      <vt:lpstr>Times New Roman</vt:lpstr>
      <vt:lpstr>Wingdings</vt:lpstr>
      <vt:lpstr>Office Theme</vt:lpstr>
      <vt:lpstr>Memory Management   Virtual Memory</vt:lpstr>
      <vt:lpstr>Review</vt:lpstr>
      <vt:lpstr>Review</vt:lpstr>
      <vt:lpstr>Review</vt:lpstr>
      <vt:lpstr>Objectives…</vt:lpstr>
      <vt:lpstr>Virtual Memory Definitions</vt:lpstr>
      <vt:lpstr>Virtual Memory Terminologies</vt:lpstr>
      <vt:lpstr>Virtual Memory Memory Management Unit (MMU)</vt:lpstr>
      <vt:lpstr>Virtual Memory Paging </vt:lpstr>
      <vt:lpstr>Virtual Memory Paging</vt:lpstr>
      <vt:lpstr>Virtual Memory Paging – General formula</vt:lpstr>
      <vt:lpstr>Virtual Memory Paging</vt:lpstr>
      <vt:lpstr>Virtual Memory Paging</vt:lpstr>
      <vt:lpstr>Virtual Memory Paging</vt:lpstr>
      <vt:lpstr>Virtual Memory Paging</vt:lpstr>
      <vt:lpstr>Virtual Memory Page Tables</vt:lpstr>
      <vt:lpstr>Virtual Memory Page Tables</vt:lpstr>
      <vt:lpstr>Virtual Memory Page Tables – Example </vt:lpstr>
      <vt:lpstr>Virtual Memory Page Tables – Example </vt:lpstr>
      <vt:lpstr>Virtual Memory Speeding up Paging</vt:lpstr>
      <vt:lpstr>Virtual Memory Speeding up Paging – Example </vt:lpstr>
      <vt:lpstr>Virtual Memory Speeding up Paging</vt:lpstr>
      <vt:lpstr>Virtual Memory Translation Lookaside Buffers (TLB)</vt:lpstr>
      <vt:lpstr>Virtual Memory Translation Lookaside Buffers (TLB)</vt:lpstr>
      <vt:lpstr>Virtual Memory Translation Lookaside Buffers (TLB)</vt:lpstr>
      <vt:lpstr>Virtual Memory Translation Lookaside Buffers (TLB)</vt:lpstr>
      <vt:lpstr>Virtual Memory Multilevel Page Tables</vt:lpstr>
      <vt:lpstr>Virtual Memory Multilevel Page Tables</vt:lpstr>
      <vt:lpstr>Virtual Memory Multilevel Page Tables</vt:lpstr>
      <vt:lpstr>Virtual Memory Inverted Page Table</vt:lpstr>
      <vt:lpstr>Virtual Memory Inverted Page Table</vt:lpstr>
      <vt:lpstr>Virtual Memory Inverted Page Table</vt:lpstr>
      <vt:lpstr>Summary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Kieu Trong Khanh</cp:lastModifiedBy>
  <cp:revision>2110</cp:revision>
  <dcterms:created xsi:type="dcterms:W3CDTF">2007-08-21T04:43:22Z</dcterms:created>
  <dcterms:modified xsi:type="dcterms:W3CDTF">2018-01-05T22:36:21Z</dcterms:modified>
</cp:coreProperties>
</file>