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5"/>
  </p:notesMasterIdLst>
  <p:sldIdLst>
    <p:sldId id="256" r:id="rId2"/>
    <p:sldId id="469" r:id="rId3"/>
    <p:sldId id="470" r:id="rId4"/>
    <p:sldId id="414" r:id="rId5"/>
    <p:sldId id="439" r:id="rId6"/>
    <p:sldId id="440" r:id="rId7"/>
    <p:sldId id="441" r:id="rId8"/>
    <p:sldId id="442" r:id="rId9"/>
    <p:sldId id="443" r:id="rId10"/>
    <p:sldId id="444" r:id="rId11"/>
    <p:sldId id="468" r:id="rId12"/>
    <p:sldId id="445" r:id="rId13"/>
    <p:sldId id="446" r:id="rId14"/>
    <p:sldId id="471" r:id="rId15"/>
    <p:sldId id="463" r:id="rId16"/>
    <p:sldId id="472" r:id="rId17"/>
    <p:sldId id="447" r:id="rId18"/>
    <p:sldId id="448" r:id="rId19"/>
    <p:sldId id="449" r:id="rId20"/>
    <p:sldId id="450" r:id="rId21"/>
    <p:sldId id="473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394" r:id="rId33"/>
    <p:sldId id="46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0" autoAdjust="0"/>
    <p:restoredTop sz="94280" autoAdjust="0"/>
  </p:normalViewPr>
  <p:slideViewPr>
    <p:cSldViewPr>
      <p:cViewPr varScale="1">
        <p:scale>
          <a:sx n="72" d="100"/>
          <a:sy n="72" d="100"/>
        </p:scale>
        <p:origin x="16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3ACE6E-E1BC-4910-BAA7-4D697A18B663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D8380E-6132-4EFE-B435-9DFBAC4F7E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6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94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01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BC1-8BF0-4B23-BB4C-62224A9C03A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079DF-A9E7-4F64-BDE2-C3936A2184D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418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E92F6-B0BE-49D1-A145-8EA23D4C03D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75AF1-3E51-4DB6-ABB1-28649833E18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3416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29E5C-0232-4515-9988-452D1C99BDF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4ED5-432F-4365-9A3C-9B1A15DC75E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2212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9235C-A4DD-418F-9DE4-30424743CA7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BADEA-13E0-498C-9343-831441B598B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098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53CB7-FABE-409C-9206-0095EE60035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17ECD-634B-4719-A955-8602C719D56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73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74C9E-799C-4164-AD7D-22A2420A8F7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4D73F-314D-46FD-8DED-AF0E543FFF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926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2047-675D-479F-BBFD-0D2D3E49945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3A877-2D68-477C-BB4D-CFAF2F492AE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14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0B24D-870F-4864-A9A2-1179A614F23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0FA5C-2159-475B-AA5C-85D07EC5B1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326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FB3A-8546-476D-8F9D-5D3C8CAE8DC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9929C-5936-457D-BA95-3F609D2CE48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475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8521-DCA2-4280-BA3E-20E36072609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0A75F-3F93-45FE-95B6-09875959817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321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67A4-10E0-4B16-B3C5-37983310ECD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65510-8086-40BB-922F-6F466C0CA6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187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7E0A-DF87-4F00-A1FC-7552A24B3A6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CDEB9-2CAC-4AB1-AEEB-9DCD2AEEDF7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636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C0D05-1939-4935-A2CA-C2D548FA563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8994F-6643-4D85-83E3-D6EE4AF604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52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8D67015-D367-42A2-9A02-8F9C8644FB6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7B6CC45-10C7-4766-9175-F097DF1E132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Optimization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Recover data from disaster or from accidentally errors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Making a backup takes a long time and occupies a large mount of space, so doing efficiently and conveniently is important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specific directories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what was modified from the last backup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make recovery complicated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disk, writes all the disk blocks onto the output tap in order, and stops when it has copied the last one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value in backing up unused disk blocks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bad block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simplicity, great speed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inability to skip selected directories, make incremental dumps, and restore individual files upon request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1066800"/>
            <a:ext cx="57054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7800" y="6172200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one 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specified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and directories found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that have changed since some given base date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 all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(even unmodified ones)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5162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7620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them,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out later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crashes before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modified blocks have been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left in an inconsistent state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some of the blocks that have not been written out are i-node blocks, directory block, or block containing the free list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utility program 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consistency in booting 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a crash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scandisk, fsck – fix sick file system)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kinds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consistency: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builds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table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each block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(set 0)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keep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many time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 in a file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record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often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present in the free list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reads all the i-nodes using a raw device, which ignores the file structure and just returns all the disk blocks starting at 0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each block is read, its counter in first table is incremented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examines the free list to find all the block that are not uses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occurrence of a block in the free list results in its counter in the 2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table increased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562600" y="2819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838200" y="5546725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checker adds the missing block to the free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  <p:bldP spid="60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88" y="968374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705600" y="2576215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914400" y="2974247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checker adds the missing block to the free list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18" y="3902934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133600" y="5334000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0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876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2286000" y="2819400"/>
            <a:ext cx="6248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Duplicate in free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rebuild the free list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43" y="393065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048000" y="5349875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62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48006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838200" y="2743200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if the file is removed, both same block is free at the same time and the free is update to 2 as figure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allocate the free block and copy one of file blocks to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7" y="4038600"/>
            <a:ext cx="5610225" cy="16859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048000" y="5294364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048000" y="5294365"/>
            <a:ext cx="3048000" cy="1133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directory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uses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counters per files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counts start at 1 when a file is created and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link is made to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Traverse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tree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in every directory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checker is all done, it has a list, indexed by i-node number, telling how many directories contain each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numbers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counts stored in the i-node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counts will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higher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will not be removed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serious errors and cause waste space)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i-node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correct value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lower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directory entries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present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(disaster and all blocks is release when the file is removed → the one of directories points to an unused i-node)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 the link count in i-node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number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directory entries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much slower than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seek to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desired sector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arrive under the read head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various optimizations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logically belong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disk 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being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 in memory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all read request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the needed block is in the 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it is,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 without disk 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coping to wherever it is needed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quickly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block has to be loaded into a full cache, the usual page replacement algorithms is applied (LRU is best)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42672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the file system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blocks 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blocks, indirect block, directory blocks, full data blocks, and partially full data blocks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that will probably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needed again soon go on the 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the rear of the LRU list, so their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 will be reused quickly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might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partly full block that is being written,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end of the 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stay around for a long time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 is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modified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immediately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crash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436" name="Picture 4" descr="0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4625"/>
            <a:ext cx="4419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1722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  <p:extLst>
      <p:ext uri="{BB962C8B-B14F-4D97-AF65-F5344CB8AC3E}">
        <p14:creationId xmlns:p14="http://schemas.microsoft.com/office/powerpoint/2010/main" val="163450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Disk Arm Motion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Put blocks that are likely to be accessed in sequence close to each other, preferably in the same cylinder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disk storage not in blocks,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groups of consecutive blocks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allocating 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blocks in a file in the same cylinder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(rotational positioning)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in the middle of the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at the start, thus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average seek between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and the first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a factor of two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into cylinder groups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free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list. When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i-node can be chose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 is made to find 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group as the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none is available, then a block in a near by cylinder group is used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21507" name="Picture 4" descr="04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35342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2766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badly fragmented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over the place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giving poor performance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new file is created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moving files around o make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 all of the free space in one or more large 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 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Simple because they were designed for write once media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They have no provision for keeping tracking of free blocks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concentric cylinders instead of a single continuous spiral containing the bits in a linear sequence. The bits along the spiral are divided into logical blocks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CD-R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add files after the initial burning, but these are simply appended to the end of the CD-R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free space is in one contiguous chunk at the end of the CD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Files are never removed (although directory can be updated to hide existing files)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ISO 9960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International Standard in 1998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Make every CD-ROM readable on every computer, independent of the byte ordering used and independent of the OS used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UNIX community began working on an extension to make it possible to represent UNIX file systems on a CD-ROM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the System use field in order to make Rock Ridge CD-ROMs readable on any computer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Any system not aware of the Rock Ridge extensions just ignores them and sees a normal CD-ROM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 fields: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PX - POSIX attributes.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PN - Major and minor device numbers.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 - Symbolic link.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NM - Alternative name.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 - Child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 - Parent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 - Relocation.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TF - Time stamps.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invented by Microsoft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Were designed to allow Windows file systems to be copied to CD-ROM and then restored, in precisely the same way that Rock Ridge was designed for UNIX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 fields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Long file names.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Unicode character set.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nesting deeper than eight levels.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names with extensions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read a file, MS-DOS must first make an open system call to specifies a path that is looked up component to component until the final directory is located and read into memory. It is then searched for the file to be opened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a fixed-size 32 byte directory entry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(8 + 3) characters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file size as a 32 bit number (can be large as 2GB)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file blocks via a FAT in main memory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8" name="Picture 4" descr="04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847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4-32.</a:t>
            </a:r>
          </a:p>
        </p:txBody>
      </p:sp>
      <p:pic>
        <p:nvPicPr>
          <p:cNvPr id="27652" name="Picture 6" descr="04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001000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Form of a tree starting at the root directory, with the addition of links, forming a directed acyclic graph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are up to 14 characters and can contain any ASCII character except and NULL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UNIX directory entry contains one entry for each file in that directory including file name (14 bytes) and the number of i-node (2 bytes). 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is extremely simple because it uses the i-node that can contain some attributes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6" descr="04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05400"/>
            <a:ext cx="370998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4-34.</a:t>
            </a:r>
          </a:p>
        </p:txBody>
      </p:sp>
      <p:pic>
        <p:nvPicPr>
          <p:cNvPr id="29700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Hardware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Stable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MS-DOS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UNIX V7 File Systems</a:t>
            </a:r>
          </a:p>
          <a:p>
            <a:pPr lvl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0"/>
            <a:ext cx="74676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size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blocks of bytes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adjacent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large the block should be?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efficiently read, but waste of HDD space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good use of HDD space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Span multiple blocks 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disk accesses to read a file (reduce performance – waste time)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compromise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chosen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space utilization are inherently in conflict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Median size better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mean size (~2KB)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Just read (1KB), just written (2.3 KB), and read and written (4.2KB)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Free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to keep track of free blocks?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disk blocks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holding as many free disk block numbers as will fit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disk with n blocks requires a bitmap with n bits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Free blocks are represented by 1s in the map, allocated blocks by 0s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bitmap requires less space than linked list model. However, the disk is full, the linked list require fewer blocks than the bitmap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free blocks tend to come in long runs of consecutive blocks, the free list system can be modified to keep track of runs of blocks than single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basic empty disk represented by two number: address of first free block, count of free block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disk becomes fragmented, keeping track of runs is less efficient than keeping track of individual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819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hogging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too much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multi-user OS often provide a mechanism for enforcing disk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allotment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makes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exceed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their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do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 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Among the attributes is an entry telling who the owner is.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increases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file’s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charged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table 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record for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even if the file was opened by someone else. It is an extract from a quota file on disk for users whose files are currently open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back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entry is made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 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it, to make it easy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various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time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blocks charged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made against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 hard and soft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examines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soft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either numbers of files or number of disks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10244" name="Picture 5" descr="04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9437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2936</Words>
  <Application>Microsoft Office PowerPoint</Application>
  <PresentationFormat>On-screen Show (4:3)</PresentationFormat>
  <Paragraphs>254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File System   File System Management  and Optimization Example File Systems </vt:lpstr>
      <vt:lpstr>Review</vt:lpstr>
      <vt:lpstr>Review</vt:lpstr>
      <vt:lpstr>Objectives…</vt:lpstr>
      <vt:lpstr>File System Management &amp; Optimization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Example File Systems  CD-ROM File Systems</vt:lpstr>
      <vt:lpstr>Example File Systems  CD-ROM File Systems</vt:lpstr>
      <vt:lpstr>Example File Systems  CD-ROM File Systems</vt:lpstr>
      <vt:lpstr>Example File Systems  MS-DOS File System</vt:lpstr>
      <vt:lpstr>Example File Systems  MS-DOS File System</vt:lpstr>
      <vt:lpstr>Example File Systems  UNIX V7 File System</vt:lpstr>
      <vt:lpstr>Example File Systems  UNIX V7 File System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1968</cp:revision>
  <dcterms:created xsi:type="dcterms:W3CDTF">2007-08-21T04:43:22Z</dcterms:created>
  <dcterms:modified xsi:type="dcterms:W3CDTF">2018-01-05T22:38:50Z</dcterms:modified>
</cp:coreProperties>
</file>