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sldIdLst>
    <p:sldId id="256" r:id="rId2"/>
    <p:sldId id="479" r:id="rId3"/>
    <p:sldId id="359" r:id="rId4"/>
    <p:sldId id="401" r:id="rId5"/>
    <p:sldId id="375" r:id="rId6"/>
    <p:sldId id="415" r:id="rId7"/>
    <p:sldId id="416" r:id="rId8"/>
    <p:sldId id="417" r:id="rId9"/>
    <p:sldId id="470" r:id="rId10"/>
    <p:sldId id="427" r:id="rId11"/>
    <p:sldId id="418" r:id="rId12"/>
    <p:sldId id="421" r:id="rId13"/>
    <p:sldId id="419" r:id="rId14"/>
    <p:sldId id="377" r:id="rId15"/>
    <p:sldId id="382" r:id="rId16"/>
    <p:sldId id="461" r:id="rId17"/>
    <p:sldId id="468" r:id="rId18"/>
    <p:sldId id="379" r:id="rId19"/>
    <p:sldId id="469" r:id="rId20"/>
    <p:sldId id="402" r:id="rId21"/>
    <p:sldId id="403" r:id="rId22"/>
    <p:sldId id="420" r:id="rId23"/>
    <p:sldId id="405" r:id="rId24"/>
    <p:sldId id="428" r:id="rId25"/>
    <p:sldId id="423" r:id="rId26"/>
    <p:sldId id="394" r:id="rId27"/>
    <p:sldId id="4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 autoAdjust="0"/>
    <p:restoredTop sz="94280" autoAdjust="0"/>
  </p:normalViewPr>
  <p:slideViewPr>
    <p:cSldViewPr>
      <p:cViewPr varScale="1">
        <p:scale>
          <a:sx n="68" d="100"/>
          <a:sy n="68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9C60A9-9F57-4DCE-81DA-470276A31BD0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67F7DC-F094-4777-A601-88A57B8098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5080-7399-4623-8C12-CF7D4C8432A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787FF-1065-4880-91F8-3166D9F421B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422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D773-38DE-4141-809B-521DB2D0143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A3A26-D36D-4BD6-8B6E-6717B8CF2E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149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66B1-3AD6-445A-BB11-93FD8A365B9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9FBD1-50DF-44D3-84C2-94E3013B961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539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35A8F-9D98-400B-A15E-DACEC8EF9D5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2ACFE-58C7-42F8-B60B-60AF3B44D0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3132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81CA-3A16-4728-8FD5-E9B3278F83F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3C9B-3470-4F98-A7DB-5DCD54BD18B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249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DC7A9-D4BE-4E9B-AA6A-3D453F49AC6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ECD8-DE0A-4184-AC30-F721CEBD6E6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69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66FA-0D9E-4C22-8278-B64690AD15A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20169-4461-4DBD-93CA-1056182FD5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369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8F227-3915-432B-9207-3DBD0B07188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E18E-B909-484D-BC61-3B98FAC672E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8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F8956-36C3-4F97-9225-2828077896B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76B5D-18E5-48E0-B2EF-1236006DB9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ACE7C-8B78-4DCF-9538-177562010B7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6DF-E573-47F2-9C4A-6720800604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22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91B3-FF1C-4EED-AFAC-252A9A5E8FD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EE960-88D9-441B-AFDB-D241E833020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001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502B-655B-443E-AAF8-2921D2E5DAE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50236-1B44-490E-9448-FFCBE17B8E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20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67B3-ADC7-4ED0-9584-0DDED6DC1E1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110E4-0683-47FE-A4D6-598AA5AC07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899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389DCF09-E829-4CEC-B3A5-51BA1CDA5CB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9398AD4-36C5-4B92-BE15-B40A16B4CC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 – Example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173038" indent="-173038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if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software 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interrupt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complete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 already been saved by interrupt hardware.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context for the interrupt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procedure. (setting up TLB, MMU and page table)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the interrupt service procedure.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 controller. If there is no centralized interrupt controller, reenable interrupts.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the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where they were saved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process table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Run the interrupt service procedure. It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extracts information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controller’s register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run next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the interrupt has caused some high priority process that was blocked to become ready, it may be chosen to run now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the MMU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context for the process to run next.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TLB setup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also be needed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new process’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its PSW.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new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device-specific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I/O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device’s manufacturer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device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Normally handles one device type, or at most, one class of closely 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technical restriction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device driver control multiple unrelated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outsiders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 in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below the rest of OS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OS classify drivers into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common categories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supporting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block drivers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standard interface supporting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character 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often need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kernel (calls to certain kernel procedures are permit)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3429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5-12.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 of device-independent software is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functions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all devices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to the user-level software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device-independent block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device driver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different interface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the OS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Driver functions available for system to call differ from driver to driver → differ kernel functions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Taken together, interfacing each new driver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a lot of new programming effort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drivers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interfaces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much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easier to plugin a new 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it conforms to the driver interface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expected of them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absolutely identical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usually 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device 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even these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generally almost the same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5-14.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I/O devices are named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software takes care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 symbolic device names onto the proper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2362200"/>
            <a:ext cx="3108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an issue both for block and character devices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a modem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system call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waiting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1 character and each arriving character causes an interrupt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interrupt service hands the character to the user process and blocks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somewhere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 another character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 again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process must run many times for short runs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056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6934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 user space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provides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n-character buffer in user space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incoming characters in the buffer until it fills 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wakes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user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start locking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available pages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shrink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degrade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inside the kernel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handler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the characters here.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buffer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in, if needed, and the buffer copied there in one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 buffer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buffer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place to put them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0"/>
            <a:ext cx="14271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5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70104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buffering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kernel buffers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memory 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pointers: 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 new data),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word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the buffer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removed yet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 and process)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back 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pPr marL="457200" lvl="1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LSF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15541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818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3200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Buffering is also important on output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unblocked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in long time (enhance performance) to do something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downside of buffering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buffered too many times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suffers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Slowdown the transmission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rate considerably on copying because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 sequentially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038600" y="655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5-16.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410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device-specific and must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appropriate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but the framework for error handling is device independent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 impossible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invalid buffer address or other parameter, and specifying an invalid device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just report back an error code to the caller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I/O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to 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know what to 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back up to device-independent software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dialog box with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to only one work at a time 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accept or reject requested devices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perform open request on the special files for device directly. If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is unavailable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fails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such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device then released it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is not available blocks the caller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failing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put on a queue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Sooner or later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request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first process on the queue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acquire it and continue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Block Size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disks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sector sizes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up to the device-independent software to hide this fact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 a uniform block size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higher layers by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several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sectors as a single logical block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layers only deal with abstract devices that all use the same logical block size, independent of the physical sector size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some character devices deliver their data one byte at the time, while others deliver theirs in larger unit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way of dealing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I/O devices in a multiprogramming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printing task,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did nothing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hours,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other process could print anything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spooling directory (special directory) and daemon (special process)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print the file,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file to be printed and puts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 directory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 to the daemon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only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having permission to use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printer’s special file, to print the files in the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38100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5-17.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485900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program can access any I/O device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having to specify the device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file or device should simply be a string or an integer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the device in any way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address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problems,that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deal with hardware, should be told by software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(blocking)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Asynchronous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(interrupt-driven)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 writes if I/O operation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after a read system call the program automatically suspended until the data are available in the buffer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starts transfer &amp;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off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something else until the interrupt arrives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put into an output buffer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 to decouple the rate at which the buffer is filled from the rate at which it is empties, in order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buffer under run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 vs. dedicated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 OS handle to avoid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1219200"/>
          </a:xfrm>
        </p:spPr>
        <p:txBody>
          <a:bodyPr/>
          <a:lstStyle/>
          <a:p>
            <a:pPr marL="173038" indent="-173038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I/O is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CPU do all the work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41325" lvl="1" indent="-88900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CPU uses polling to watch the control bit,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constantly looping to see whether the device is ready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75"/>
            <a:ext cx="5791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87074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828800" y="4724400"/>
            <a:ext cx="227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5-7 &amp; 5-8.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172200" y="1524000"/>
            <a:ext cx="29718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kernel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see 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data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tying up the CPU full time until all the I/O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19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1905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something else 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use interrupts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poll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bit,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next by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character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 a certain amount of CPU time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2391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553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device one at time without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being bothered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ups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do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other work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interrupts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most of the time DMA is worth</a:t>
            </a:r>
          </a:p>
          <a:p>
            <a:pPr algn="just">
              <a:buClrTx/>
              <a:buSzTx/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special hardware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5"/>
          <a:stretch>
            <a:fillRect/>
          </a:stretch>
        </p:blipFill>
        <p:spPr bwMode="auto">
          <a:xfrm>
            <a:off x="457200" y="4343400"/>
            <a:ext cx="4191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>
            <a:fillRect/>
          </a:stretch>
        </p:blipFill>
        <p:spPr bwMode="auto">
          <a:xfrm>
            <a:off x="5257800" y="4343400"/>
            <a:ext cx="35052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6576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 layers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function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well-defined interface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8359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127000" indent="-174625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 routine located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address memory</a:t>
            </a:r>
          </a:p>
          <a:p>
            <a:pPr marL="127000" indent="-174625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Does whatever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has to 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to handle interrupt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of interrupt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 processing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 instruction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prior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the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6860</TotalTime>
  <Words>2056</Words>
  <Application>Microsoft Office PowerPoint</Application>
  <PresentationFormat>On-screen Show (4:3)</PresentationFormat>
  <Paragraphs>192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I/O   Principles of I/O Software I/O Software Layers </vt:lpstr>
      <vt:lpstr>Review</vt:lpstr>
      <vt:lpstr>Objectives</vt:lpstr>
      <vt:lpstr>Principles of I/O Software                 Goals of the I/O Software </vt:lpstr>
      <vt:lpstr>Principles of I/O Software  Programmed I/O</vt:lpstr>
      <vt:lpstr>Principles of I/O Software  Interrupt-Driven I/O</vt:lpstr>
      <vt:lpstr>Principles of I/O Software  I/O using DMA</vt:lpstr>
      <vt:lpstr>I/O Software Layers  Overview</vt:lpstr>
      <vt:lpstr>I/O Software Layers  Interrupt Handlers</vt:lpstr>
      <vt:lpstr>I/O Software Layers  Interrupt Handlers – Example </vt:lpstr>
      <vt:lpstr>I/O Software Layers  Device Drivers</vt:lpstr>
      <vt:lpstr>I/O Software Layers  Device Drivers</vt:lpstr>
      <vt:lpstr>I/O Software Layers  Device-Independent I/O Software</vt:lpstr>
      <vt:lpstr>I/O Software Layers  Uniform Interfacing for Device Drivers</vt:lpstr>
      <vt:lpstr>I/O Software Layers  Uniform Interfacing for Device Drivers</vt:lpstr>
      <vt:lpstr>I/O Software Layers  Uniform Interfacing for Device Drivers</vt:lpstr>
      <vt:lpstr>I/O Software Layers  Buffering</vt:lpstr>
      <vt:lpstr>I/O Software Layers  Buffering</vt:lpstr>
      <vt:lpstr>I/O Software Layers  Buffering</vt:lpstr>
      <vt:lpstr>I/O Software Layers  Buffering</vt:lpstr>
      <vt:lpstr>I/O Software Layers  Error Reporting</vt:lpstr>
      <vt:lpstr>I/O Software Layers  Allocating and Releasing Dedicated Devices</vt:lpstr>
      <vt:lpstr>I/O Software Layers  Device-Independent Block Size</vt:lpstr>
      <vt:lpstr>I/O Software Layers  User-Space I/O Software</vt:lpstr>
      <vt:lpstr>I/O Software Layers  Summarize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2659</cp:revision>
  <dcterms:created xsi:type="dcterms:W3CDTF">2007-08-21T04:43:22Z</dcterms:created>
  <dcterms:modified xsi:type="dcterms:W3CDTF">2018-01-05T22:40:12Z</dcterms:modified>
</cp:coreProperties>
</file>