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8"/>
  </p:notesMasterIdLst>
  <p:sldIdLst>
    <p:sldId id="256" r:id="rId2"/>
    <p:sldId id="486" r:id="rId3"/>
    <p:sldId id="487" r:id="rId4"/>
    <p:sldId id="488" r:id="rId5"/>
    <p:sldId id="489" r:id="rId6"/>
    <p:sldId id="48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91549" autoAdjust="0"/>
  </p:normalViewPr>
  <p:slideViewPr>
    <p:cSldViewPr>
      <p:cViewPr varScale="1">
        <p:scale>
          <a:sx n="66" d="100"/>
          <a:sy n="66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EC62C6-A231-4527-820C-CF37A9EEAE78}" type="datetimeFigureOut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1F3498-2F22-4F32-A3A1-16E1651925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64742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60167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222B-03F3-4351-BDAA-63A2F48A6ECA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32645-0BEA-4B13-AD46-808CECA3D50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078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3FF8E-6645-4C62-A375-1BDC90B4297E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C0CAC-1BF3-43C1-9D6B-C22D288E4E6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6980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1665B-1A0A-4AEC-B0AE-06F066D9FC66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1CDCB-78E9-413B-BA32-70426E6E1F7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0601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3B96-5DF9-4BA1-A68C-D275D9008E79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FD3E1-CBE2-488A-8823-DEA8AA66A4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7172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E3757-1D1C-4FCA-A1EB-6BF8ECDD284F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A42BF-2BFF-482D-9ECA-914E2758E4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810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B8CBF-C30B-474B-BB16-92DDC8EDB8B6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8FC6B-C757-46C2-A740-2554C055104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17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5685-333A-4728-A440-79F8DC0F5F4F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8E20-4C5E-4BAF-8661-28D1C44B2D0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231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1C4B0-6782-437F-8CEE-77292DB69B7B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0A112-0728-4CCA-835D-341B2D79B83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807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7C9AD-585C-4660-A4A8-2BC787D5C028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01353-5759-4EE4-8756-21F9719961D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430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02D0-2643-4903-BBC3-895AD72EB4DE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955AF-1050-435E-95B8-2148D2EF7C9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192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1F5A6-6D04-40B3-BF96-919A6B51912F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EBFD5-DD05-406E-B3B3-DD7606FD053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229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EDB9-F92A-4394-9AE9-D53EF91C61E1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1C2B1-E1CC-483C-A7EB-EBB08542EC9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2467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2276-5525-4E21-A396-8BFD8374706C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E49A-E781-4B43-BAF5-A841A15E69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50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1038EE5-90D3-4DFE-8F70-EBB36D64DE7B}" type="datetime1">
              <a:rPr lang="en-US"/>
              <a:pPr>
                <a:defRPr/>
              </a:pPr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871EF4-6393-47C9-8AEF-5E92A9975E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Preemptable, Nonpreemptable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conditions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that 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algorithm to traverse the directed graph using Deadlock modeling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(E),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 (A), current allocation matrix (C), request matrix (R)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Preemption: 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checkpoint is used to store the process state that is used to reset when the deadlock occurs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break the cycle with internal and external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resource allocation to system remaining in safe state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absolutely necessary using user software layer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Hold and Wait Condition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 to request all their resources before starting execution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Condition: If a process that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some resources requests another resource that cannot be immediately allocated to 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resources currently being held are released. 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 resource such as pooling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Condition: Order resource numerically</a:t>
            </a:r>
          </a:p>
          <a:p>
            <a:pPr marL="1371600" lvl="3" indent="0" algn="just" eaLnBrk="1" hangingPunct="1">
              <a:lnSpc>
                <a:spcPct val="90000"/>
              </a:lnSpc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processes are running at the same time, there is a real danger of deadlock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process lock all records. Seconds, performing its updates and releasing the locks (deadlock avoidance)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occur in communication system in which two or more process communicate by sending message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alarm system is used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problem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processes never getting service even though they are not deadlocks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FCFS is used for resource allocation policy</a:t>
            </a:r>
          </a:p>
          <a:p>
            <a:pPr marL="1371600" lvl="3" indent="0" algn="just" eaLnBrk="1" hangingPunct="1">
              <a:lnSpc>
                <a:spcPct val="90000"/>
              </a:lnSpc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Evaluate Your Lab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luck to you </a:t>
            </a: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7837</TotalTime>
  <Words>505</Words>
  <Application>Microsoft Office PowerPoint</Application>
  <PresentationFormat>On-screen Show (4:3)</PresentationFormat>
  <Paragraphs>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DEADLOCKS   Summary</vt:lpstr>
      <vt:lpstr>Review</vt:lpstr>
      <vt:lpstr>Review</vt:lpstr>
      <vt:lpstr>Review</vt:lpstr>
      <vt:lpstr>Review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Khanh Kieu</cp:lastModifiedBy>
  <cp:revision>3350</cp:revision>
  <dcterms:created xsi:type="dcterms:W3CDTF">2007-08-21T04:43:22Z</dcterms:created>
  <dcterms:modified xsi:type="dcterms:W3CDTF">2017-03-15T15:44:31Z</dcterms:modified>
</cp:coreProperties>
</file>