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41AF-D3ED-451F-9E36-A7D22053A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BC2DC-45D9-4588-BC59-03EFAEE67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892B1-AC5D-4379-8170-734B699F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21F-31C2-47DD-8DE6-A94F7B82133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3C75-4598-4A29-B690-9AD92FFD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5AAB-ABA2-4281-8815-BEAB3BCB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5AE-853D-4162-8667-368558FC6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670C-182F-4BE1-BB6C-29D92B3F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7403A-4818-4B95-AB67-12A1811BA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84DA-2BDD-41D9-BBCC-75208616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21F-31C2-47DD-8DE6-A94F7B82133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930E-533C-492E-ACA1-576F25B7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8E65-F962-4B22-866C-4C158DDB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5AE-853D-4162-8667-368558FC6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4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89084-6C9D-45B2-9CA8-CB757E8AD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AA3A0-68D7-4C61-B97D-9CE6AB1E9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8491-92CD-479C-9D34-8B18A1F2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21F-31C2-47DD-8DE6-A94F7B82133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0C6E6-E08F-4437-B5E3-0E0ED032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8557-AB37-4F22-8220-67CF0451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5AE-853D-4162-8667-368558FC6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B672-D177-469B-8221-93AE086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D078-F664-46EE-8239-16C97233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5E7D-550B-4AED-8272-7D3780D5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21F-31C2-47DD-8DE6-A94F7B82133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D7854-12AA-40C9-AB1C-5FF828DB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B9432-8035-4765-8636-2E4B6599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5AE-853D-4162-8667-368558FC6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E140-3B24-4004-9267-A8F346F4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F5A60-9016-4A84-9C4E-BEBCAC7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1785-A4CE-40B7-AEFC-A7034F2A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21F-31C2-47DD-8DE6-A94F7B82133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B096-CC59-4F04-BB0F-602AB362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2A89-D24F-4F98-BEA9-65F1FADF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5AE-853D-4162-8667-368558FC6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2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93-2C81-4CB0-9F60-1F1197FF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864A0-8EC5-40BD-A37B-B558F350E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04089-0A3C-4251-A41E-411E6D334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5E5F3-3BCC-4F1E-A6C0-2F80F9E6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21F-31C2-47DD-8DE6-A94F7B82133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D999C-7443-4BE3-85F1-08FF1841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7F502-F2B7-4288-93F4-72199535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5AE-853D-4162-8667-368558FC6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8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A6F7-BC16-4172-94AF-2D9C0F32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B1077-E3B4-4EA6-BFCE-3DD1DC37D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5AAC4-DE59-40AF-AD98-A8457EAB8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0EE21-1B8D-40EF-AADF-36271E5E7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1A336-328E-471B-9DFF-722AEB20F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9FAFC-90FE-4E0E-8B40-F24A633A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21F-31C2-47DD-8DE6-A94F7B82133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31322-4827-4EEA-B389-63E2A0A0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3D555-C61A-4FF0-8478-2B2D3A69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5AE-853D-4162-8667-368558FC6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CE54-ADC2-4E77-9E69-B5C375B4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72F6A-6F8F-421F-BEEE-4C45EA2C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21F-31C2-47DD-8DE6-A94F7B82133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241FA-4C0D-4C43-A0A1-0581267C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47B0E-4FA9-4B25-8AC8-FAF0FE30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5AE-853D-4162-8667-368558FC6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5B4BC-2D19-479E-857C-32971B0B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21F-31C2-47DD-8DE6-A94F7B82133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D863A-B412-4B4F-BA03-9486A372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D0D8E-1569-4E5C-8CAD-38B3716D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5AE-853D-4162-8667-368558FC6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FE17-B261-4902-9918-ED17BDDD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2E41-7819-4E4E-AF5A-23992713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C8698-9579-4F02-9B24-181E713C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C9E4-4479-41CE-9DA5-C7285F1E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21F-31C2-47DD-8DE6-A94F7B82133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C35A1-99D9-42F7-BCFD-552AA788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7230-E621-4B40-A61D-451F1676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5AE-853D-4162-8667-368558FC6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5AC0-667E-489F-AEE7-FE78C172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6944A-2DB8-465D-A2F8-BD5B8FD17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56D1F-2CEE-4B85-A698-500F4A6B7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312E-C1FB-4364-8A54-1B18874C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21F-31C2-47DD-8DE6-A94F7B82133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3DE27-515B-46DE-996B-8E80B663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3CB9-C8A1-4FFF-AAC4-DBA89AF1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5AE-853D-4162-8667-368558FC6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5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7304D-B8B3-438B-9DC0-BC63941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B9F7-F033-45F9-B5A5-6DDCA068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D4CD-CA58-4F6A-9060-654AE13AF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2721F-31C2-47DD-8DE6-A94F7B82133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C4EBB-BE1E-42F9-9534-9D7D796FB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E5FB3-CE7A-4495-A285-7A012C125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85AE-853D-4162-8667-368558FC6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9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C51D-B6A4-4027-B702-5CE0D741B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Definition for Chapter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1D545-1661-4498-8ED5-3508D4B70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0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B85B-AC06-44B3-80C0-CC508D3D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keywords: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98E5-980C-4B8E-98EB-24CB4F55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confirmation testing, debugging, requirement, re-testing, review, test case, test control, test design specification, testing, and test objective.</a:t>
            </a:r>
          </a:p>
          <a:p>
            <a:r>
              <a:rPr lang="en-US" sz="4000" dirty="0"/>
              <a:t>Test planning, Test control, Test analysis, Test design, Test implementation, Test execution, Checking results, Evaluating exit criteria, Test results reporting, Test closure</a:t>
            </a:r>
          </a:p>
          <a:p>
            <a:r>
              <a:rPr lang="en-US" sz="4000" dirty="0"/>
              <a:t>Validation &amp; verification</a:t>
            </a:r>
          </a:p>
          <a:p>
            <a:r>
              <a:rPr lang="en-US" sz="4000" dirty="0"/>
              <a:t>bug, defect, error, fails (false-fail result, false-positive result), failure, fault, mistake, passed (false negative result, false-pass result), quality, and risk.</a:t>
            </a:r>
          </a:p>
          <a:p>
            <a:r>
              <a:rPr lang="en-US" sz="4000" dirty="0"/>
              <a:t>False-fail result, false-positive result, error (mistake), Defect (bug, fault), Failure, Quality, Risk</a:t>
            </a:r>
          </a:p>
          <a:p>
            <a:r>
              <a:rPr lang="en-US" sz="4500" b="1" dirty="0"/>
              <a:t>Error guessing, independence of testing and test policy. Test </a:t>
            </a:r>
            <a:r>
              <a:rPr lang="en-US" sz="4500" b="1" dirty="0" err="1"/>
              <a:t>stategy</a:t>
            </a: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182559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Definition for Chapter 1</vt:lpstr>
      <vt:lpstr>Define keywords: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19.06</dc:creator>
  <cp:lastModifiedBy>Nguyễn Thị Thanh Trúc</cp:lastModifiedBy>
  <cp:revision>9</cp:revision>
  <dcterms:created xsi:type="dcterms:W3CDTF">2020-06-30T00:50:10Z</dcterms:created>
  <dcterms:modified xsi:type="dcterms:W3CDTF">2020-09-16T08:48:49Z</dcterms:modified>
</cp:coreProperties>
</file>