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BC9F-D7B6-4512-B2AE-EDEB811AF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2D5C7-7462-42BB-A05E-82D94FBF6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C8DE-A9FB-4039-B2A9-6A9F2730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9643-E0E2-4122-8CEC-030CDF7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C7A2-7FE5-48A6-AA19-7B0795D3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A02-E838-4C62-BE05-2F15D6E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36F2-EB88-4C40-BC05-86E3C450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8466-07DA-4488-B8A8-E343204B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C2B8-6768-41BA-A185-DD2E780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E865-6550-483D-8441-F7CE2E9E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B6D3-F67A-4479-BE9C-83ED356D9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E5D4-6B20-4B57-B996-160F44EA8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E7FA-5E18-4A3F-A49C-CC3B1AF7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7C86-D196-4258-8DCA-DE0D33F5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C1A7-AD7B-460A-9C9E-3916C3A0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64EB-D1A4-4D4D-8059-7F62F4C9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FD2B-76A6-4A5C-B20A-E80379FB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9302-A451-4F8F-93B2-F6148791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42F8-96F2-45F6-8FAD-AFF817A8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10AF-BEE5-4817-B6D5-F54ABB8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A0E4-EF30-4AAD-8C2B-CD755396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C4924-3FB8-4481-BA67-62E821D6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3DFD-014E-4560-920A-34222CDD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2601-AE3E-4707-A1FF-A6B5AE4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A0A1-1A69-466E-B49C-FC6A4D02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12F6-74CE-40B5-BC27-2367F73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4C1-1A55-413F-92B1-8EA56A14A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A72B-61D8-49D1-9F97-4512A597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74F1-3E5A-48C2-A17F-E3568308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844F-9AC4-4862-AC0A-31F00A8F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E8DE-EC07-4EA5-8271-FD2B7AA5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ACF5-7E2C-4D0F-AC9D-52EE1B05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E09C-5B2F-4CE2-BE90-9BFCE694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080D-C004-43A5-B9C1-E7A65939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2ADE3-411E-4EBB-8C48-9E4561B3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34BA4-95DF-4FDF-9869-AB1E36C4C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749A-71C3-4E6B-8A30-3A8E83CF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EA34B-2ED7-4100-9577-B14EF5C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612D4-6B23-4307-92A4-095F3D3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9CB-C466-44A8-9080-5B86313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6C92-0665-414F-B3AB-E573B358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0E521-1E04-48A0-B8D8-6B329DD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59F8-340F-4464-A5D2-4D6518F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6E6A9-899C-425C-A7B4-0E284047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DD18-0F0E-4428-9040-83DF76CA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B656-A9ED-4EB5-8E80-5115457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1B14-59F1-4696-B26B-493BF85E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28A8-4EBE-4EB5-9282-1B995CB9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410A-516D-47AC-804A-54EDA171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9A71-35B9-4BCE-92DE-5169BD0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4EC6C-EC51-450B-BF5A-AAA2B4C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22622-2ADB-44F9-9A5E-0B2B2BB9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6D0-26D2-4FF0-8C4E-24EBBD95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55823-5171-4F97-9ECD-A5684BF1F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91409-74A3-4A7A-AFE6-CC1FE1AE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74FE-2268-446F-AC36-E9C24297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A18C-0E85-47BC-BBCD-3032F7C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26579-05C6-4E4D-8C1C-29607CC3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EE893-FA73-4143-9A94-1431D371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3C38-1B50-4104-B143-EFFB9533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8D0-AE4B-4338-AD72-D6F483783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3016-6344-4B55-BD39-C3BDED1FABD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6F11-6284-4F13-8F18-0E671534B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E47A-371A-4F06-82C4-74384E7B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05E8-AC87-4E87-8C93-911093D4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3953-A05E-4546-8F11-305900F6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 of Chapter 2 &amp;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54438-B547-4924-990E-9AF42BBD9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AD5-B6CA-4C6D-94DF-1FD968B6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MODELS, Test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7CF6-7A02-4AEA-94A4-5A7039B4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Waterfall model, sequential models, V-model approach, Rapid Application Development (RAD), Rational Unified Process (RUP) and agile development</a:t>
            </a:r>
          </a:p>
          <a:p>
            <a:r>
              <a:rPr lang="en-US" dirty="0"/>
              <a:t>agile manifesto, agile software development, Commercial Off-The-Shelf (COTS), incremental development model, integration, iterative development model, performance, requirement, test level, validation, verification, and V-model.</a:t>
            </a:r>
          </a:p>
          <a:p>
            <a:r>
              <a:rPr lang="en-US" dirty="0"/>
              <a:t>acceptance testing, alpha testing, beta testing, component testing, driver, efficiency testing, field testing, functional requirement, integration testing, maintenance, non-functional requirement, robustness testing, stub, system testing, test environment, test-driven development, and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100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BD6B-FEF2-4235-AC3B-81BA42EA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BEB0-2B9B-4E52-85F4-EE28F249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text design technique, </a:t>
            </a:r>
            <a:r>
              <a:rPr lang="en-US" b="1" dirty="0"/>
              <a:t>black box testing</a:t>
            </a:r>
            <a:r>
              <a:rPr lang="en-US" dirty="0"/>
              <a:t>, </a:t>
            </a:r>
            <a:r>
              <a:rPr lang="en-US" b="1" dirty="0"/>
              <a:t>code coverage</a:t>
            </a:r>
            <a:r>
              <a:rPr lang="en-US" dirty="0"/>
              <a:t>, efficiency, </a:t>
            </a:r>
            <a:r>
              <a:rPr lang="en-US" b="1" dirty="0"/>
              <a:t>functional testing</a:t>
            </a:r>
            <a:r>
              <a:rPr lang="en-US" dirty="0"/>
              <a:t>, functionality, </a:t>
            </a:r>
            <a:r>
              <a:rPr lang="en-US" b="1" dirty="0"/>
              <a:t>functionality testing,</a:t>
            </a:r>
            <a:r>
              <a:rPr lang="en-US" dirty="0"/>
              <a:t> </a:t>
            </a:r>
            <a:r>
              <a:rPr lang="en-US" b="1" dirty="0"/>
              <a:t>interoperability testing</a:t>
            </a:r>
            <a:r>
              <a:rPr lang="en-US" dirty="0"/>
              <a:t>, </a:t>
            </a:r>
            <a:r>
              <a:rPr lang="en-US" b="1" dirty="0"/>
              <a:t>load testing</a:t>
            </a:r>
            <a:r>
              <a:rPr lang="en-US" dirty="0"/>
              <a:t>, maintainability, </a:t>
            </a:r>
            <a:r>
              <a:rPr lang="en-US" b="1" dirty="0"/>
              <a:t>maintainability testing</a:t>
            </a:r>
            <a:r>
              <a:rPr lang="en-US" dirty="0"/>
              <a:t>, </a:t>
            </a:r>
            <a:r>
              <a:rPr lang="en-US" b="1" dirty="0"/>
              <a:t>performance testing</a:t>
            </a:r>
            <a:r>
              <a:rPr lang="en-US" dirty="0"/>
              <a:t>, portability, </a:t>
            </a:r>
            <a:r>
              <a:rPr lang="en-US" b="1" dirty="0"/>
              <a:t>portability testing</a:t>
            </a:r>
            <a:r>
              <a:rPr lang="en-US" dirty="0"/>
              <a:t>, reliability, </a:t>
            </a:r>
            <a:r>
              <a:rPr lang="en-US" b="1" dirty="0"/>
              <a:t>reliability testing</a:t>
            </a:r>
            <a:r>
              <a:rPr lang="en-US" dirty="0"/>
              <a:t>, robustness, security, </a:t>
            </a:r>
            <a:r>
              <a:rPr lang="en-US" b="1" dirty="0"/>
              <a:t>security testing</a:t>
            </a:r>
            <a:r>
              <a:rPr lang="en-US" dirty="0"/>
              <a:t>, </a:t>
            </a:r>
            <a:r>
              <a:rPr lang="en-US" b="1" dirty="0"/>
              <a:t>specification based testing</a:t>
            </a:r>
            <a:r>
              <a:rPr lang="en-US" dirty="0"/>
              <a:t>, </a:t>
            </a:r>
            <a:r>
              <a:rPr lang="en-US" b="1" dirty="0"/>
              <a:t>stress testing</a:t>
            </a:r>
            <a:r>
              <a:rPr lang="en-US" dirty="0"/>
              <a:t>, </a:t>
            </a:r>
            <a:r>
              <a:rPr lang="en-US" b="1" dirty="0"/>
              <a:t>structural based testing</a:t>
            </a:r>
            <a:r>
              <a:rPr lang="en-US" dirty="0"/>
              <a:t>, </a:t>
            </a:r>
            <a:r>
              <a:rPr lang="en-US" b="1" dirty="0"/>
              <a:t>structural testing</a:t>
            </a:r>
            <a:r>
              <a:rPr lang="en-US" dirty="0"/>
              <a:t>, test type, usability, </a:t>
            </a:r>
            <a:r>
              <a:rPr lang="en-US" b="1" dirty="0"/>
              <a:t>usability testing</a:t>
            </a:r>
            <a:r>
              <a:rPr lang="en-US" dirty="0"/>
              <a:t>, white-box test design techniques and </a:t>
            </a:r>
            <a:r>
              <a:rPr lang="en-US" b="1" dirty="0"/>
              <a:t>white-box 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21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2934-34BB-44FA-A643-ED22B9E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6C33-FB5A-42AD-8B67-9564350A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analysis</a:t>
            </a:r>
          </a:p>
          <a:p>
            <a:r>
              <a:rPr lang="en-US" dirty="0"/>
              <a:t>maintenance testing.</a:t>
            </a:r>
          </a:p>
        </p:txBody>
      </p:sp>
    </p:spTree>
    <p:extLst>
      <p:ext uri="{BB962C8B-B14F-4D97-AF65-F5344CB8AC3E}">
        <p14:creationId xmlns:p14="http://schemas.microsoft.com/office/powerpoint/2010/main" val="2144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2142-2CE2-451E-9890-66D34B80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3916-2344-4EEE-9BBB-62F32C19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criteria, formal review, informal review, inspection, metric, moderator, peer review, reviewer, scribe, technical review, and walkthrough.</a:t>
            </a:r>
          </a:p>
          <a:p>
            <a:r>
              <a:rPr lang="en-US" dirty="0"/>
              <a:t>compiler, complexity, control flow, cyclomatic complexity, data flow, and static analysis.</a:t>
            </a:r>
          </a:p>
        </p:txBody>
      </p:sp>
    </p:spTree>
    <p:extLst>
      <p:ext uri="{BB962C8B-B14F-4D97-AF65-F5344CB8AC3E}">
        <p14:creationId xmlns:p14="http://schemas.microsoft.com/office/powerpoint/2010/main" val="39063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273A-DB80-4E5E-87C7-5C3EA6D1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:\DaysInMonth.png">
            <a:extLst>
              <a:ext uri="{FF2B5EF4-FFF2-40B4-BE49-F238E27FC236}">
                <a16:creationId xmlns:a16="http://schemas.microsoft.com/office/drawing/2014/main" id="{8436A7E2-7361-4F37-AB9E-36D4E3EB4A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3200"/>
            <a:ext cx="10248900" cy="66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47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DDE4-C282-4C3C-8BCA-634D6EF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:\CheckDate.png">
            <a:extLst>
              <a:ext uri="{FF2B5EF4-FFF2-40B4-BE49-F238E27FC236}">
                <a16:creationId xmlns:a16="http://schemas.microsoft.com/office/drawing/2014/main" id="{05AC18A6-AF91-4018-B436-41B11F5C7B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3300" y="647700"/>
            <a:ext cx="10261599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32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Definition of Chapter 2 &amp; 3</vt:lpstr>
      <vt:lpstr>SOFTWARE DEVELOPMENT MODELS, Test Level</vt:lpstr>
      <vt:lpstr>Test Types</vt:lpstr>
      <vt:lpstr>Maintenance Testing</vt:lpstr>
      <vt:lpstr>Static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Chapter 2 &amp; 3</dc:title>
  <dc:creator>PC 19.06</dc:creator>
  <cp:lastModifiedBy>PC 19.06</cp:lastModifiedBy>
  <cp:revision>6</cp:revision>
  <dcterms:created xsi:type="dcterms:W3CDTF">2020-07-07T00:25:43Z</dcterms:created>
  <dcterms:modified xsi:type="dcterms:W3CDTF">2020-07-07T02:09:21Z</dcterms:modified>
</cp:coreProperties>
</file>