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301" r:id="rId4"/>
    <p:sldId id="302" r:id="rId5"/>
    <p:sldId id="303" r:id="rId6"/>
    <p:sldId id="304" r:id="rId7"/>
    <p:sldId id="313" r:id="rId8"/>
    <p:sldId id="315" r:id="rId9"/>
    <p:sldId id="316" r:id="rId10"/>
    <p:sldId id="317" r:id="rId11"/>
    <p:sldId id="306" r:id="rId12"/>
    <p:sldId id="308" r:id="rId13"/>
    <p:sldId id="262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2]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4:21:30.401" idx="1">
    <p:pos x="5184" y="960"/>
    <p:text>Cần làm cụ thể theo từng chức năng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12T13:07:50.52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7D6F0-3354-4314-AF26-085F1847BF04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E0CE3-EA23-42C8-9EF7-044B207E45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50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1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5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9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0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9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215D-2812-4DDC-8FD7-096E7D5AC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FB19-F460-4502-B519-9FE8E6EEC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E5C9-E0BD-48F8-A7A6-2300D9C8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0063-B579-4E1A-AC6D-A70367A0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C7A8-F0B9-4E06-8A43-D6729A04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380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B0E-500F-4172-8063-C70667D3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61B1A-3E3B-428B-920A-6ED612B6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F47F-D28A-48BB-846B-C4A8569B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2B4D-19CA-4781-B86C-031D723B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A296-8F21-4CFD-9043-7040808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08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632D-DB6F-4AE1-9FC3-B81C9301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0315-E119-415A-AD21-89FA983C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A7B8-D244-4BC5-B58A-B45D3EFE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FA48-686C-4F33-8F58-C760D500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0DF6-4ED7-406A-9BED-0B5330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04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48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6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65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794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11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295-2E48-42EB-8D45-1EA0326D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6D7C-56E3-473A-A49D-DF76B514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924F-C81B-4D5A-A758-6AB4788F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E9F9-E0A4-4100-B4A6-674F6CD5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F759-890F-4422-8A68-B3FDBB75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8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1FCC-F750-4133-8E4C-8600565E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F76AB-D788-4A10-92D9-53C7FAC3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1C79-B937-443A-9B53-17E8ED1D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2112-129B-4D9F-A65F-F765DD22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9247-1D2B-4257-B9D1-1FA79145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6ED-D769-4A03-B5F8-560894AB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8743-3192-4202-87D6-89424EC5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92A8-D1DC-4963-8609-27503BA4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730C-0A01-482A-BE53-0DC44E90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4235-1AAB-4972-AC9C-B90F6D1D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13BC-9FAD-4A57-B4A8-0F7A05EC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85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E038-00EF-46CC-B81C-A306BF2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A331-DF59-406F-8AA8-80B02BCC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76E7-3284-4E47-8294-880733BC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22529-B5F4-4079-A31D-ADDA47883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774ED-164F-43BB-A9F9-2BF9B617A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C3C7-3515-4F9A-94F2-4D75E549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C1CA9-5ADE-4487-BC91-3C1E2C0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FBEF1-0792-4466-A982-0B12153E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68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D4E7-93BF-4B8F-90C1-EA3E33C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B7996-E737-4AF4-BB94-9E81C3AF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65AB-F339-4105-8E8D-6787CA4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B7716-305B-4ABF-8036-EB72E82C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1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BD2B3-4C97-4021-B102-54ABB088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A4DBB-3E8E-47C5-8379-507E288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AE2B-4BB6-486D-8A45-0778A501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3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50B-EE22-48E8-8176-A24F8A4E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7611-E569-4E48-BCC0-03F8FFCD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64F9C-21A3-46CE-A316-0A4B7BAF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A20F-8A61-436D-A485-ECD1A9B3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199C-45E5-42B0-9F26-956DAD0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3DE86-A5D3-4A57-997F-3F67254E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17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E8A0-E183-4C42-972E-0561F72A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A82FB-3EAE-4DF4-952A-AAF1CAFE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CFB5-3EDE-4678-ACE2-75BC6880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5397-6253-4ABE-8D52-8B378C7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1D7E-4477-45E3-AE33-737C1323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6DEF-92EA-4A2C-AC8A-09145DE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981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1FA82-1E26-475B-8B7B-3E7EFE4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ABB3-5E53-4678-90B0-AC336F7F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C543-C8AD-4132-B9CF-FFF4D9BF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CE0B-9CB3-4655-BE8A-7CC8B59B2C51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9849-EAE9-4784-BB11-E6E4DEF6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A310-320F-429A-B76A-F795BE3D8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71F4-EFE6-4F96-9463-F4670DD020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1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71800" y="1604797"/>
            <a:ext cx="7920201" cy="1758672"/>
          </a:xfrm>
        </p:spPr>
        <p:txBody>
          <a:bodyPr/>
          <a:lstStyle/>
          <a:p>
            <a:pPr lvl="0" algn="ctr"/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ĐẶT ĐỒ ĂN ONLINE</a:t>
            </a:r>
            <a:endParaRPr lang="en-US" altLang="ko-KR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99275" y="1604798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87" y="41509"/>
            <a:ext cx="1653216" cy="1033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3ADBEE-2CF0-4526-A0E7-CE49DF4F48E9}"/>
              </a:ext>
            </a:extLst>
          </p:cNvPr>
          <p:cNvSpPr txBox="1"/>
          <p:nvPr/>
        </p:nvSpPr>
        <p:spPr>
          <a:xfrm>
            <a:off x="1249183" y="4124948"/>
            <a:ext cx="9788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Nghĩa   MSSV: 1824801040118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001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595" y="-27383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644691"/>
            <a:ext cx="58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F30A-B588-493C-9BD8-CAA14934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592" y="1290125"/>
            <a:ext cx="2388510" cy="5042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FBB98-6F65-46F3-A89A-DF316020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5900" y="1290126"/>
            <a:ext cx="2388510" cy="50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7755" y="2948947"/>
            <a:ext cx="4704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616" y="222833"/>
            <a:ext cx="681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424" y="1796819"/>
            <a:ext cx="892899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382" y="1304340"/>
            <a:ext cx="307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82" y="3673793"/>
            <a:ext cx="307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435" y="4485117"/>
            <a:ext cx="1084920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1601" y="3287779"/>
            <a:ext cx="3648404" cy="768084"/>
          </a:xfrm>
        </p:spPr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0648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23659" y="1124745"/>
            <a:ext cx="7872875" cy="95876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345917" y="1236175"/>
            <a:ext cx="49105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0" name="TextBox 10"/>
          <p:cNvSpPr txBox="1"/>
          <p:nvPr/>
        </p:nvSpPr>
        <p:spPr bwMode="auto">
          <a:xfrm>
            <a:off x="4532117" y="1461943"/>
            <a:ext cx="578835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19651" y="2180861"/>
            <a:ext cx="7872875" cy="95876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5643" y="3334336"/>
            <a:ext cx="7872875" cy="95876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1635" y="4486464"/>
            <a:ext cx="7872875" cy="95876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292292"/>
            <a:ext cx="49105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26" name="TextBox 10"/>
          <p:cNvSpPr txBox="1"/>
          <p:nvPr/>
        </p:nvSpPr>
        <p:spPr bwMode="auto">
          <a:xfrm>
            <a:off x="4559831" y="2518060"/>
            <a:ext cx="578835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đề tài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3345917" y="3514879"/>
            <a:ext cx="49105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4559831" y="3574177"/>
            <a:ext cx="578835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của đề tài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3345917" y="4596548"/>
            <a:ext cx="49105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34" name="TextBox 10"/>
          <p:cNvSpPr txBox="1"/>
          <p:nvPr/>
        </p:nvSpPr>
        <p:spPr bwMode="auto">
          <a:xfrm>
            <a:off x="4510616" y="4726305"/>
            <a:ext cx="578835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23659" y="5637245"/>
            <a:ext cx="7872876" cy="958760"/>
            <a:chOff x="1151471" y="3187501"/>
            <a:chExt cx="6552729" cy="914400"/>
          </a:xfrm>
          <a:solidFill>
            <a:schemeClr val="bg1"/>
          </a:solidFill>
        </p:grpSpPr>
        <p:sp>
          <p:nvSpPr>
            <p:cNvPr id="29" name="Pentagon 2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grp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1151471" y="3187501"/>
              <a:ext cx="914400" cy="9144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7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직사각형 39"/>
          <p:cNvSpPr/>
          <p:nvPr/>
        </p:nvSpPr>
        <p:spPr>
          <a:xfrm>
            <a:off x="3396696" y="5819135"/>
            <a:ext cx="49105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lang="ko-KR" altLang="en-US" sz="37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4559831" y="5906351"/>
            <a:ext cx="578835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51584" y="164637"/>
            <a:ext cx="6959899" cy="672075"/>
          </a:xfrm>
        </p:spPr>
        <p:txBody>
          <a:bodyPr/>
          <a:lstStyle/>
          <a:p>
            <a:pPr>
              <a:defRPr/>
            </a:pPr>
            <a:r>
              <a:rPr lang="de-DE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</a:t>
            </a: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371" y="2456453"/>
            <a:ext cx="11760629" cy="119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spcBef>
                <a:spcPts val="1067"/>
              </a:spcBef>
              <a:spcAft>
                <a:spcPts val="1067"/>
              </a:spcAft>
              <a:buFontTx/>
              <a:buChar char="-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189" indent="-457189">
              <a:spcBef>
                <a:spcPts val="1067"/>
              </a:spcBef>
              <a:spcAft>
                <a:spcPts val="1067"/>
              </a:spcAft>
              <a:buFontTx/>
              <a:buChar char="-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2313" y="164638"/>
            <a:ext cx="960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Mục tiêu của đề tài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3863" y="1628507"/>
            <a:ext cx="1018427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thành công ứng dụng đáp ứng chức 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như 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56659"/>
            <a:ext cx="825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81" y="1220756"/>
            <a:ext cx="41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3A591-F1B9-4CD0-A83D-25685F863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8" y="1961743"/>
            <a:ext cx="10631384" cy="4077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56659"/>
            <a:ext cx="825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9A19C-0461-4863-9858-B1796FA5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1220756"/>
            <a:ext cx="802116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595" y="-27383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644691"/>
            <a:ext cx="58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F30A-B588-493C-9BD8-CAA14934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92" y="1290125"/>
            <a:ext cx="2388510" cy="5042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FBB98-6F65-46F3-A89A-DF316020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00" y="1290125"/>
            <a:ext cx="2388511" cy="50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595" y="-27383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644691"/>
            <a:ext cx="58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F30A-B588-493C-9BD8-CAA14934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592" y="1290125"/>
            <a:ext cx="2388510" cy="5042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FBB98-6F65-46F3-A89A-DF316020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5900" y="1290125"/>
            <a:ext cx="2388511" cy="50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595" y="-27383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644691"/>
            <a:ext cx="58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F30A-B588-493C-9BD8-CAA14934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592" y="1290125"/>
            <a:ext cx="2388510" cy="5042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FBB98-6F65-46F3-A89A-DF316020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5900" y="1290125"/>
            <a:ext cx="2388510" cy="50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319</Words>
  <Application>Microsoft Office PowerPoint</Application>
  <PresentationFormat>Widescreen</PresentationFormat>
  <Paragraphs>56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Nghĩa Minh</dc:creator>
  <cp:lastModifiedBy>Nghĩa Minh</cp:lastModifiedBy>
  <cp:revision>1</cp:revision>
  <dcterms:created xsi:type="dcterms:W3CDTF">2021-11-30T04:25:17Z</dcterms:created>
  <dcterms:modified xsi:type="dcterms:W3CDTF">2021-11-30T04:46:05Z</dcterms:modified>
</cp:coreProperties>
</file>