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144229" y="1504484"/>
            <a:ext cx="87964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rgbClr val="FF5969"/>
                </a:solidFill>
                <a:latin typeface="Tw Cen MT" panose="020B0602020104020603" pitchFamily="34" charset="0"/>
              </a:rPr>
              <a:t>REMOVE BACKGROUND </a:t>
            </a:r>
            <a:endParaRPr lang="en-US" sz="8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472155" y="4246532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759617" y="4950336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5D7373"/>
                </a:solidFill>
                <a:latin typeface="Tw Cen MT" panose="020B0602020104020603" pitchFamily="34" charset="0"/>
              </a:rPr>
              <a:t>Giảng viên h</a:t>
            </a:r>
            <a:r>
              <a:rPr lang="vi-VN" sz="2800">
                <a:solidFill>
                  <a:srgbClr val="5D7373"/>
                </a:solidFill>
                <a:latin typeface="Tw Cen MT" panose="020B0602020104020603" pitchFamily="34" charset="0"/>
              </a:rPr>
              <a:t>ư</a:t>
            </a:r>
            <a:r>
              <a:rPr lang="en-US" sz="2800">
                <a:solidFill>
                  <a:srgbClr val="5D7373"/>
                </a:solidFill>
                <a:latin typeface="Tw Cen MT" panose="020B0602020104020603" pitchFamily="34" charset="0"/>
              </a:rPr>
              <a:t>ớng dẫn: TS Nguyễn Vinh Tiệp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1" cy="6858000"/>
            <a:chOff x="-290920" y="0"/>
            <a:chExt cx="12482921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780584" y="3102526"/>
              <a:ext cx="2176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Giới thiệu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93964" cy="6858000"/>
            <a:chOff x="213096" y="0"/>
            <a:chExt cx="11493964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203437" y="3189606"/>
              <a:ext cx="2360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Thực hiện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18472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05E2253-2123-4B15-8215-E1E5BCB1DAD2}"/>
              </a:ext>
            </a:extLst>
          </p:cNvPr>
          <p:cNvSpPr txBox="1"/>
          <p:nvPr/>
        </p:nvSpPr>
        <p:spPr>
          <a:xfrm>
            <a:off x="3317678" y="334574"/>
            <a:ext cx="1212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Tr</a:t>
            </a:r>
            <a:r>
              <a:rPr lang="vi-V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ư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ờng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Đại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học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Công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nghệ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Thông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tin – Đại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học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Quốc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gia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thành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phố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Hồ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Chí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Minh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9ACED19-A688-4C50-913C-7CB393BC1C33}"/>
              </a:ext>
            </a:extLst>
          </p:cNvPr>
          <p:cNvSpPr txBox="1"/>
          <p:nvPr/>
        </p:nvSpPr>
        <p:spPr>
          <a:xfrm>
            <a:off x="7542433" y="5719103"/>
            <a:ext cx="421140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Nhóm</a:t>
            </a:r>
            <a:r>
              <a:rPr lang="en-US" sz="2000" b="1" i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000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sinh</a:t>
            </a:r>
            <a:r>
              <a:rPr lang="en-US" sz="2000" b="1" i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000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viên</a:t>
            </a:r>
            <a:r>
              <a:rPr lang="en-US" sz="2000" b="1" i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000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thực</a:t>
            </a:r>
            <a:r>
              <a:rPr lang="en-US" sz="2000" b="1" i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000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hiện</a:t>
            </a:r>
            <a:r>
              <a:rPr lang="en-US" sz="2000" b="1" i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: </a:t>
            </a:r>
          </a:p>
          <a:p>
            <a:pPr lvl="0"/>
            <a:r>
              <a:rPr lang="en-US" sz="2000" b="1" i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Phan Thanh </a:t>
            </a:r>
            <a:r>
              <a:rPr lang="en-US" sz="2000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Nghĩa</a:t>
            </a:r>
            <a:r>
              <a:rPr lang="en-US" sz="2000" b="1" i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– 18521148</a:t>
            </a:r>
          </a:p>
          <a:p>
            <a:pPr lvl="0"/>
            <a:r>
              <a:rPr lang="en-US" sz="2000" b="1" i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Phan Lê </a:t>
            </a:r>
            <a:r>
              <a:rPr lang="en-US" sz="2000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Phú</a:t>
            </a:r>
            <a:r>
              <a:rPr lang="en-US" sz="2000" b="1" i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– 18521247</a:t>
            </a:r>
          </a:p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1368" y="3428999"/>
            <a:ext cx="6791601" cy="2249913"/>
            <a:chOff x="2795389" y="3874286"/>
            <a:chExt cx="6791601" cy="22499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MESSAGE FROM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a Short Message About Your Company Objectives and Previous Years Projects that may have Influence over Your Audience and It will Bring a Good Impression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2018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832605"/>
            <a:chOff x="1488849" y="3837442"/>
            <a:chExt cx="1591582" cy="83260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832605"/>
            <a:chOff x="3977674" y="3837442"/>
            <a:chExt cx="1591582" cy="83260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832605"/>
            <a:chOff x="6488272" y="3837442"/>
            <a:chExt cx="1591582" cy="83260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8473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733322"/>
            <a:chOff x="1514240" y="4816886"/>
            <a:chExt cx="2289049" cy="73332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2014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733322"/>
            <a:chOff x="1514240" y="4816886"/>
            <a:chExt cx="2289049" cy="73332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2015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733322"/>
            <a:chOff x="1514240" y="4816886"/>
            <a:chExt cx="2289049" cy="73332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2016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1590156" y="1623565"/>
            <a:ext cx="2017224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4287817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A7696F-3A12-4749-96EF-506789697582}"/>
              </a:ext>
            </a:extLst>
          </p:cNvPr>
          <p:cNvGrpSpPr/>
          <p:nvPr/>
        </p:nvGrpSpPr>
        <p:grpSpPr>
          <a:xfrm>
            <a:off x="7057250" y="158935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089803" y="4112242"/>
            <a:ext cx="3048141" cy="1452554"/>
            <a:chOff x="264581" y="4416136"/>
            <a:chExt cx="3048141" cy="145255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806113" y="4112242"/>
            <a:ext cx="3048141" cy="1452554"/>
            <a:chOff x="3143051" y="4416136"/>
            <a:chExt cx="3048141" cy="145255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JHON DOE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78020" y="4112242"/>
            <a:ext cx="3048141" cy="1452554"/>
            <a:chOff x="6191192" y="4416136"/>
            <a:chExt cx="3048141" cy="145255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PABLO PICASO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197225" cy="929085"/>
            <a:chOff x="764723" y="2142394"/>
            <a:chExt cx="3197225" cy="929085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97225" cy="929085"/>
            <a:chOff x="764723" y="3420415"/>
            <a:chExt cx="3197225" cy="929085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273434"/>
            <a:ext cx="3197225" cy="929085"/>
            <a:chOff x="764723" y="4698436"/>
            <a:chExt cx="3197225" cy="929085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197225" cy="929085"/>
            <a:chOff x="4504627" y="3420415"/>
            <a:chExt cx="3197225" cy="929085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273434"/>
            <a:ext cx="3197225" cy="929085"/>
            <a:chOff x="4504627" y="4698436"/>
            <a:chExt cx="3197225" cy="92908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197225" cy="929085"/>
            <a:chOff x="4504627" y="2142394"/>
            <a:chExt cx="3197225" cy="929085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36800" cy="1390243"/>
            <a:chOff x="979714" y="4445001"/>
            <a:chExt cx="2336800" cy="139024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390243"/>
            <a:chOff x="3629784" y="4445001"/>
            <a:chExt cx="2336800" cy="13902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390243"/>
            <a:chOff x="6279854" y="4445001"/>
            <a:chExt cx="2336800" cy="13902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60D98D-4A9A-4529-839B-C0F5E385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71309"/>
            <a:ext cx="12192000" cy="81260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AEDF8-377E-4529-9726-F11C6920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091E657E-4769-4485-A01E-AB445957011B}"/>
              </a:ext>
            </a:extLst>
          </p:cNvPr>
          <p:cNvSpPr/>
          <p:nvPr/>
        </p:nvSpPr>
        <p:spPr>
          <a:xfrm>
            <a:off x="1144270" y="962876"/>
            <a:ext cx="9903460" cy="2308503"/>
          </a:xfrm>
          <a:prstGeom prst="snip1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Cảm </a:t>
            </a:r>
            <a:r>
              <a:rPr lang="vi-VN" sz="6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ơ</a:t>
            </a:r>
            <a:r>
              <a:rPr lang="en-US" sz="6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 thầy cô và 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221832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367</Words>
  <Application>Microsoft Office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Schoolbook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Nghia Phan</cp:lastModifiedBy>
  <cp:revision>21</cp:revision>
  <dcterms:created xsi:type="dcterms:W3CDTF">2017-01-05T13:17:27Z</dcterms:created>
  <dcterms:modified xsi:type="dcterms:W3CDTF">2020-12-26T04:25:19Z</dcterms:modified>
</cp:coreProperties>
</file>