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BE69-858F-460D-85E2-F53579E0A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6936D-34BF-47AE-808C-B071956C3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FDEF4-8D77-4144-9B1C-959E56F0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9BB6-8BAF-4110-A95A-C1053CFC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68E5-8550-499A-B827-65005662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30DB-DB21-4E96-93ED-B873BF5F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A1AC1-57B1-49F1-B006-88683136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8CC07-1DC1-4E51-A1AD-656530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07645-930F-4BA4-95F6-1BBBBA55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C552-E811-46FF-A78A-7BDC721D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5FA24-FD2A-48B3-BE67-2E6FE183D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4BAFE-A42E-4AB8-BC53-8E415DFAF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BD724-DC9D-41F4-9622-3367244E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DC7A-C101-452E-99A7-4E92B0EE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FAD45-36DC-46D3-8729-D2A81DBE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1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E90F-BD2D-4473-949A-F64B7F82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FBA8-E4CA-451F-A815-931301C8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8956-DFE3-4664-8C94-EA893A92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7177D-3807-4D20-9DBD-C051937A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EC6EA-F341-4649-A7AC-A2D2CBAB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8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C20F-5C9D-4B49-AD86-78E03C18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CD4D1-387B-43BC-BB0A-08C46F9BB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B3BF-5281-45CC-A2C7-AB3C76D1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88CF-FC23-4B08-8A68-6035DD55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408C1-54BF-47E1-A3B4-EC27D67D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F4DC-DEEC-4BEF-BCE3-FE75C09B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11A2-22C1-4149-9682-FF822361F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70E66-F458-4FAF-87AE-01B6B93AA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E4233-B7C7-454E-96FB-5C72F545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4798-7C95-4978-AFD0-661F4FAE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1B776-3BB7-4952-AFCF-DE54C970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5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169-D8EC-4105-A7FF-AD3BDA6A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11907-6DDB-4252-8A66-AE0D7DF07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5F703-D5C4-45A3-818A-AF3343B7F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74323-09B5-4065-9B27-69220C99D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A8789-0F93-4435-BA73-8C718E4C7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5CE12-2992-47CB-A824-804D580D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A8D9C-623E-4B8A-9E01-A16ED240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3E21E-25C0-487F-804D-6BB12E42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6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F21C-FC52-482A-B0E3-3AF7D7D9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F6FCC-6B04-4AB8-A474-5ACE3405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B1BF2-CC29-48AA-A4E8-0773C534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8130A-8785-48A3-BEE0-3EB6D21D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CE121-4687-4BED-AFD7-02D22358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BA4C9-2D41-4470-97D9-5CBDD425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E1696-B8CC-4A85-83FD-8CEFA3F0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8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9EE2-F23B-4989-B605-816818BB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CC15-6113-4C3D-BE90-BB51DD87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1FF97-5031-4428-8218-546911A7C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FD1C-F20D-47D7-AD2B-63B5ED2B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9A18-44CB-484F-A26B-56B67696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459EA-853C-4EE9-90CB-E15A423D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DCC5-8121-4A16-AF35-F293B464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359F1-014D-48C6-975B-20A678C0E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324E5-C36F-41A5-9A98-645482B0D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81CF4-02F7-4D72-8423-53E88397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2FCFD-27CD-470F-98BD-8F8FE9BE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0EE65-E104-4FF9-B663-61031D52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A8CC3-9C94-442C-A30B-CFDF6BD6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42F8-1B3C-4F1B-94B2-2A7FD77D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6D7F9-801C-4741-884D-3EB09F37C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FD6C-B337-4BC5-8AF9-08176B583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75193-E6F0-4796-AF4F-5A541F39E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CEC4-860E-42FE-8B02-EB3D57C2A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FAD78-57D4-43EF-849A-5DD1330F0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6DD71C-2CBA-40E2-94E6-F64D1CC975EE}"/>
              </a:ext>
            </a:extLst>
          </p:cNvPr>
          <p:cNvSpPr txBox="1"/>
          <p:nvPr/>
        </p:nvSpPr>
        <p:spPr>
          <a:xfrm>
            <a:off x="1813810" y="2023672"/>
            <a:ext cx="7929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Các</a:t>
            </a:r>
            <a:r>
              <a:rPr lang="en-US" sz="3600" dirty="0"/>
              <a:t>  </a:t>
            </a:r>
            <a:r>
              <a:rPr lang="en-US" sz="3600" dirty="0" err="1"/>
              <a:t>chương</a:t>
            </a:r>
            <a:r>
              <a:rPr lang="en-US" sz="3600" dirty="0"/>
              <a:t> </a:t>
            </a:r>
            <a:r>
              <a:rPr lang="en-US" sz="3600" dirty="0" err="1"/>
              <a:t>trình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Conda</a:t>
            </a:r>
            <a:r>
              <a:rPr lang="en-US" sz="3600" dirty="0"/>
              <a:t>(4.9.2)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Streamlit</a:t>
            </a:r>
            <a:r>
              <a:rPr lang="en-US" sz="3600" dirty="0"/>
              <a:t> (0.72.0)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Opencv</a:t>
            </a:r>
            <a:r>
              <a:rPr lang="en-US" sz="3600" dirty="0"/>
              <a:t>-python(4.4.0.46)</a:t>
            </a:r>
          </a:p>
        </p:txBody>
      </p:sp>
    </p:spTree>
    <p:extLst>
      <p:ext uri="{BB962C8B-B14F-4D97-AF65-F5344CB8AC3E}">
        <p14:creationId xmlns:p14="http://schemas.microsoft.com/office/powerpoint/2010/main" val="69466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B9CD9-5D3A-41CB-BC7C-1AFD840FDCB2}"/>
              </a:ext>
            </a:extLst>
          </p:cNvPr>
          <p:cNvSpPr txBox="1"/>
          <p:nvPr/>
        </p:nvSpPr>
        <p:spPr>
          <a:xfrm>
            <a:off x="1049311" y="869429"/>
            <a:ext cx="504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Mở</a:t>
            </a:r>
            <a:r>
              <a:rPr lang="en-US" sz="2000" b="1" dirty="0"/>
              <a:t> </a:t>
            </a:r>
            <a:r>
              <a:rPr lang="en-US" sz="2000" b="1" dirty="0" err="1"/>
              <a:t>cmd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trỏ</a:t>
            </a:r>
            <a:r>
              <a:rPr lang="en-US" sz="2000" b="1" dirty="0"/>
              <a:t> </a:t>
            </a:r>
            <a:r>
              <a:rPr lang="en-US" sz="2000" b="1" dirty="0" err="1"/>
              <a:t>đường</a:t>
            </a:r>
            <a:r>
              <a:rPr lang="en-US" sz="2000" b="1" dirty="0"/>
              <a:t> </a:t>
            </a:r>
            <a:r>
              <a:rPr lang="en-US" sz="2000" b="1" dirty="0" err="1"/>
              <a:t>dẫn</a:t>
            </a:r>
            <a:r>
              <a:rPr lang="en-US" sz="2000" b="1" dirty="0"/>
              <a:t> </a:t>
            </a:r>
            <a:r>
              <a:rPr lang="en-US" sz="2000" b="1" dirty="0" err="1"/>
              <a:t>tới</a:t>
            </a:r>
            <a:r>
              <a:rPr lang="en-US" sz="2000" b="1" dirty="0"/>
              <a:t> folder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663CC-A997-4B6A-BFB4-CB23A5A5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1" y="1374880"/>
            <a:ext cx="9296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1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B9CD9-5D3A-41CB-BC7C-1AFD840FDCB2}"/>
              </a:ext>
            </a:extLst>
          </p:cNvPr>
          <p:cNvSpPr txBox="1"/>
          <p:nvPr/>
        </p:nvSpPr>
        <p:spPr>
          <a:xfrm>
            <a:off x="1049311" y="869429"/>
            <a:ext cx="504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Kích</a:t>
            </a:r>
            <a:r>
              <a:rPr lang="en-US" sz="2000" b="1" dirty="0"/>
              <a:t> </a:t>
            </a:r>
            <a:r>
              <a:rPr lang="en-US" sz="2000" b="1" dirty="0" err="1"/>
              <a:t>hoạt</a:t>
            </a:r>
            <a:r>
              <a:rPr lang="en-US" sz="2000" b="1" dirty="0"/>
              <a:t> </a:t>
            </a:r>
            <a:r>
              <a:rPr lang="en-US" sz="2000" b="1" dirty="0" err="1"/>
              <a:t>anconda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D053C-89B8-4F57-9B8D-43CA29401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1" y="1269539"/>
            <a:ext cx="92773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5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B9CD9-5D3A-41CB-BC7C-1AFD840FDCB2}"/>
              </a:ext>
            </a:extLst>
          </p:cNvPr>
          <p:cNvSpPr txBox="1"/>
          <p:nvPr/>
        </p:nvSpPr>
        <p:spPr>
          <a:xfrm>
            <a:off x="1049311" y="869429"/>
            <a:ext cx="61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Khơi</a:t>
            </a:r>
            <a:r>
              <a:rPr lang="en-US" sz="2000" b="1" dirty="0"/>
              <a:t> </a:t>
            </a:r>
            <a:r>
              <a:rPr lang="en-US" sz="2000" b="1" dirty="0" err="1"/>
              <a:t>động</a:t>
            </a:r>
            <a:r>
              <a:rPr lang="en-US" sz="2000" b="1" dirty="0"/>
              <a:t> app </a:t>
            </a:r>
            <a:r>
              <a:rPr lang="en-US" sz="2000" b="1" dirty="0" err="1"/>
              <a:t>bằng</a:t>
            </a:r>
            <a:r>
              <a:rPr lang="en-US" sz="2000" b="1" dirty="0"/>
              <a:t> </a:t>
            </a:r>
            <a:r>
              <a:rPr lang="en-US" sz="2000" b="1" dirty="0" err="1"/>
              <a:t>comandline</a:t>
            </a:r>
            <a:r>
              <a:rPr lang="en-US" sz="2000" b="1" dirty="0"/>
              <a:t> </a:t>
            </a:r>
            <a:r>
              <a:rPr lang="en-US" sz="2000" b="1" dirty="0" err="1"/>
              <a:t>như</a:t>
            </a:r>
            <a:r>
              <a:rPr lang="en-US" sz="2000" b="1" dirty="0"/>
              <a:t> </a:t>
            </a:r>
            <a:r>
              <a:rPr lang="en-US" sz="2000" b="1" dirty="0" err="1"/>
              <a:t>trong</a:t>
            </a:r>
            <a:r>
              <a:rPr lang="en-US" sz="2000" b="1" dirty="0"/>
              <a:t> </a:t>
            </a:r>
            <a:r>
              <a:rPr lang="en-US" sz="2000" b="1" dirty="0" err="1"/>
              <a:t>hình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FA724-D773-4FC9-A94E-01F591E9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1" y="1479401"/>
            <a:ext cx="92773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1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B9CD9-5D3A-41CB-BC7C-1AFD840FDCB2}"/>
              </a:ext>
            </a:extLst>
          </p:cNvPr>
          <p:cNvSpPr txBox="1"/>
          <p:nvPr/>
        </p:nvSpPr>
        <p:spPr>
          <a:xfrm>
            <a:off x="1049311" y="869429"/>
            <a:ext cx="762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Mở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r>
              <a:rPr lang="en-US" sz="2000" b="1" dirty="0"/>
              <a:t> </a:t>
            </a:r>
            <a:r>
              <a:rPr lang="en-US" sz="2000" b="1" dirty="0" err="1"/>
              <a:t>duyệt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sử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r>
              <a:rPr lang="en-US" sz="2000" b="1" dirty="0"/>
              <a:t> </a:t>
            </a:r>
            <a:r>
              <a:rPr lang="en-US" sz="2000" b="1" dirty="0" err="1"/>
              <a:t>đường</a:t>
            </a:r>
            <a:r>
              <a:rPr lang="en-US" sz="2000" b="1" dirty="0"/>
              <a:t> </a:t>
            </a:r>
            <a:r>
              <a:rPr lang="en-US" sz="2000" b="1" dirty="0" err="1"/>
              <a:t>dẫn</a:t>
            </a:r>
            <a:r>
              <a:rPr lang="en-US" sz="2000" b="1" dirty="0"/>
              <a:t> Local URL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truy</a:t>
            </a:r>
            <a:r>
              <a:rPr lang="en-US" sz="2000" b="1" dirty="0"/>
              <a:t> </a:t>
            </a:r>
            <a:r>
              <a:rPr lang="en-US" sz="2000" b="1" dirty="0" err="1"/>
              <a:t>cập</a:t>
            </a:r>
            <a:r>
              <a:rPr lang="en-US" sz="2000" b="1" dirty="0"/>
              <a:t> web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83B52-F514-41A6-87FD-EDF410920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0" y="1214203"/>
            <a:ext cx="11142689" cy="56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3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Hướng dẫn sử dụng mã nguồn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sử dụng mã nguồn</dc:title>
  <dc:creator>con mua thang 11</dc:creator>
  <cp:lastModifiedBy>con mua thang 11</cp:lastModifiedBy>
  <cp:revision>3</cp:revision>
  <dcterms:created xsi:type="dcterms:W3CDTF">2021-01-17T01:45:05Z</dcterms:created>
  <dcterms:modified xsi:type="dcterms:W3CDTF">2021-01-17T01:59:02Z</dcterms:modified>
</cp:coreProperties>
</file>