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8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ED5CD-470C-46C4-AD09-BCD66B36C672}">
  <a:tblStyle styleId="{0F7ED5CD-470C-46C4-AD09-BCD66B36C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8076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45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0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4679" y="2527442"/>
            <a:ext cx="37401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Roboto Condensed" panose="020B0604020202020204" charset="0"/>
                <a:ea typeface="Roboto Condensed" panose="020B0604020202020204" charset="0"/>
              </a:rPr>
              <a:t>BÁO CÁO ĐỒ ÁN MÔN HỌC</a:t>
            </a:r>
          </a:p>
          <a:p>
            <a:endParaRPr lang="en-US" sz="25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5" name="Picture 4" descr="F:\Hoi sinh vien\Logo - Baner\logo\Logo-Truong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1686" y="814803"/>
            <a:ext cx="13335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41178" y="3226085"/>
            <a:ext cx="342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GVHD: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Nguyễn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Trọng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Luật</a:t>
            </a:r>
            <a:endParaRPr lang="en-US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SV: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Phùng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Đức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Nghĩa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- 1412474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85789" y="1547196"/>
            <a:ext cx="4714875" cy="1309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4416" y="3205536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Điều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chế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xung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để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hóa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dữ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liệu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6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013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12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556535" y="1560507"/>
            <a:ext cx="53374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remote TV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khiển</a:t>
            </a: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4688" y="1119883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Yêu</a:t>
            </a:r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cầu</a:t>
            </a:r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kế</a:t>
            </a:r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: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4" y="885197"/>
            <a:ext cx="6080600" cy="3090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7860" y="397609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Sơ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đồ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khối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tổng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0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42823" y="575953"/>
            <a:ext cx="5895665" cy="3698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552" y="426716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kế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phần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cứng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3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 descr="C:\Users\Nghia\Pictures\26057830_1477532649027113_2145398518_n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51" y="510905"/>
            <a:ext cx="5503545" cy="412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93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THIẾT KẾ PHẦN MỀM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502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458930" y="1479478"/>
            <a:ext cx="6559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module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trên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STM32F030F4P6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Timer Input capture: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bắt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xung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endParaRPr lang="en-US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UART: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truyền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dữ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liệu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đến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máy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tính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để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hiển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thị</a:t>
            </a:r>
            <a:endParaRPr lang="en-US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3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chân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GPIO: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để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áp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việc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tín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vào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điều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khiển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4674" y="750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053" y="737997"/>
            <a:ext cx="7176500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3429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IR command state: STM32F030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remote TV Sony,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qua UART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3 LED,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LED.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3 LED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tĩnh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IR Learning state: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UART (0x65),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STM32F030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remote TV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đèn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LED.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qua IR command state.</a:t>
            </a: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3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965770" y="1086279"/>
            <a:ext cx="7304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ngắt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xung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remote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IR Decode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IR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Deocde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IR,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IR,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GIẢI MÃ TÍN HIỆU HỒNG NGOẠI CỦA REMOTE TV SONY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0235" y="3476700"/>
            <a:ext cx="4094400" cy="1159800"/>
          </a:xfrm>
        </p:spPr>
        <p:txBody>
          <a:bodyPr/>
          <a:lstStyle/>
          <a:p>
            <a:r>
              <a:rPr lang="en-US" dirty="0" smtClean="0"/>
              <a:t>KẾT QUẢ THỰC HIỆN, KẾT LUẬN VÀ HƯỚNG PHÁT TRIỂN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3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839075" y="1489753"/>
            <a:ext cx="4839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Mạch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đúng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tín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trên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remote TV Sony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Kết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quả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hiển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thị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trên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máy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tính</a:t>
            </a:r>
            <a:endParaRPr lang="en-US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Có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thể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áp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việc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vào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điều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khiển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3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đèn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Tuy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nhiên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việc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đôi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khi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không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nhạy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số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lượng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remote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còn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ít</a:t>
            </a:r>
            <a:endParaRPr lang="en-US" sz="1800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715784" y="1366463"/>
            <a:ext cx="57740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Hướng</a:t>
            </a:r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phát</a:t>
            </a:r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b="1" dirty="0" err="1" smtClean="0">
                <a:latin typeface="Roboto Condensed" panose="020B0604020202020204" charset="0"/>
                <a:ea typeface="Roboto Condensed" panose="020B0604020202020204" charset="0"/>
              </a:rPr>
              <a:t>triển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thêm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chuẩn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tín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remote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hãng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khác</a:t>
            </a:r>
            <a:endParaRPr lang="en-US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Giải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loại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remote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khác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(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máy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lạnh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xe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,..)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Hiểu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cách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hóa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để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điều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chế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một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bị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có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thể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phát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tín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nhiều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oại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remote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khác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nhau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058237" y="976044"/>
            <a:ext cx="6667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Tài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liệu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tham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khảo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[1] Texas Instrument, 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Infrared Remote Control Implementation With MSP430FR4xx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(SLAA644B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)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[2] Vishay, Photo Modules for PCM Remote Control Systems, TSOP18xx datasheet, Sep. 2000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[3] STMicroelectronics, STM32F030x4/x6/x8/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and STM32F070x6/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xB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advanced ARM®-based 32-bit MCUs, Reference Manual, April. 2017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[4] STMicroelectronics, STM32F030x4 datasheet,  Jan. 2017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[5]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Hoàng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Trang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Bùi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Quốc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Bảo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800" i="1" dirty="0" err="1">
                <a:latin typeface="Roboto Condensed" panose="020B0604020202020204" charset="0"/>
                <a:ea typeface="Roboto Condensed" panose="020B0604020202020204" charset="0"/>
              </a:rPr>
              <a:t>Lập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latin typeface="Roboto Condensed" panose="020B0604020202020204" charset="0"/>
                <a:ea typeface="Roboto Condensed" panose="020B0604020202020204" charset="0"/>
              </a:rPr>
              <a:t>trình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latin typeface="Roboto Condensed" panose="020B0604020202020204" charset="0"/>
                <a:ea typeface="Roboto Condensed" panose="020B0604020202020204" charset="0"/>
              </a:rPr>
              <a:t>nhúng</a:t>
            </a:r>
            <a:r>
              <a:rPr lang="en-US" sz="1800" i="1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NXB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Đại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Học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Quốc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Gia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TP.HCM, 2016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[6]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Tài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liệu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tham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kháo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khác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: http://www.sbprojects.com/knowledge/ir/</a:t>
            </a:r>
          </a:p>
          <a:p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GIỚI THIỆU TỔNG QUAN VÀ NHIỆM VỤ ĐỀ TÀI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36" name="Shape 236"/>
          <p:cNvSpPr txBox="1">
            <a:spLocks noGrp="1"/>
          </p:cNvSpPr>
          <p:nvPr>
            <p:ph type="title" idx="4294967295"/>
          </p:nvPr>
        </p:nvSpPr>
        <p:spPr>
          <a:xfrm>
            <a:off x="0" y="392113"/>
            <a:ext cx="5492750" cy="7667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TỔNG QUAN ĐỀ TÀI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1345915" y="1320640"/>
            <a:ext cx="6132513" cy="31448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1800" b="1" dirty="0" err="1"/>
              <a:t>Nhiệm</a:t>
            </a:r>
            <a:r>
              <a:rPr lang="en-US" sz="1800" b="1" dirty="0"/>
              <a:t> </a:t>
            </a:r>
            <a:r>
              <a:rPr lang="en-US" sz="1800" b="1" dirty="0" err="1"/>
              <a:t>vụ</a:t>
            </a:r>
            <a:r>
              <a:rPr lang="en-US" sz="1800" b="1" dirty="0"/>
              <a:t> 1</a:t>
            </a:r>
            <a:r>
              <a:rPr lang="en-US" sz="1800" dirty="0"/>
              <a:t>: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,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thuyết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tia</a:t>
            </a:r>
            <a:r>
              <a:rPr lang="en-US" sz="1800" dirty="0"/>
              <a:t> </a:t>
            </a:r>
            <a:r>
              <a:rPr lang="en-US" sz="1800" dirty="0" err="1"/>
              <a:t>hồng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remote TV</a:t>
            </a:r>
            <a:r>
              <a:rPr lang="en-US" sz="1800" dirty="0" smtClean="0"/>
              <a:t>.</a:t>
            </a:r>
          </a:p>
          <a:p>
            <a:r>
              <a:rPr lang="en-US" sz="1800" b="1" dirty="0" err="1"/>
              <a:t>Nhiệm</a:t>
            </a:r>
            <a:r>
              <a:rPr lang="en-US" sz="1800" b="1" dirty="0"/>
              <a:t> </a:t>
            </a:r>
            <a:r>
              <a:rPr lang="en-US" sz="1800" b="1" dirty="0" err="1"/>
              <a:t>vụ</a:t>
            </a:r>
            <a:r>
              <a:rPr lang="en-US" sz="1800" b="1" dirty="0"/>
              <a:t> 2</a:t>
            </a:r>
            <a:r>
              <a:rPr lang="en-US" sz="1800" dirty="0"/>
              <a:t>: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hồng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remote TV Sony RM 969</a:t>
            </a:r>
          </a:p>
          <a:p>
            <a:r>
              <a:rPr lang="en-US" sz="1800" b="1" dirty="0" err="1"/>
              <a:t>Nhiệm</a:t>
            </a:r>
            <a:r>
              <a:rPr lang="en-US" sz="1800" b="1" dirty="0"/>
              <a:t> </a:t>
            </a:r>
            <a:r>
              <a:rPr lang="en-US" sz="1800" b="1" dirty="0" err="1"/>
              <a:t>vụ</a:t>
            </a:r>
            <a:r>
              <a:rPr lang="en-US" sz="1800" b="1" dirty="0"/>
              <a:t> 3</a:t>
            </a:r>
            <a:r>
              <a:rPr lang="en-US" sz="1800" dirty="0"/>
              <a:t>: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cảm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hồng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smtClean="0"/>
              <a:t>TSOP18XX</a:t>
            </a:r>
          </a:p>
          <a:p>
            <a:r>
              <a:rPr lang="en-US" sz="1800" b="1" dirty="0" err="1" smtClean="0"/>
              <a:t>Nhiệm</a:t>
            </a:r>
            <a:r>
              <a:rPr lang="en-US" sz="1800" b="1" dirty="0" smtClean="0"/>
              <a:t> </a:t>
            </a:r>
            <a:r>
              <a:rPr lang="en-US" sz="1800" b="1" dirty="0" err="1"/>
              <a:t>vụ</a:t>
            </a:r>
            <a:r>
              <a:rPr lang="en-US" sz="1800" b="1" dirty="0"/>
              <a:t> 4</a:t>
            </a:r>
            <a:r>
              <a:rPr lang="en-US" sz="1800" dirty="0"/>
              <a:t>: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cứng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TSOP1838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hồng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vi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smtClean="0"/>
              <a:t>STM32F030F4P6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endParaRPr lang="en-US" sz="1800" dirty="0"/>
          </a:p>
          <a:p>
            <a:r>
              <a:rPr lang="en-US" sz="1800" b="1" dirty="0" err="1"/>
              <a:t>Nhiệm</a:t>
            </a:r>
            <a:r>
              <a:rPr lang="en-US" sz="1800" b="1" dirty="0"/>
              <a:t> </a:t>
            </a:r>
            <a:r>
              <a:rPr lang="en-US" sz="1800" b="1" dirty="0" err="1"/>
              <a:t>vụ</a:t>
            </a:r>
            <a:r>
              <a:rPr lang="en-US" sz="1800" b="1" dirty="0"/>
              <a:t> 5</a:t>
            </a:r>
            <a:r>
              <a:rPr lang="en-US" sz="1800" dirty="0"/>
              <a:t>: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TÌM HIỂU LÝ THUYẾT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97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39" y="1555800"/>
            <a:ext cx="476250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594" y="976045"/>
            <a:ext cx="52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2.1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Tìm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hiểu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về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tia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remote TV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546" y="843713"/>
            <a:ext cx="6362165" cy="2125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2546" y="3154167"/>
            <a:ext cx="6049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remote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ánh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sáng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để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truyền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thông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tin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đến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bị</a:t>
            </a:r>
            <a:endParaRPr lang="en-US" sz="20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Tần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số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điều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chế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thường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dùng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trong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remote TV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thường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từ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30kHz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đến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60 kHz,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phổ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biến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nhất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là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38kHz</a:t>
            </a:r>
          </a:p>
        </p:txBody>
      </p:sp>
    </p:spTree>
    <p:extLst>
      <p:ext uri="{BB962C8B-B14F-4D97-AF65-F5344CB8AC3E}">
        <p14:creationId xmlns:p14="http://schemas.microsoft.com/office/powerpoint/2010/main" val="22177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96594" y="976045"/>
            <a:ext cx="52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2.2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Tìm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hiểu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về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LED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thu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TSOP1838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07" y="1595414"/>
            <a:ext cx="220980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852" y="3424398"/>
            <a:ext cx="6113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Tần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số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hoạt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động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: 38kHz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Điện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áp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cung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cấp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: -0.3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đến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6V,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phù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hợp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với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mức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điện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áp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3.3V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vi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điều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khiển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Ngõ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ra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tích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cực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thấp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1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96593" y="976045"/>
            <a:ext cx="582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2.3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Tìm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hiểu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về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tín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 smtClean="0">
                <a:latin typeface="Roboto Condensed" panose="020B0604020202020204" charset="0"/>
                <a:ea typeface="Roboto Condensed" panose="020B0604020202020204" charset="0"/>
              </a:rPr>
              <a:t>từ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remote TV Sony 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7066" y="1553586"/>
            <a:ext cx="5524500" cy="141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7066" y="3143892"/>
            <a:ext cx="5891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Xung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hồng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ngoại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remote TV Sony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gồm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3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thành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phần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chính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Xung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bắt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đầu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báo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bắt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đầu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cho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tín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hiệu</a:t>
            </a:r>
            <a:endParaRPr lang="en-US" sz="18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1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chuỗi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xung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quy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định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mã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lệnh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remote (command)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1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chuỗi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xung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quy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định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loại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remote (address)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116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870</Words>
  <Application>Microsoft Office PowerPoint</Application>
  <PresentationFormat>On-screen Show (16:9)</PresentationFormat>
  <Paragraphs>85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Courier New</vt:lpstr>
      <vt:lpstr>Times New Roman</vt:lpstr>
      <vt:lpstr>Wingdings</vt:lpstr>
      <vt:lpstr>Arial</vt:lpstr>
      <vt:lpstr>Roboto Condensed Light</vt:lpstr>
      <vt:lpstr>Roboto Condensed</vt:lpstr>
      <vt:lpstr>Arvo</vt:lpstr>
      <vt:lpstr>Salerio template</vt:lpstr>
      <vt:lpstr>PowerPoint Presentation</vt:lpstr>
      <vt:lpstr>GIẢI MÃ TÍN HIỆU HỒNG NGOẠI CỦA REMOTE TV SONY</vt:lpstr>
      <vt:lpstr>GIỚI THIỆU TỔNG QUAN VÀ NHIỆM VỤ ĐỀ TÀI</vt:lpstr>
      <vt:lpstr>TỔNG QUAN ĐỀ TÀI</vt:lpstr>
      <vt:lpstr>TÌM HIỂU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phần cứng</vt:lpstr>
      <vt:lpstr>PowerPoint Presentation</vt:lpstr>
      <vt:lpstr>PowerPoint Presentation</vt:lpstr>
      <vt:lpstr>PowerPoint Presentation</vt:lpstr>
      <vt:lpstr>PowerPoint Presentation</vt:lpstr>
      <vt:lpstr>THIẾT KẾ PHẦN MỀM</vt:lpstr>
      <vt:lpstr>PowerPoint Presentation</vt:lpstr>
      <vt:lpstr>PowerPoint Presentation</vt:lpstr>
      <vt:lpstr>PowerPoint Presentation</vt:lpstr>
      <vt:lpstr>KẾT QUẢ THỰC HIỆN, KẾT LUẬN VÀ HƯỚNG PHÁT TRIỂN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MÃ TÍN HIỆU HỒNG NGOẠI CỦA REMOTE TV SONY</dc:title>
  <cp:lastModifiedBy>Nghia</cp:lastModifiedBy>
  <cp:revision>16</cp:revision>
  <dcterms:modified xsi:type="dcterms:W3CDTF">2018-01-04T03:27:37Z</dcterms:modified>
</cp:coreProperties>
</file>