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c30d869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c30d869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c30d869e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c30d869e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c304bffb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c304bffb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c304bffb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c304bffb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304bffb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c304bffb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c304bffb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c304bffb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c304bffb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c304bffb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304bffb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304bffb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30d869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30d869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304bffb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304bff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c30d869e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c30d869e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304bffb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304bffb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c304bffb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c304bffb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30d869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c30d869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c30d869e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c30d869e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764775"/>
            <a:ext cx="50175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/>
              <a:t>ĐỒ ÁN CUỐI KÌ KHOA HỌC DỮ LIỆU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PHÂN LOẠI CẢM XÚC CỦA BÌNH LUẬN.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Dựa trên bình luận các video.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39700" y="4779575"/>
            <a:ext cx="36045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Giáo viên hướng dẫn: TRẦN TRUNG KIÊN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392225" y="3516975"/>
            <a:ext cx="36045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1612377 - TÔ HIẾU MINH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1612418 - PHẠM LƯU TRỌNG NGHĨA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3537150" y="400875"/>
            <a:ext cx="36045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Đại học Khoa học Tự Nhiên TPHCM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Preprocessing data</a:t>
            </a:r>
            <a:endParaRPr sz="1800"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1361150" y="2473600"/>
            <a:ext cx="1151700" cy="4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Normalize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2755325" y="2473600"/>
            <a:ext cx="1151700" cy="4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Translate unknown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4149500" y="2473600"/>
            <a:ext cx="1151700" cy="4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Normalize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5479800" y="2473600"/>
            <a:ext cx="1151700" cy="4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Remove space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6810100" y="2473600"/>
            <a:ext cx="1151700" cy="4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Remove stop word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2" name="Google Shape;242;p22"/>
          <p:cNvCxnSpPr>
            <a:stCxn id="237" idx="3"/>
            <a:endCxn id="238" idx="1"/>
          </p:cNvCxnSpPr>
          <p:nvPr/>
        </p:nvCxnSpPr>
        <p:spPr>
          <a:xfrm>
            <a:off x="2512850" y="2683000"/>
            <a:ext cx="24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2"/>
          <p:cNvCxnSpPr>
            <a:endCxn id="239" idx="1"/>
          </p:cNvCxnSpPr>
          <p:nvPr/>
        </p:nvCxnSpPr>
        <p:spPr>
          <a:xfrm>
            <a:off x="3907100" y="2683000"/>
            <a:ext cx="24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2"/>
          <p:cNvCxnSpPr>
            <a:stCxn id="239" idx="3"/>
            <a:endCxn id="240" idx="1"/>
          </p:cNvCxnSpPr>
          <p:nvPr/>
        </p:nvCxnSpPr>
        <p:spPr>
          <a:xfrm>
            <a:off x="5301200" y="2683000"/>
            <a:ext cx="1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2"/>
          <p:cNvCxnSpPr>
            <a:stCxn id="240" idx="3"/>
            <a:endCxn id="241" idx="1"/>
          </p:cNvCxnSpPr>
          <p:nvPr/>
        </p:nvCxnSpPr>
        <p:spPr>
          <a:xfrm>
            <a:off x="6631500" y="2683000"/>
            <a:ext cx="1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2"/>
          <p:cNvSpPr/>
          <p:nvPr/>
        </p:nvSpPr>
        <p:spPr>
          <a:xfrm>
            <a:off x="251575" y="2473600"/>
            <a:ext cx="909000" cy="4188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/>
              <a:t>INPUT</a:t>
            </a:r>
            <a:endParaRPr sz="1200"/>
          </a:p>
        </p:txBody>
      </p:sp>
      <p:sp>
        <p:nvSpPr>
          <p:cNvPr id="247" name="Google Shape;247;p22"/>
          <p:cNvSpPr/>
          <p:nvPr/>
        </p:nvSpPr>
        <p:spPr>
          <a:xfrm>
            <a:off x="8095524" y="2473600"/>
            <a:ext cx="909000" cy="4188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/>
              <a:t>OUTPUT</a:t>
            </a:r>
            <a:endParaRPr sz="1200"/>
          </a:p>
        </p:txBody>
      </p:sp>
      <p:sp>
        <p:nvSpPr>
          <p:cNvPr id="248" name="Google Shape;248;p22"/>
          <p:cNvSpPr txBox="1"/>
          <p:nvPr/>
        </p:nvSpPr>
        <p:spPr>
          <a:xfrm>
            <a:off x="221875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This is an amazinggg VidEoEs </a:t>
            </a:r>
            <a:r>
              <a:rPr lang="vi">
                <a:latin typeface="Lato"/>
                <a:ea typeface="Lato"/>
                <a:cs typeface="Lato"/>
                <a:sym typeface="Lato"/>
              </a:rPr>
              <a:t>owo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🥰🥰</a:t>
            </a:r>
            <a:r>
              <a:rPr lang="vi">
                <a:latin typeface="Lato"/>
                <a:ea typeface="Lato"/>
                <a:cs typeface="Lato"/>
                <a:sym typeface="Lato"/>
              </a:rPr>
              <a:t> !!!!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1452800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vi">
                <a:latin typeface="Lato"/>
                <a:ea typeface="Lato"/>
                <a:cs typeface="Lato"/>
                <a:sym typeface="Lato"/>
              </a:rPr>
              <a:t>his is an amazinggg videoes owo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2755325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This is an amazing\ video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4241150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This is an amazing          video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5571450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This is an amazing video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6901750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amazing video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4" name="Google Shape;254;p22"/>
          <p:cNvCxnSpPr>
            <a:stCxn id="241" idx="3"/>
            <a:endCxn id="247" idx="1"/>
          </p:cNvCxnSpPr>
          <p:nvPr/>
        </p:nvCxnSpPr>
        <p:spPr>
          <a:xfrm>
            <a:off x="7961800" y="2683000"/>
            <a:ext cx="1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2"/>
          <p:cNvCxnSpPr>
            <a:stCxn id="246" idx="3"/>
            <a:endCxn id="237" idx="1"/>
          </p:cNvCxnSpPr>
          <p:nvPr/>
        </p:nvCxnSpPr>
        <p:spPr>
          <a:xfrm>
            <a:off x="1160575" y="2683000"/>
            <a:ext cx="2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Preprocessing data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Model ‘s struture</a:t>
            </a:r>
            <a:endParaRPr sz="1800"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Result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 ‘s next ?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SUMMARY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REFERENCE</a:t>
            </a:r>
            <a:endParaRPr/>
          </a:p>
        </p:txBody>
      </p:sp>
      <p:sp>
        <p:nvSpPr>
          <p:cNvPr id="290" name="Google Shape;29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MOTIVATION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888" y="2104978"/>
            <a:ext cx="2337319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574" y="2104975"/>
            <a:ext cx="3970819" cy="21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900" y="3198176"/>
            <a:ext cx="2337300" cy="10284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297500" y="1222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Hiểu được tâm lý của người dùng, đưa ra các nội dung phù hợp.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MOTIVATION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222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Đưa ra đánh giá về nội dung tốt hơn là Like/Dislike.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Có ý nghĩa đối với các hệ thống đánh giá, nhận xét sản phẩm, công ty, ...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156" y="2117238"/>
            <a:ext cx="2641850" cy="2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057" y="2197257"/>
            <a:ext cx="3783675" cy="21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PROBLEM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2826975" y="1636000"/>
            <a:ext cx="3193500" cy="49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Welcome back ! I miss you so bad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 flipH="1">
            <a:off x="3036475" y="2146400"/>
            <a:ext cx="9684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/>
          <p:nvPr/>
        </p:nvCxnSpPr>
        <p:spPr>
          <a:xfrm flipH="1">
            <a:off x="3900250" y="2146400"/>
            <a:ext cx="387900" cy="9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/>
          <p:nvPr/>
        </p:nvCxnSpPr>
        <p:spPr>
          <a:xfrm>
            <a:off x="5047390" y="2146400"/>
            <a:ext cx="11169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/>
          <p:nvPr/>
        </p:nvCxnSpPr>
        <p:spPr>
          <a:xfrm>
            <a:off x="4685425" y="2107125"/>
            <a:ext cx="549600" cy="10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 txBox="1"/>
          <p:nvPr/>
        </p:nvSpPr>
        <p:spPr>
          <a:xfrm>
            <a:off x="2172600" y="2931800"/>
            <a:ext cx="968400" cy="4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Neutral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3319750" y="3141200"/>
            <a:ext cx="968400" cy="4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Happy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754750" y="3141200"/>
            <a:ext cx="968400" cy="4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Sad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020475" y="2957700"/>
            <a:ext cx="968400" cy="4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Angry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2486875" y="2571750"/>
            <a:ext cx="549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605350" y="2802950"/>
            <a:ext cx="549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5151925" y="2802950"/>
            <a:ext cx="549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6229875" y="2656700"/>
            <a:ext cx="549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Collecting Data</a:t>
            </a:r>
            <a:endParaRPr sz="1800"/>
          </a:p>
        </p:txBody>
      </p:sp>
      <p:sp>
        <p:nvSpPr>
          <p:cNvPr id="179" name="Google Shape;179;p17"/>
          <p:cNvSpPr/>
          <p:nvPr/>
        </p:nvSpPr>
        <p:spPr>
          <a:xfrm>
            <a:off x="684125" y="2453050"/>
            <a:ext cx="1329600" cy="5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Youtube API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428400" y="2453050"/>
            <a:ext cx="1808400" cy="5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Comment list file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3428400" y="3178100"/>
            <a:ext cx="1808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encoded_happy.txt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encoded_sad.txt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encoded_angry.txt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encoded_prank.txt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17"/>
          <p:cNvCxnSpPr>
            <a:stCxn id="179" idx="3"/>
            <a:endCxn id="180" idx="1"/>
          </p:cNvCxnSpPr>
          <p:nvPr/>
        </p:nvCxnSpPr>
        <p:spPr>
          <a:xfrm>
            <a:off x="2013725" y="2741800"/>
            <a:ext cx="14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7"/>
          <p:cNvSpPr/>
          <p:nvPr/>
        </p:nvSpPr>
        <p:spPr>
          <a:xfrm>
            <a:off x="6651475" y="2453050"/>
            <a:ext cx="1808400" cy="5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CSV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1816925" y="2325550"/>
            <a:ext cx="18084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API call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 string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5331088" y="2325550"/>
            <a:ext cx="12261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Annotate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17"/>
          <p:cNvCxnSpPr>
            <a:endCxn id="183" idx="1"/>
          </p:cNvCxnSpPr>
          <p:nvPr/>
        </p:nvCxnSpPr>
        <p:spPr>
          <a:xfrm flipH="1" rot="10800000">
            <a:off x="4766575" y="2741800"/>
            <a:ext cx="18849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7"/>
          <p:cNvSpPr txBox="1"/>
          <p:nvPr/>
        </p:nvSpPr>
        <p:spPr>
          <a:xfrm>
            <a:off x="6651475" y="3178100"/>
            <a:ext cx="1808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_happy.csv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_sad.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csv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_angry.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csv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_prank.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csv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Collecting Data</a:t>
            </a:r>
            <a:endParaRPr sz="1800"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1297500" y="165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Sử dụng API Comment Thread.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Một trong những video đã sử dụng để lấy dữ liệu.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87" y="2507902"/>
            <a:ext cx="2043776" cy="1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567" y="2508402"/>
            <a:ext cx="2043777" cy="12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679" y="2508393"/>
            <a:ext cx="1932008" cy="12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6038" y="2508400"/>
            <a:ext cx="2043775" cy="128931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1297500" y="4002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Kết quả thu được hơn 40.000 bình luận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Annotating data</a:t>
            </a:r>
            <a:endParaRPr sz="1800"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1297500" y="3183050"/>
            <a:ext cx="7038900" cy="1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Các bình luân sẽ được gắn một nhãn mặc định (tùy vào video được lấy), nếu không phù hợp nhóm sẽ chỉnh lại.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Script cho phép ngưng tại bất cứ lúc nào (do thấy mệt muốn đi chơi chẳng hạn).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Số lượng bình luận được gắn nhãn là ~12k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75" y="1346000"/>
            <a:ext cx="5961750" cy="54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075" y="1972741"/>
            <a:ext cx="5961745" cy="1128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Preprocessing data</a:t>
            </a:r>
            <a:endParaRPr sz="1800"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611675" y="1659175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hahahahaha its soooo funny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611675" y="2099500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lmao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611675" y="2539825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good morning eveyone !!!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611675" y="2980150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who watch in 2019 ??? 🥰🥰🥰🥰🥰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611675" y="3420475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Love, 6:30 na mahal magisimba muna ako love sweethear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611675" y="3860800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asfasfasdasgagasdafadafa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475700" y="1659175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haha 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 funny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5475700" y="2099500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laugh my ass off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5475700" y="2539825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good morning everyone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5475700" y="2980150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who watch in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5475700" y="3420475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Love love sweetheart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5475700" y="3860800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D</a:t>
            </a:r>
            <a:r>
              <a:rPr lang="vi" sz="1800"/>
              <a:t>ata Observation</a:t>
            </a:r>
            <a:endParaRPr sz="1800"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