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73" r:id="rId5"/>
    <p:sldId id="267" r:id="rId6"/>
    <p:sldId id="268" r:id="rId7"/>
    <p:sldId id="269" r:id="rId8"/>
    <p:sldId id="270" r:id="rId9"/>
    <p:sldId id="271" r:id="rId10"/>
    <p:sldId id="274" r:id="rId11"/>
    <p:sldId id="275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C58B09-36FA-4268-9BDF-0CAC7831C815}" type="doc">
      <dgm:prSet loTypeId="urn:microsoft.com/office/officeart/2005/8/layout/vList3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71BA2A-8847-4E64-8E6F-A763D0217F9D}">
      <dgm:prSet/>
      <dgm:spPr/>
      <dgm:t>
        <a:bodyPr/>
        <a:lstStyle/>
        <a:p>
          <a:pPr rtl="0"/>
          <a:r>
            <a:rPr lang="en-US" b="0" i="0" dirty="0" smtClean="0"/>
            <a:t>Introduction</a:t>
          </a:r>
          <a:endParaRPr lang="en-US" dirty="0"/>
        </a:p>
      </dgm:t>
    </dgm:pt>
    <dgm:pt modelId="{50E1DB00-22A8-496E-A36D-D5A92AF901DE}" type="parTrans" cxnId="{FEFC11C0-53B4-4746-8A16-188666BAC9D6}">
      <dgm:prSet/>
      <dgm:spPr/>
      <dgm:t>
        <a:bodyPr/>
        <a:lstStyle/>
        <a:p>
          <a:endParaRPr lang="en-US"/>
        </a:p>
      </dgm:t>
    </dgm:pt>
    <dgm:pt modelId="{9210E44F-AAA7-43B0-AA77-B75A0E4B5B86}" type="sibTrans" cxnId="{FEFC11C0-53B4-4746-8A16-188666BAC9D6}">
      <dgm:prSet/>
      <dgm:spPr/>
      <dgm:t>
        <a:bodyPr/>
        <a:lstStyle/>
        <a:p>
          <a:endParaRPr lang="en-US"/>
        </a:p>
      </dgm:t>
    </dgm:pt>
    <dgm:pt modelId="{57E88760-CF5F-4F94-A95E-6FE211F8A153}">
      <dgm:prSet/>
      <dgm:spPr/>
      <dgm:t>
        <a:bodyPr/>
        <a:lstStyle/>
        <a:p>
          <a:pPr rtl="0"/>
          <a:r>
            <a:rPr lang="en-US" b="0" i="0" dirty="0" smtClean="0"/>
            <a:t>Booting flow with the Device Tree support</a:t>
          </a:r>
          <a:endParaRPr lang="en-US" dirty="0"/>
        </a:p>
      </dgm:t>
    </dgm:pt>
    <dgm:pt modelId="{6F5CB775-A4A4-4961-9315-2940D0DED655}" type="parTrans" cxnId="{F8883AE1-B489-4758-9591-9D36880B086E}">
      <dgm:prSet/>
      <dgm:spPr/>
      <dgm:t>
        <a:bodyPr/>
        <a:lstStyle/>
        <a:p>
          <a:endParaRPr lang="en-US"/>
        </a:p>
      </dgm:t>
    </dgm:pt>
    <dgm:pt modelId="{F8BD8107-DCFB-4F05-A397-EE82A13F8146}" type="sibTrans" cxnId="{F8883AE1-B489-4758-9591-9D36880B086E}">
      <dgm:prSet/>
      <dgm:spPr/>
      <dgm:t>
        <a:bodyPr/>
        <a:lstStyle/>
        <a:p>
          <a:endParaRPr lang="en-US"/>
        </a:p>
      </dgm:t>
    </dgm:pt>
    <dgm:pt modelId="{BF3147AB-1A72-4742-A600-F0EF6AD60E1C}">
      <dgm:prSet/>
      <dgm:spPr/>
      <dgm:t>
        <a:bodyPr/>
        <a:lstStyle/>
        <a:p>
          <a:pPr rtl="0"/>
          <a:r>
            <a:rPr lang="en-US" b="0" i="0" dirty="0" smtClean="0"/>
            <a:t>Basic Device Tree syntax</a:t>
          </a:r>
          <a:endParaRPr lang="en-US" dirty="0"/>
        </a:p>
      </dgm:t>
    </dgm:pt>
    <dgm:pt modelId="{17B5EE78-7D2A-4FC3-A525-240FEF6ABC7E}" type="parTrans" cxnId="{0035CBA4-0712-4B4B-ABE5-52C4E5365BA8}">
      <dgm:prSet/>
      <dgm:spPr/>
      <dgm:t>
        <a:bodyPr/>
        <a:lstStyle/>
        <a:p>
          <a:endParaRPr lang="en-US"/>
        </a:p>
      </dgm:t>
    </dgm:pt>
    <dgm:pt modelId="{10FDA04E-274A-4F7F-9D40-02505CBEDDE5}" type="sibTrans" cxnId="{0035CBA4-0712-4B4B-ABE5-52C4E5365BA8}">
      <dgm:prSet/>
      <dgm:spPr/>
      <dgm:t>
        <a:bodyPr/>
        <a:lstStyle/>
        <a:p>
          <a:endParaRPr lang="en-US"/>
        </a:p>
      </dgm:t>
    </dgm:pt>
    <dgm:pt modelId="{ABADB90F-7603-40E1-AE80-A7F511C87EC3}">
      <dgm:prSet/>
      <dgm:spPr/>
      <dgm:t>
        <a:bodyPr/>
        <a:lstStyle/>
        <a:p>
          <a:pPr rtl="0"/>
          <a:r>
            <a:rPr lang="en-US" b="0" i="0" dirty="0" smtClean="0"/>
            <a:t>Examples with Device Tree</a:t>
          </a:r>
          <a:endParaRPr lang="en-US" dirty="0"/>
        </a:p>
      </dgm:t>
    </dgm:pt>
    <dgm:pt modelId="{7FB9C935-0225-4CC7-8D3B-8C0A2387A1AA}" type="parTrans" cxnId="{2CCF1617-4C9B-4954-8885-C6FE5C8C7496}">
      <dgm:prSet/>
      <dgm:spPr/>
      <dgm:t>
        <a:bodyPr/>
        <a:lstStyle/>
        <a:p>
          <a:endParaRPr lang="en-US"/>
        </a:p>
      </dgm:t>
    </dgm:pt>
    <dgm:pt modelId="{27F8BA2F-7300-486F-ADA5-D2D9B1CBFE4C}" type="sibTrans" cxnId="{2CCF1617-4C9B-4954-8885-C6FE5C8C7496}">
      <dgm:prSet/>
      <dgm:spPr/>
      <dgm:t>
        <a:bodyPr/>
        <a:lstStyle/>
        <a:p>
          <a:endParaRPr lang="en-US"/>
        </a:p>
      </dgm:t>
    </dgm:pt>
    <dgm:pt modelId="{C18BB0DC-6DF3-4C9B-8F2D-7A3DD0D08132}">
      <dgm:prSet/>
      <dgm:spPr/>
      <dgm:t>
        <a:bodyPr/>
        <a:lstStyle/>
        <a:p>
          <a:pPr rtl="0"/>
          <a:r>
            <a:rPr lang="en-US" b="0" i="0" dirty="0" smtClean="0"/>
            <a:t>General functions in device tree API</a:t>
          </a:r>
          <a:endParaRPr lang="en-US" dirty="0"/>
        </a:p>
      </dgm:t>
    </dgm:pt>
    <dgm:pt modelId="{205121E4-6D87-485D-BFFC-BA4FBF545210}" type="parTrans" cxnId="{72C6DDC5-F2EA-4BFE-B54C-5EBA4C946DD7}">
      <dgm:prSet/>
      <dgm:spPr/>
      <dgm:t>
        <a:bodyPr/>
        <a:lstStyle/>
        <a:p>
          <a:endParaRPr lang="en-US"/>
        </a:p>
      </dgm:t>
    </dgm:pt>
    <dgm:pt modelId="{B97219CC-F2BA-4065-9AD1-B3C5F0152D04}" type="sibTrans" cxnId="{72C6DDC5-F2EA-4BFE-B54C-5EBA4C946DD7}">
      <dgm:prSet/>
      <dgm:spPr/>
      <dgm:t>
        <a:bodyPr/>
        <a:lstStyle/>
        <a:p>
          <a:endParaRPr lang="en-US"/>
        </a:p>
      </dgm:t>
    </dgm:pt>
    <dgm:pt modelId="{85ACA742-62D8-4C0B-83B0-481F94C7ADD6}" type="pres">
      <dgm:prSet presAssocID="{93C58B09-36FA-4268-9BDF-0CAC7831C81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3F1CD7-F80C-4243-91F9-E2689E056B34}" type="pres">
      <dgm:prSet presAssocID="{5571BA2A-8847-4E64-8E6F-A763D0217F9D}" presName="composite" presStyleCnt="0"/>
      <dgm:spPr/>
    </dgm:pt>
    <dgm:pt modelId="{C2AE1631-891C-4973-9702-9C69EA8F0D21}" type="pres">
      <dgm:prSet presAssocID="{5571BA2A-8847-4E64-8E6F-A763D0217F9D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5611CDD-947B-4D5B-80E3-59B227343B92}" type="pres">
      <dgm:prSet presAssocID="{5571BA2A-8847-4E64-8E6F-A763D0217F9D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4B4AA-689E-472C-97D4-597B3BC4EE09}" type="pres">
      <dgm:prSet presAssocID="{9210E44F-AAA7-43B0-AA77-B75A0E4B5B86}" presName="spacing" presStyleCnt="0"/>
      <dgm:spPr/>
    </dgm:pt>
    <dgm:pt modelId="{723742C6-10E8-4187-A2C5-3DECC954D73D}" type="pres">
      <dgm:prSet presAssocID="{57E88760-CF5F-4F94-A95E-6FE211F8A153}" presName="composite" presStyleCnt="0"/>
      <dgm:spPr/>
    </dgm:pt>
    <dgm:pt modelId="{8E4D1145-7B14-423D-8D11-A02509787170}" type="pres">
      <dgm:prSet presAssocID="{57E88760-CF5F-4F94-A95E-6FE211F8A153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5A1174F-10A9-4990-8EBA-36F04407AFF6}" type="pres">
      <dgm:prSet presAssocID="{57E88760-CF5F-4F94-A95E-6FE211F8A15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BA557-889A-4AE9-A3B3-ED67B3EED6FE}" type="pres">
      <dgm:prSet presAssocID="{F8BD8107-DCFB-4F05-A397-EE82A13F8146}" presName="spacing" presStyleCnt="0"/>
      <dgm:spPr/>
    </dgm:pt>
    <dgm:pt modelId="{42991532-14D6-4F1F-A457-AD0CE8425458}" type="pres">
      <dgm:prSet presAssocID="{BF3147AB-1A72-4742-A600-F0EF6AD60E1C}" presName="composite" presStyleCnt="0"/>
      <dgm:spPr/>
    </dgm:pt>
    <dgm:pt modelId="{8DCBD907-CE1B-4A41-ADDF-E168F916BF4F}" type="pres">
      <dgm:prSet presAssocID="{BF3147AB-1A72-4742-A600-F0EF6AD60E1C}" presName="imgShp" presStyleLbl="fgImgPlace1" presStyleIdx="2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2B16995-1575-47DA-B9FB-FB3B0413D8C0}" type="pres">
      <dgm:prSet presAssocID="{BF3147AB-1A72-4742-A600-F0EF6AD60E1C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67F45-5745-4B15-8A37-582D54159E3F}" type="pres">
      <dgm:prSet presAssocID="{10FDA04E-274A-4F7F-9D40-02505CBEDDE5}" presName="spacing" presStyleCnt="0"/>
      <dgm:spPr/>
    </dgm:pt>
    <dgm:pt modelId="{77707F1B-A0F3-496D-A444-2D447ED57CB5}" type="pres">
      <dgm:prSet presAssocID="{ABADB90F-7603-40E1-AE80-A7F511C87EC3}" presName="composite" presStyleCnt="0"/>
      <dgm:spPr/>
    </dgm:pt>
    <dgm:pt modelId="{02D8D451-5AF0-4716-A91B-3AE46632BB5A}" type="pres">
      <dgm:prSet presAssocID="{ABADB90F-7603-40E1-AE80-A7F511C87EC3}" presName="imgShp" presStyleLbl="fgImgPlace1" presStyleIdx="3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50B1F71-B9F1-4653-B160-BE1204FE74D2}" type="pres">
      <dgm:prSet presAssocID="{ABADB90F-7603-40E1-AE80-A7F511C87EC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E2A74-C847-40CF-B6D8-8BD5F7B8B995}" type="pres">
      <dgm:prSet presAssocID="{27F8BA2F-7300-486F-ADA5-D2D9B1CBFE4C}" presName="spacing" presStyleCnt="0"/>
      <dgm:spPr/>
    </dgm:pt>
    <dgm:pt modelId="{485BB738-29AE-4939-B0BD-AF97685DAB26}" type="pres">
      <dgm:prSet presAssocID="{C18BB0DC-6DF3-4C9B-8F2D-7A3DD0D08132}" presName="composite" presStyleCnt="0"/>
      <dgm:spPr/>
    </dgm:pt>
    <dgm:pt modelId="{EDB78ABE-82BE-4C38-8504-28BC5BCC5AA0}" type="pres">
      <dgm:prSet presAssocID="{C18BB0DC-6DF3-4C9B-8F2D-7A3DD0D08132}" presName="imgShp" presStyleLbl="fgImgPlace1" presStyleIdx="4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40FA2914-E2ED-43EC-AD57-AB2D7136FEEC}" type="pres">
      <dgm:prSet presAssocID="{C18BB0DC-6DF3-4C9B-8F2D-7A3DD0D08132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883AE1-B489-4758-9591-9D36880B086E}" srcId="{93C58B09-36FA-4268-9BDF-0CAC7831C815}" destId="{57E88760-CF5F-4F94-A95E-6FE211F8A153}" srcOrd="1" destOrd="0" parTransId="{6F5CB775-A4A4-4961-9315-2940D0DED655}" sibTransId="{F8BD8107-DCFB-4F05-A397-EE82A13F8146}"/>
    <dgm:cxn modelId="{00291BED-72B6-47EC-A3C2-0AC8C61AE0D5}" type="presOf" srcId="{93C58B09-36FA-4268-9BDF-0CAC7831C815}" destId="{85ACA742-62D8-4C0B-83B0-481F94C7ADD6}" srcOrd="0" destOrd="0" presId="urn:microsoft.com/office/officeart/2005/8/layout/vList3"/>
    <dgm:cxn modelId="{62EE3725-4B21-4B19-93A0-21901ED88FD6}" type="presOf" srcId="{57E88760-CF5F-4F94-A95E-6FE211F8A153}" destId="{05A1174F-10A9-4990-8EBA-36F04407AFF6}" srcOrd="0" destOrd="0" presId="urn:microsoft.com/office/officeart/2005/8/layout/vList3"/>
    <dgm:cxn modelId="{0035CBA4-0712-4B4B-ABE5-52C4E5365BA8}" srcId="{93C58B09-36FA-4268-9BDF-0CAC7831C815}" destId="{BF3147AB-1A72-4742-A600-F0EF6AD60E1C}" srcOrd="2" destOrd="0" parTransId="{17B5EE78-7D2A-4FC3-A525-240FEF6ABC7E}" sibTransId="{10FDA04E-274A-4F7F-9D40-02505CBEDDE5}"/>
    <dgm:cxn modelId="{DBCD62F0-0116-4BE4-A28B-9629E23DF17D}" type="presOf" srcId="{BF3147AB-1A72-4742-A600-F0EF6AD60E1C}" destId="{52B16995-1575-47DA-B9FB-FB3B0413D8C0}" srcOrd="0" destOrd="0" presId="urn:microsoft.com/office/officeart/2005/8/layout/vList3"/>
    <dgm:cxn modelId="{72C6DDC5-F2EA-4BFE-B54C-5EBA4C946DD7}" srcId="{93C58B09-36FA-4268-9BDF-0CAC7831C815}" destId="{C18BB0DC-6DF3-4C9B-8F2D-7A3DD0D08132}" srcOrd="4" destOrd="0" parTransId="{205121E4-6D87-485D-BFFC-BA4FBF545210}" sibTransId="{B97219CC-F2BA-4065-9AD1-B3C5F0152D04}"/>
    <dgm:cxn modelId="{2CCF1617-4C9B-4954-8885-C6FE5C8C7496}" srcId="{93C58B09-36FA-4268-9BDF-0CAC7831C815}" destId="{ABADB90F-7603-40E1-AE80-A7F511C87EC3}" srcOrd="3" destOrd="0" parTransId="{7FB9C935-0225-4CC7-8D3B-8C0A2387A1AA}" sibTransId="{27F8BA2F-7300-486F-ADA5-D2D9B1CBFE4C}"/>
    <dgm:cxn modelId="{0964CC6D-D364-485F-9118-B5A8F1D50C2A}" type="presOf" srcId="{ABADB90F-7603-40E1-AE80-A7F511C87EC3}" destId="{D50B1F71-B9F1-4653-B160-BE1204FE74D2}" srcOrd="0" destOrd="0" presId="urn:microsoft.com/office/officeart/2005/8/layout/vList3"/>
    <dgm:cxn modelId="{5C011CAE-097B-490A-A004-7AA7647C197C}" type="presOf" srcId="{C18BB0DC-6DF3-4C9B-8F2D-7A3DD0D08132}" destId="{40FA2914-E2ED-43EC-AD57-AB2D7136FEEC}" srcOrd="0" destOrd="0" presId="urn:microsoft.com/office/officeart/2005/8/layout/vList3"/>
    <dgm:cxn modelId="{815D4336-2816-4B97-B282-327895A691B2}" type="presOf" srcId="{5571BA2A-8847-4E64-8E6F-A763D0217F9D}" destId="{25611CDD-947B-4D5B-80E3-59B227343B92}" srcOrd="0" destOrd="0" presId="urn:microsoft.com/office/officeart/2005/8/layout/vList3"/>
    <dgm:cxn modelId="{FEFC11C0-53B4-4746-8A16-188666BAC9D6}" srcId="{93C58B09-36FA-4268-9BDF-0CAC7831C815}" destId="{5571BA2A-8847-4E64-8E6F-A763D0217F9D}" srcOrd="0" destOrd="0" parTransId="{50E1DB00-22A8-496E-A36D-D5A92AF901DE}" sibTransId="{9210E44F-AAA7-43B0-AA77-B75A0E4B5B86}"/>
    <dgm:cxn modelId="{E091CFCB-936B-4694-BF8F-A0F67D739135}" type="presParOf" srcId="{85ACA742-62D8-4C0B-83B0-481F94C7ADD6}" destId="{DE3F1CD7-F80C-4243-91F9-E2689E056B34}" srcOrd="0" destOrd="0" presId="urn:microsoft.com/office/officeart/2005/8/layout/vList3"/>
    <dgm:cxn modelId="{3880BCAA-24E8-4CF1-848F-6238602A1FCA}" type="presParOf" srcId="{DE3F1CD7-F80C-4243-91F9-E2689E056B34}" destId="{C2AE1631-891C-4973-9702-9C69EA8F0D21}" srcOrd="0" destOrd="0" presId="urn:microsoft.com/office/officeart/2005/8/layout/vList3"/>
    <dgm:cxn modelId="{30BD1D87-AEB7-4394-ABDF-871E913483B5}" type="presParOf" srcId="{DE3F1CD7-F80C-4243-91F9-E2689E056B34}" destId="{25611CDD-947B-4D5B-80E3-59B227343B92}" srcOrd="1" destOrd="0" presId="urn:microsoft.com/office/officeart/2005/8/layout/vList3"/>
    <dgm:cxn modelId="{5602C7B0-F299-47E1-A6FC-D34D426477CA}" type="presParOf" srcId="{85ACA742-62D8-4C0B-83B0-481F94C7ADD6}" destId="{DE34B4AA-689E-472C-97D4-597B3BC4EE09}" srcOrd="1" destOrd="0" presId="urn:microsoft.com/office/officeart/2005/8/layout/vList3"/>
    <dgm:cxn modelId="{78A40673-68FA-4F13-BBB2-28AF02A0A7C7}" type="presParOf" srcId="{85ACA742-62D8-4C0B-83B0-481F94C7ADD6}" destId="{723742C6-10E8-4187-A2C5-3DECC954D73D}" srcOrd="2" destOrd="0" presId="urn:microsoft.com/office/officeart/2005/8/layout/vList3"/>
    <dgm:cxn modelId="{B1696A23-E875-4AB6-AC03-E8CABF13039B}" type="presParOf" srcId="{723742C6-10E8-4187-A2C5-3DECC954D73D}" destId="{8E4D1145-7B14-423D-8D11-A02509787170}" srcOrd="0" destOrd="0" presId="urn:microsoft.com/office/officeart/2005/8/layout/vList3"/>
    <dgm:cxn modelId="{2FF45350-D340-4BE8-ABE3-3C7288C5443B}" type="presParOf" srcId="{723742C6-10E8-4187-A2C5-3DECC954D73D}" destId="{05A1174F-10A9-4990-8EBA-36F04407AFF6}" srcOrd="1" destOrd="0" presId="urn:microsoft.com/office/officeart/2005/8/layout/vList3"/>
    <dgm:cxn modelId="{1A502EC3-16CA-478A-ABC5-F2CEDC57F579}" type="presParOf" srcId="{85ACA742-62D8-4C0B-83B0-481F94C7ADD6}" destId="{12ABA557-889A-4AE9-A3B3-ED67B3EED6FE}" srcOrd="3" destOrd="0" presId="urn:microsoft.com/office/officeart/2005/8/layout/vList3"/>
    <dgm:cxn modelId="{AC530592-DFB7-44BB-B6A3-DDB7E3053C4C}" type="presParOf" srcId="{85ACA742-62D8-4C0B-83B0-481F94C7ADD6}" destId="{42991532-14D6-4F1F-A457-AD0CE8425458}" srcOrd="4" destOrd="0" presId="urn:microsoft.com/office/officeart/2005/8/layout/vList3"/>
    <dgm:cxn modelId="{036145D3-25C6-4D36-BD21-41D3CACDBCCE}" type="presParOf" srcId="{42991532-14D6-4F1F-A457-AD0CE8425458}" destId="{8DCBD907-CE1B-4A41-ADDF-E168F916BF4F}" srcOrd="0" destOrd="0" presId="urn:microsoft.com/office/officeart/2005/8/layout/vList3"/>
    <dgm:cxn modelId="{1EC200E4-ABB4-49E0-9447-3EF84E968354}" type="presParOf" srcId="{42991532-14D6-4F1F-A457-AD0CE8425458}" destId="{52B16995-1575-47DA-B9FB-FB3B0413D8C0}" srcOrd="1" destOrd="0" presId="urn:microsoft.com/office/officeart/2005/8/layout/vList3"/>
    <dgm:cxn modelId="{566C276E-0301-4FE5-A05F-3F2D7E22CAA0}" type="presParOf" srcId="{85ACA742-62D8-4C0B-83B0-481F94C7ADD6}" destId="{0AC67F45-5745-4B15-8A37-582D54159E3F}" srcOrd="5" destOrd="0" presId="urn:microsoft.com/office/officeart/2005/8/layout/vList3"/>
    <dgm:cxn modelId="{5963D820-AFBE-482E-957E-AFDA4734CFB3}" type="presParOf" srcId="{85ACA742-62D8-4C0B-83B0-481F94C7ADD6}" destId="{77707F1B-A0F3-496D-A444-2D447ED57CB5}" srcOrd="6" destOrd="0" presId="urn:microsoft.com/office/officeart/2005/8/layout/vList3"/>
    <dgm:cxn modelId="{66B285DF-4875-43DE-8DB2-4CB4532D9CB2}" type="presParOf" srcId="{77707F1B-A0F3-496D-A444-2D447ED57CB5}" destId="{02D8D451-5AF0-4716-A91B-3AE46632BB5A}" srcOrd="0" destOrd="0" presId="urn:microsoft.com/office/officeart/2005/8/layout/vList3"/>
    <dgm:cxn modelId="{DE209F0F-3C54-4FDD-9399-0579EC25E66D}" type="presParOf" srcId="{77707F1B-A0F3-496D-A444-2D447ED57CB5}" destId="{D50B1F71-B9F1-4653-B160-BE1204FE74D2}" srcOrd="1" destOrd="0" presId="urn:microsoft.com/office/officeart/2005/8/layout/vList3"/>
    <dgm:cxn modelId="{0FBB123A-38CE-4C25-99A3-4A2089E67ECC}" type="presParOf" srcId="{85ACA742-62D8-4C0B-83B0-481F94C7ADD6}" destId="{566E2A74-C847-40CF-B6D8-8BD5F7B8B995}" srcOrd="7" destOrd="0" presId="urn:microsoft.com/office/officeart/2005/8/layout/vList3"/>
    <dgm:cxn modelId="{545D2871-0464-4A27-B9CB-591A329FA4C0}" type="presParOf" srcId="{85ACA742-62D8-4C0B-83B0-481F94C7ADD6}" destId="{485BB738-29AE-4939-B0BD-AF97685DAB26}" srcOrd="8" destOrd="0" presId="urn:microsoft.com/office/officeart/2005/8/layout/vList3"/>
    <dgm:cxn modelId="{DBE285DC-5245-4282-8CA0-1A9ACCA2C08E}" type="presParOf" srcId="{485BB738-29AE-4939-B0BD-AF97685DAB26}" destId="{EDB78ABE-82BE-4C38-8504-28BC5BCC5AA0}" srcOrd="0" destOrd="0" presId="urn:microsoft.com/office/officeart/2005/8/layout/vList3"/>
    <dgm:cxn modelId="{1750C6C9-143A-4C48-BCF4-C9329B87D15C}" type="presParOf" srcId="{485BB738-29AE-4939-B0BD-AF97685DAB26}" destId="{40FA2914-E2ED-43EC-AD57-AB2D7136FEE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58B09-36FA-4268-9BDF-0CAC7831C815}" type="doc">
      <dgm:prSet loTypeId="urn:microsoft.com/office/officeart/2005/8/layout/vList3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71BA2A-8847-4E64-8E6F-A763D0217F9D}">
      <dgm:prSet/>
      <dgm:spPr/>
      <dgm:t>
        <a:bodyPr/>
        <a:lstStyle/>
        <a:p>
          <a:pPr rtl="0"/>
          <a:r>
            <a:rPr lang="en-US" dirty="0" smtClean="0"/>
            <a:t>Simple to change the configuration</a:t>
          </a:r>
          <a:endParaRPr lang="en-US" dirty="0"/>
        </a:p>
      </dgm:t>
    </dgm:pt>
    <dgm:pt modelId="{50E1DB00-22A8-496E-A36D-D5A92AF901DE}" type="parTrans" cxnId="{FEFC11C0-53B4-4746-8A16-188666BAC9D6}">
      <dgm:prSet/>
      <dgm:spPr/>
      <dgm:t>
        <a:bodyPr/>
        <a:lstStyle/>
        <a:p>
          <a:endParaRPr lang="en-US"/>
        </a:p>
      </dgm:t>
    </dgm:pt>
    <dgm:pt modelId="{9210E44F-AAA7-43B0-AA77-B75A0E4B5B86}" type="sibTrans" cxnId="{FEFC11C0-53B4-4746-8A16-188666BAC9D6}">
      <dgm:prSet/>
      <dgm:spPr/>
      <dgm:t>
        <a:bodyPr/>
        <a:lstStyle/>
        <a:p>
          <a:endParaRPr lang="en-US"/>
        </a:p>
      </dgm:t>
    </dgm:pt>
    <dgm:pt modelId="{57E88760-CF5F-4F94-A95E-6FE211F8A153}">
      <dgm:prSet/>
      <dgm:spPr/>
      <dgm:t>
        <a:bodyPr/>
        <a:lstStyle/>
        <a:p>
          <a:pPr rtl="0"/>
          <a:r>
            <a:rPr lang="en-US" dirty="0" smtClean="0"/>
            <a:t>Easily add support for new hardware</a:t>
          </a:r>
          <a:endParaRPr lang="en-US" dirty="0"/>
        </a:p>
      </dgm:t>
    </dgm:pt>
    <dgm:pt modelId="{6F5CB775-A4A4-4961-9315-2940D0DED655}" type="parTrans" cxnId="{F8883AE1-B489-4758-9591-9D36880B086E}">
      <dgm:prSet/>
      <dgm:spPr/>
      <dgm:t>
        <a:bodyPr/>
        <a:lstStyle/>
        <a:p>
          <a:endParaRPr lang="en-US"/>
        </a:p>
      </dgm:t>
    </dgm:pt>
    <dgm:pt modelId="{F8BD8107-DCFB-4F05-A397-EE82A13F8146}" type="sibTrans" cxnId="{F8883AE1-B489-4758-9591-9D36880B086E}">
      <dgm:prSet/>
      <dgm:spPr/>
      <dgm:t>
        <a:bodyPr/>
        <a:lstStyle/>
        <a:p>
          <a:endParaRPr lang="en-US"/>
        </a:p>
      </dgm:t>
    </dgm:pt>
    <dgm:pt modelId="{BF3147AB-1A72-4742-A600-F0EF6AD60E1C}">
      <dgm:prSet/>
      <dgm:spPr/>
      <dgm:t>
        <a:bodyPr/>
        <a:lstStyle/>
        <a:p>
          <a:pPr rtl="0"/>
          <a:r>
            <a:rPr lang="en-US" dirty="0" smtClean="0"/>
            <a:t>Can reuse and over ride existing .dots files</a:t>
          </a:r>
          <a:endParaRPr lang="en-US" dirty="0"/>
        </a:p>
      </dgm:t>
    </dgm:pt>
    <dgm:pt modelId="{17B5EE78-7D2A-4FC3-A525-240FEF6ABC7E}" type="parTrans" cxnId="{0035CBA4-0712-4B4B-ABE5-52C4E5365BA8}">
      <dgm:prSet/>
      <dgm:spPr/>
      <dgm:t>
        <a:bodyPr/>
        <a:lstStyle/>
        <a:p>
          <a:endParaRPr lang="en-US"/>
        </a:p>
      </dgm:t>
    </dgm:pt>
    <dgm:pt modelId="{10FDA04E-274A-4F7F-9D40-02505CBEDDE5}" type="sibTrans" cxnId="{0035CBA4-0712-4B4B-ABE5-52C4E5365BA8}">
      <dgm:prSet/>
      <dgm:spPr/>
      <dgm:t>
        <a:bodyPr/>
        <a:lstStyle/>
        <a:p>
          <a:endParaRPr lang="en-US"/>
        </a:p>
      </dgm:t>
    </dgm:pt>
    <dgm:pt modelId="{ABADB90F-7603-40E1-AE80-A7F511C87EC3}">
      <dgm:prSet/>
      <dgm:spPr/>
      <dgm:t>
        <a:bodyPr/>
        <a:lstStyle/>
        <a:p>
          <a:pPr algn="l" rtl="0"/>
          <a:r>
            <a:rPr lang="en-US" dirty="0" smtClean="0"/>
            <a:t>Easy to read and understand descriptions of hardware</a:t>
          </a:r>
          <a:endParaRPr lang="en-US" dirty="0"/>
        </a:p>
      </dgm:t>
    </dgm:pt>
    <dgm:pt modelId="{7FB9C935-0225-4CC7-8D3B-8C0A2387A1AA}" type="parTrans" cxnId="{2CCF1617-4C9B-4954-8885-C6FE5C8C7496}">
      <dgm:prSet/>
      <dgm:spPr/>
      <dgm:t>
        <a:bodyPr/>
        <a:lstStyle/>
        <a:p>
          <a:endParaRPr lang="en-US"/>
        </a:p>
      </dgm:t>
    </dgm:pt>
    <dgm:pt modelId="{27F8BA2F-7300-486F-ADA5-D2D9B1CBFE4C}" type="sibTrans" cxnId="{2CCF1617-4C9B-4954-8885-C6FE5C8C7496}">
      <dgm:prSet/>
      <dgm:spPr/>
      <dgm:t>
        <a:bodyPr/>
        <a:lstStyle/>
        <a:p>
          <a:endParaRPr lang="en-US"/>
        </a:p>
      </dgm:t>
    </dgm:pt>
    <dgm:pt modelId="{85ACA742-62D8-4C0B-83B0-481F94C7ADD6}" type="pres">
      <dgm:prSet presAssocID="{93C58B09-36FA-4268-9BDF-0CAC7831C81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3F1CD7-F80C-4243-91F9-E2689E056B34}" type="pres">
      <dgm:prSet presAssocID="{5571BA2A-8847-4E64-8E6F-A763D0217F9D}" presName="composite" presStyleCnt="0"/>
      <dgm:spPr/>
    </dgm:pt>
    <dgm:pt modelId="{C2AE1631-891C-4973-9702-9C69EA8F0D21}" type="pres">
      <dgm:prSet presAssocID="{5571BA2A-8847-4E64-8E6F-A763D0217F9D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5611CDD-947B-4D5B-80E3-59B227343B92}" type="pres">
      <dgm:prSet presAssocID="{5571BA2A-8847-4E64-8E6F-A763D0217F9D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4B4AA-689E-472C-97D4-597B3BC4EE09}" type="pres">
      <dgm:prSet presAssocID="{9210E44F-AAA7-43B0-AA77-B75A0E4B5B86}" presName="spacing" presStyleCnt="0"/>
      <dgm:spPr/>
    </dgm:pt>
    <dgm:pt modelId="{723742C6-10E8-4187-A2C5-3DECC954D73D}" type="pres">
      <dgm:prSet presAssocID="{57E88760-CF5F-4F94-A95E-6FE211F8A153}" presName="composite" presStyleCnt="0"/>
      <dgm:spPr/>
    </dgm:pt>
    <dgm:pt modelId="{8E4D1145-7B14-423D-8D11-A02509787170}" type="pres">
      <dgm:prSet presAssocID="{57E88760-CF5F-4F94-A95E-6FE211F8A153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5A1174F-10A9-4990-8EBA-36F04407AFF6}" type="pres">
      <dgm:prSet presAssocID="{57E88760-CF5F-4F94-A95E-6FE211F8A153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BA557-889A-4AE9-A3B3-ED67B3EED6FE}" type="pres">
      <dgm:prSet presAssocID="{F8BD8107-DCFB-4F05-A397-EE82A13F8146}" presName="spacing" presStyleCnt="0"/>
      <dgm:spPr/>
    </dgm:pt>
    <dgm:pt modelId="{42991532-14D6-4F1F-A457-AD0CE8425458}" type="pres">
      <dgm:prSet presAssocID="{BF3147AB-1A72-4742-A600-F0EF6AD60E1C}" presName="composite" presStyleCnt="0"/>
      <dgm:spPr/>
    </dgm:pt>
    <dgm:pt modelId="{8DCBD907-CE1B-4A41-ADDF-E168F916BF4F}" type="pres">
      <dgm:prSet presAssocID="{BF3147AB-1A72-4742-A600-F0EF6AD60E1C}" presName="imgShp" presStyleLbl="fgImgPlace1" presStyleIdx="2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2B16995-1575-47DA-B9FB-FB3B0413D8C0}" type="pres">
      <dgm:prSet presAssocID="{BF3147AB-1A72-4742-A600-F0EF6AD60E1C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67F45-5745-4B15-8A37-582D54159E3F}" type="pres">
      <dgm:prSet presAssocID="{10FDA04E-274A-4F7F-9D40-02505CBEDDE5}" presName="spacing" presStyleCnt="0"/>
      <dgm:spPr/>
    </dgm:pt>
    <dgm:pt modelId="{77707F1B-A0F3-496D-A444-2D447ED57CB5}" type="pres">
      <dgm:prSet presAssocID="{ABADB90F-7603-40E1-AE80-A7F511C87EC3}" presName="composite" presStyleCnt="0"/>
      <dgm:spPr/>
    </dgm:pt>
    <dgm:pt modelId="{02D8D451-5AF0-4716-A91B-3AE46632BB5A}" type="pres">
      <dgm:prSet presAssocID="{ABADB90F-7603-40E1-AE80-A7F511C87EC3}" presName="imgShp" presStyleLbl="fgImgPlace1" presStyleIdx="3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50B1F71-B9F1-4653-B160-BE1204FE74D2}" type="pres">
      <dgm:prSet presAssocID="{ABADB90F-7603-40E1-AE80-A7F511C87EC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883AE1-B489-4758-9591-9D36880B086E}" srcId="{93C58B09-36FA-4268-9BDF-0CAC7831C815}" destId="{57E88760-CF5F-4F94-A95E-6FE211F8A153}" srcOrd="1" destOrd="0" parTransId="{6F5CB775-A4A4-4961-9315-2940D0DED655}" sibTransId="{F8BD8107-DCFB-4F05-A397-EE82A13F8146}"/>
    <dgm:cxn modelId="{18B1BF84-BF8F-493E-8E84-FD93D054E2D0}" type="presOf" srcId="{57E88760-CF5F-4F94-A95E-6FE211F8A153}" destId="{05A1174F-10A9-4990-8EBA-36F04407AFF6}" srcOrd="0" destOrd="0" presId="urn:microsoft.com/office/officeart/2005/8/layout/vList3"/>
    <dgm:cxn modelId="{E0C6AE18-7ABE-4C3A-8986-81A561295857}" type="presOf" srcId="{5571BA2A-8847-4E64-8E6F-A763D0217F9D}" destId="{25611CDD-947B-4D5B-80E3-59B227343B92}" srcOrd="0" destOrd="0" presId="urn:microsoft.com/office/officeart/2005/8/layout/vList3"/>
    <dgm:cxn modelId="{0035CBA4-0712-4B4B-ABE5-52C4E5365BA8}" srcId="{93C58B09-36FA-4268-9BDF-0CAC7831C815}" destId="{BF3147AB-1A72-4742-A600-F0EF6AD60E1C}" srcOrd="2" destOrd="0" parTransId="{17B5EE78-7D2A-4FC3-A525-240FEF6ABC7E}" sibTransId="{10FDA04E-274A-4F7F-9D40-02505CBEDDE5}"/>
    <dgm:cxn modelId="{07F05614-B8BB-40EF-A9DB-ED6D3D068983}" type="presOf" srcId="{ABADB90F-7603-40E1-AE80-A7F511C87EC3}" destId="{D50B1F71-B9F1-4653-B160-BE1204FE74D2}" srcOrd="0" destOrd="0" presId="urn:microsoft.com/office/officeart/2005/8/layout/vList3"/>
    <dgm:cxn modelId="{2CCF1617-4C9B-4954-8885-C6FE5C8C7496}" srcId="{93C58B09-36FA-4268-9BDF-0CAC7831C815}" destId="{ABADB90F-7603-40E1-AE80-A7F511C87EC3}" srcOrd="3" destOrd="0" parTransId="{7FB9C935-0225-4CC7-8D3B-8C0A2387A1AA}" sibTransId="{27F8BA2F-7300-486F-ADA5-D2D9B1CBFE4C}"/>
    <dgm:cxn modelId="{8013338B-9752-4B31-AC61-F893CF72D294}" type="presOf" srcId="{BF3147AB-1A72-4742-A600-F0EF6AD60E1C}" destId="{52B16995-1575-47DA-B9FB-FB3B0413D8C0}" srcOrd="0" destOrd="0" presId="urn:microsoft.com/office/officeart/2005/8/layout/vList3"/>
    <dgm:cxn modelId="{FEFC11C0-53B4-4746-8A16-188666BAC9D6}" srcId="{93C58B09-36FA-4268-9BDF-0CAC7831C815}" destId="{5571BA2A-8847-4E64-8E6F-A763D0217F9D}" srcOrd="0" destOrd="0" parTransId="{50E1DB00-22A8-496E-A36D-D5A92AF901DE}" sibTransId="{9210E44F-AAA7-43B0-AA77-B75A0E4B5B86}"/>
    <dgm:cxn modelId="{F964328F-ED10-4DCC-B847-2636E86BDB03}" type="presOf" srcId="{93C58B09-36FA-4268-9BDF-0CAC7831C815}" destId="{85ACA742-62D8-4C0B-83B0-481F94C7ADD6}" srcOrd="0" destOrd="0" presId="urn:microsoft.com/office/officeart/2005/8/layout/vList3"/>
    <dgm:cxn modelId="{3EE03FF8-302F-4FA1-9C5F-2A6523A3E8CF}" type="presParOf" srcId="{85ACA742-62D8-4C0B-83B0-481F94C7ADD6}" destId="{DE3F1CD7-F80C-4243-91F9-E2689E056B34}" srcOrd="0" destOrd="0" presId="urn:microsoft.com/office/officeart/2005/8/layout/vList3"/>
    <dgm:cxn modelId="{F8B8D5C1-E123-459E-B1B6-B7D81A40E540}" type="presParOf" srcId="{DE3F1CD7-F80C-4243-91F9-E2689E056B34}" destId="{C2AE1631-891C-4973-9702-9C69EA8F0D21}" srcOrd="0" destOrd="0" presId="urn:microsoft.com/office/officeart/2005/8/layout/vList3"/>
    <dgm:cxn modelId="{6CBE20CD-D1C0-4B5C-AED7-D0533994DB08}" type="presParOf" srcId="{DE3F1CD7-F80C-4243-91F9-E2689E056B34}" destId="{25611CDD-947B-4D5B-80E3-59B227343B92}" srcOrd="1" destOrd="0" presId="urn:microsoft.com/office/officeart/2005/8/layout/vList3"/>
    <dgm:cxn modelId="{61E108E4-4677-4800-989B-D4843F9527F3}" type="presParOf" srcId="{85ACA742-62D8-4C0B-83B0-481F94C7ADD6}" destId="{DE34B4AA-689E-472C-97D4-597B3BC4EE09}" srcOrd="1" destOrd="0" presId="urn:microsoft.com/office/officeart/2005/8/layout/vList3"/>
    <dgm:cxn modelId="{264EC58B-A587-42E8-A092-2236AD43D3F0}" type="presParOf" srcId="{85ACA742-62D8-4C0B-83B0-481F94C7ADD6}" destId="{723742C6-10E8-4187-A2C5-3DECC954D73D}" srcOrd="2" destOrd="0" presId="urn:microsoft.com/office/officeart/2005/8/layout/vList3"/>
    <dgm:cxn modelId="{34C1DF4F-4573-4DD7-955A-4FA513E28004}" type="presParOf" srcId="{723742C6-10E8-4187-A2C5-3DECC954D73D}" destId="{8E4D1145-7B14-423D-8D11-A02509787170}" srcOrd="0" destOrd="0" presId="urn:microsoft.com/office/officeart/2005/8/layout/vList3"/>
    <dgm:cxn modelId="{BCFFD338-AAF7-4A66-96B4-09650CBC7595}" type="presParOf" srcId="{723742C6-10E8-4187-A2C5-3DECC954D73D}" destId="{05A1174F-10A9-4990-8EBA-36F04407AFF6}" srcOrd="1" destOrd="0" presId="urn:microsoft.com/office/officeart/2005/8/layout/vList3"/>
    <dgm:cxn modelId="{256AC6A9-F718-4C59-9A58-E2946A66FFA6}" type="presParOf" srcId="{85ACA742-62D8-4C0B-83B0-481F94C7ADD6}" destId="{12ABA557-889A-4AE9-A3B3-ED67B3EED6FE}" srcOrd="3" destOrd="0" presId="urn:microsoft.com/office/officeart/2005/8/layout/vList3"/>
    <dgm:cxn modelId="{B5D441A2-6F77-4BA4-A1B9-8F3919111F51}" type="presParOf" srcId="{85ACA742-62D8-4C0B-83B0-481F94C7ADD6}" destId="{42991532-14D6-4F1F-A457-AD0CE8425458}" srcOrd="4" destOrd="0" presId="urn:microsoft.com/office/officeart/2005/8/layout/vList3"/>
    <dgm:cxn modelId="{1EBB6AE1-822A-4CA8-B716-6C26AAD1B68B}" type="presParOf" srcId="{42991532-14D6-4F1F-A457-AD0CE8425458}" destId="{8DCBD907-CE1B-4A41-ADDF-E168F916BF4F}" srcOrd="0" destOrd="0" presId="urn:microsoft.com/office/officeart/2005/8/layout/vList3"/>
    <dgm:cxn modelId="{FF9A4DA4-D21A-4FD3-BF42-43A5190DDB56}" type="presParOf" srcId="{42991532-14D6-4F1F-A457-AD0CE8425458}" destId="{52B16995-1575-47DA-B9FB-FB3B0413D8C0}" srcOrd="1" destOrd="0" presId="urn:microsoft.com/office/officeart/2005/8/layout/vList3"/>
    <dgm:cxn modelId="{10F096AF-53E4-4AB7-BA5E-DF77EC727C81}" type="presParOf" srcId="{85ACA742-62D8-4C0B-83B0-481F94C7ADD6}" destId="{0AC67F45-5745-4B15-8A37-582D54159E3F}" srcOrd="5" destOrd="0" presId="urn:microsoft.com/office/officeart/2005/8/layout/vList3"/>
    <dgm:cxn modelId="{F5747BB6-8765-42A5-A82D-E53B97350AC4}" type="presParOf" srcId="{85ACA742-62D8-4C0B-83B0-481F94C7ADD6}" destId="{77707F1B-A0F3-496D-A444-2D447ED57CB5}" srcOrd="6" destOrd="0" presId="urn:microsoft.com/office/officeart/2005/8/layout/vList3"/>
    <dgm:cxn modelId="{BB8757D8-B5C3-4328-AD49-0FA7763F4936}" type="presParOf" srcId="{77707F1B-A0F3-496D-A444-2D447ED57CB5}" destId="{02D8D451-5AF0-4716-A91B-3AE46632BB5A}" srcOrd="0" destOrd="0" presId="urn:microsoft.com/office/officeart/2005/8/layout/vList3"/>
    <dgm:cxn modelId="{D191CE65-1D5E-4043-BF5D-70A072182AE2}" type="presParOf" srcId="{77707F1B-A0F3-496D-A444-2D447ED57CB5}" destId="{D50B1F71-B9F1-4653-B160-BE1204FE74D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353639-C26F-43AA-A8FC-AFCC39EB0E09}" type="doc">
      <dgm:prSet loTypeId="urn:microsoft.com/office/officeart/2005/8/layout/process4" loCatId="process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D2F5C3-D257-4AAB-B099-17A79AF8DCF8}">
      <dgm:prSet/>
      <dgm:spPr/>
      <dgm:t>
        <a:bodyPr/>
        <a:lstStyle/>
        <a:p>
          <a:pPr rtl="0"/>
          <a:r>
            <a:rPr lang="en-US" b="0" i="0" dirty="0" smtClean="0"/>
            <a:t>Boot loader load kernel image and dtb file</a:t>
          </a:r>
          <a:endParaRPr lang="en-US" dirty="0"/>
        </a:p>
      </dgm:t>
    </dgm:pt>
    <dgm:pt modelId="{D315CA24-07D1-4871-BE3C-901015D908DA}" type="parTrans" cxnId="{1F024A0A-A0A5-40D8-ACB2-29C6590174BE}">
      <dgm:prSet/>
      <dgm:spPr/>
      <dgm:t>
        <a:bodyPr/>
        <a:lstStyle/>
        <a:p>
          <a:endParaRPr lang="en-US"/>
        </a:p>
      </dgm:t>
    </dgm:pt>
    <dgm:pt modelId="{189E829C-AA94-4F26-AB77-E94340862C91}" type="sibTrans" cxnId="{1F024A0A-A0A5-40D8-ACB2-29C6590174BE}">
      <dgm:prSet/>
      <dgm:spPr/>
      <dgm:t>
        <a:bodyPr/>
        <a:lstStyle/>
        <a:p>
          <a:endParaRPr lang="en-US"/>
        </a:p>
      </dgm:t>
    </dgm:pt>
    <dgm:pt modelId="{19C72BAB-64B0-4ADF-9086-F0FFC2DAB5B2}">
      <dgm:prSet/>
      <dgm:spPr/>
      <dgm:t>
        <a:bodyPr/>
        <a:lstStyle/>
        <a:p>
          <a:pPr rtl="0"/>
          <a:r>
            <a:rPr lang="en-US" b="0" i="0" dirty="0" smtClean="0"/>
            <a:t>Initialize hardware data base</a:t>
          </a:r>
          <a:endParaRPr lang="en-US" dirty="0"/>
        </a:p>
      </dgm:t>
    </dgm:pt>
    <dgm:pt modelId="{27BDA18F-06C4-4268-AC8F-C962E2AB6DE2}" type="parTrans" cxnId="{641C970F-B4B1-484F-B36B-26C6D32B3611}">
      <dgm:prSet/>
      <dgm:spPr/>
      <dgm:t>
        <a:bodyPr/>
        <a:lstStyle/>
        <a:p>
          <a:endParaRPr lang="en-US"/>
        </a:p>
      </dgm:t>
    </dgm:pt>
    <dgm:pt modelId="{A61DE1BC-A2DA-4BCB-9AEA-447501E2FD97}" type="sibTrans" cxnId="{641C970F-B4B1-484F-B36B-26C6D32B3611}">
      <dgm:prSet/>
      <dgm:spPr/>
      <dgm:t>
        <a:bodyPr/>
        <a:lstStyle/>
        <a:p>
          <a:endParaRPr lang="en-US"/>
        </a:p>
      </dgm:t>
    </dgm:pt>
    <dgm:pt modelId="{F8E421D2-6F57-427D-8783-AADF223BAC78}">
      <dgm:prSet/>
      <dgm:spPr/>
      <dgm:t>
        <a:bodyPr/>
        <a:lstStyle/>
        <a:p>
          <a:pPr rtl="0"/>
          <a:r>
            <a:rPr lang="en-US" b="0" i="0" dirty="0" smtClean="0"/>
            <a:t>Call probe function of all drives</a:t>
          </a:r>
          <a:endParaRPr lang="en-US" dirty="0"/>
        </a:p>
      </dgm:t>
    </dgm:pt>
    <dgm:pt modelId="{BA8EAC92-F3B4-49C5-A047-CD3F910FC01E}" type="parTrans" cxnId="{E1556A7E-FCC4-49CC-841E-194B666C6C0E}">
      <dgm:prSet/>
      <dgm:spPr/>
      <dgm:t>
        <a:bodyPr/>
        <a:lstStyle/>
        <a:p>
          <a:endParaRPr lang="en-US"/>
        </a:p>
      </dgm:t>
    </dgm:pt>
    <dgm:pt modelId="{1065594A-F784-4DE9-ADCC-18A7CD9AA8D0}" type="sibTrans" cxnId="{E1556A7E-FCC4-49CC-841E-194B666C6C0E}">
      <dgm:prSet/>
      <dgm:spPr/>
      <dgm:t>
        <a:bodyPr/>
        <a:lstStyle/>
        <a:p>
          <a:endParaRPr lang="en-US"/>
        </a:p>
      </dgm:t>
    </dgm:pt>
    <dgm:pt modelId="{E4C518EB-8A33-4328-8F66-F94CC46D65AE}" type="pres">
      <dgm:prSet presAssocID="{B6353639-C26F-43AA-A8FC-AFCC39EB0E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DDD275-7276-4679-B701-27B9D01B11DA}" type="pres">
      <dgm:prSet presAssocID="{F8E421D2-6F57-427D-8783-AADF223BAC78}" presName="boxAndChildren" presStyleCnt="0"/>
      <dgm:spPr/>
    </dgm:pt>
    <dgm:pt modelId="{4EF1927A-047B-4E3D-B44C-1AD4A484908A}" type="pres">
      <dgm:prSet presAssocID="{F8E421D2-6F57-427D-8783-AADF223BAC78}" presName="parentTextBox" presStyleLbl="node1" presStyleIdx="0" presStyleCnt="3"/>
      <dgm:spPr/>
      <dgm:t>
        <a:bodyPr/>
        <a:lstStyle/>
        <a:p>
          <a:endParaRPr lang="en-US"/>
        </a:p>
      </dgm:t>
    </dgm:pt>
    <dgm:pt modelId="{29266B4E-FFEA-470B-8DAA-28DA38AD6B78}" type="pres">
      <dgm:prSet presAssocID="{A61DE1BC-A2DA-4BCB-9AEA-447501E2FD97}" presName="sp" presStyleCnt="0"/>
      <dgm:spPr/>
    </dgm:pt>
    <dgm:pt modelId="{D86CA844-A897-4C4B-9271-E601E9FC581B}" type="pres">
      <dgm:prSet presAssocID="{19C72BAB-64B0-4ADF-9086-F0FFC2DAB5B2}" presName="arrowAndChildren" presStyleCnt="0"/>
      <dgm:spPr/>
    </dgm:pt>
    <dgm:pt modelId="{63AC479A-D74D-44F7-9730-658E255B70BE}" type="pres">
      <dgm:prSet presAssocID="{19C72BAB-64B0-4ADF-9086-F0FFC2DAB5B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48CACE49-83EE-4F6D-85A1-CAB6F87EE99C}" type="pres">
      <dgm:prSet presAssocID="{189E829C-AA94-4F26-AB77-E94340862C91}" presName="sp" presStyleCnt="0"/>
      <dgm:spPr/>
    </dgm:pt>
    <dgm:pt modelId="{4CC3AD38-29D6-4580-8E75-EB20CC42B93D}" type="pres">
      <dgm:prSet presAssocID="{35D2F5C3-D257-4AAB-B099-17A79AF8DCF8}" presName="arrowAndChildren" presStyleCnt="0"/>
      <dgm:spPr/>
    </dgm:pt>
    <dgm:pt modelId="{1F11D5A9-29F3-4080-AC1B-E052820C9B59}" type="pres">
      <dgm:prSet presAssocID="{35D2F5C3-D257-4AAB-B099-17A79AF8DCF8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84895100-4D9B-493B-9151-FDDE9A0657F9}" type="presOf" srcId="{19C72BAB-64B0-4ADF-9086-F0FFC2DAB5B2}" destId="{63AC479A-D74D-44F7-9730-658E255B70BE}" srcOrd="0" destOrd="0" presId="urn:microsoft.com/office/officeart/2005/8/layout/process4"/>
    <dgm:cxn modelId="{0BBCBEF4-37FF-4833-859E-7FFE3C33A1FE}" type="presOf" srcId="{B6353639-C26F-43AA-A8FC-AFCC39EB0E09}" destId="{E4C518EB-8A33-4328-8F66-F94CC46D65AE}" srcOrd="0" destOrd="0" presId="urn:microsoft.com/office/officeart/2005/8/layout/process4"/>
    <dgm:cxn modelId="{A8BF64B0-6F82-4B06-B31C-E957757FF99C}" type="presOf" srcId="{F8E421D2-6F57-427D-8783-AADF223BAC78}" destId="{4EF1927A-047B-4E3D-B44C-1AD4A484908A}" srcOrd="0" destOrd="0" presId="urn:microsoft.com/office/officeart/2005/8/layout/process4"/>
    <dgm:cxn modelId="{E1556A7E-FCC4-49CC-841E-194B666C6C0E}" srcId="{B6353639-C26F-43AA-A8FC-AFCC39EB0E09}" destId="{F8E421D2-6F57-427D-8783-AADF223BAC78}" srcOrd="2" destOrd="0" parTransId="{BA8EAC92-F3B4-49C5-A047-CD3F910FC01E}" sibTransId="{1065594A-F784-4DE9-ADCC-18A7CD9AA8D0}"/>
    <dgm:cxn modelId="{D94D7896-DDCC-4E87-B717-68D610E9E3D9}" type="presOf" srcId="{35D2F5C3-D257-4AAB-B099-17A79AF8DCF8}" destId="{1F11D5A9-29F3-4080-AC1B-E052820C9B59}" srcOrd="0" destOrd="0" presId="urn:microsoft.com/office/officeart/2005/8/layout/process4"/>
    <dgm:cxn modelId="{641C970F-B4B1-484F-B36B-26C6D32B3611}" srcId="{B6353639-C26F-43AA-A8FC-AFCC39EB0E09}" destId="{19C72BAB-64B0-4ADF-9086-F0FFC2DAB5B2}" srcOrd="1" destOrd="0" parTransId="{27BDA18F-06C4-4268-AC8F-C962E2AB6DE2}" sibTransId="{A61DE1BC-A2DA-4BCB-9AEA-447501E2FD97}"/>
    <dgm:cxn modelId="{1F024A0A-A0A5-40D8-ACB2-29C6590174BE}" srcId="{B6353639-C26F-43AA-A8FC-AFCC39EB0E09}" destId="{35D2F5C3-D257-4AAB-B099-17A79AF8DCF8}" srcOrd="0" destOrd="0" parTransId="{D315CA24-07D1-4871-BE3C-901015D908DA}" sibTransId="{189E829C-AA94-4F26-AB77-E94340862C91}"/>
    <dgm:cxn modelId="{0B9FD67D-609D-4C3F-A445-93F48DD8D14B}" type="presParOf" srcId="{E4C518EB-8A33-4328-8F66-F94CC46D65AE}" destId="{58DDD275-7276-4679-B701-27B9D01B11DA}" srcOrd="0" destOrd="0" presId="urn:microsoft.com/office/officeart/2005/8/layout/process4"/>
    <dgm:cxn modelId="{CE4A0A35-9D18-4572-AA01-4ED34B57115C}" type="presParOf" srcId="{58DDD275-7276-4679-B701-27B9D01B11DA}" destId="{4EF1927A-047B-4E3D-B44C-1AD4A484908A}" srcOrd="0" destOrd="0" presId="urn:microsoft.com/office/officeart/2005/8/layout/process4"/>
    <dgm:cxn modelId="{FBD57C5A-C61D-401B-83E2-02447B2B5108}" type="presParOf" srcId="{E4C518EB-8A33-4328-8F66-F94CC46D65AE}" destId="{29266B4E-FFEA-470B-8DAA-28DA38AD6B78}" srcOrd="1" destOrd="0" presId="urn:microsoft.com/office/officeart/2005/8/layout/process4"/>
    <dgm:cxn modelId="{E488564D-1E62-4ABE-BCAD-70D6E66FB6D9}" type="presParOf" srcId="{E4C518EB-8A33-4328-8F66-F94CC46D65AE}" destId="{D86CA844-A897-4C4B-9271-E601E9FC581B}" srcOrd="2" destOrd="0" presId="urn:microsoft.com/office/officeart/2005/8/layout/process4"/>
    <dgm:cxn modelId="{516F5FF5-2828-4DFB-B964-D54C84E9C787}" type="presParOf" srcId="{D86CA844-A897-4C4B-9271-E601E9FC581B}" destId="{63AC479A-D74D-44F7-9730-658E255B70BE}" srcOrd="0" destOrd="0" presId="urn:microsoft.com/office/officeart/2005/8/layout/process4"/>
    <dgm:cxn modelId="{66A9F46A-A8C0-4FF7-9B3B-3B4E09EF7CE9}" type="presParOf" srcId="{E4C518EB-8A33-4328-8F66-F94CC46D65AE}" destId="{48CACE49-83EE-4F6D-85A1-CAB6F87EE99C}" srcOrd="3" destOrd="0" presId="urn:microsoft.com/office/officeart/2005/8/layout/process4"/>
    <dgm:cxn modelId="{F278FDC6-4256-49FA-BC52-E89072045A39}" type="presParOf" srcId="{E4C518EB-8A33-4328-8F66-F94CC46D65AE}" destId="{4CC3AD38-29D6-4580-8E75-EB20CC42B93D}" srcOrd="4" destOrd="0" presId="urn:microsoft.com/office/officeart/2005/8/layout/process4"/>
    <dgm:cxn modelId="{38EE86DB-160A-4E01-B756-CB7403EE0F8C}" type="presParOf" srcId="{4CC3AD38-29D6-4580-8E75-EB20CC42B93D}" destId="{1F11D5A9-29F3-4080-AC1B-E052820C9B5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11CDD-947B-4D5B-80E3-59B227343B92}">
      <dsp:nvSpPr>
        <dsp:cNvPr id="0" name=""/>
        <dsp:cNvSpPr/>
      </dsp:nvSpPr>
      <dsp:spPr>
        <a:xfrm rot="10800000">
          <a:off x="1989152" y="1610"/>
          <a:ext cx="7186641" cy="715935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708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Introduction</a:t>
          </a:r>
          <a:endParaRPr lang="en-US" sz="2500" kern="1200" dirty="0"/>
        </a:p>
      </dsp:txBody>
      <dsp:txXfrm rot="10800000">
        <a:off x="2168136" y="1610"/>
        <a:ext cx="7007657" cy="715935"/>
      </dsp:txXfrm>
    </dsp:sp>
    <dsp:sp modelId="{C2AE1631-891C-4973-9702-9C69EA8F0D21}">
      <dsp:nvSpPr>
        <dsp:cNvPr id="0" name=""/>
        <dsp:cNvSpPr/>
      </dsp:nvSpPr>
      <dsp:spPr>
        <a:xfrm>
          <a:off x="1631184" y="1610"/>
          <a:ext cx="715935" cy="7159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A1174F-10A9-4990-8EBA-36F04407AFF6}">
      <dsp:nvSpPr>
        <dsp:cNvPr id="0" name=""/>
        <dsp:cNvSpPr/>
      </dsp:nvSpPr>
      <dsp:spPr>
        <a:xfrm rot="10800000">
          <a:off x="1989152" y="931258"/>
          <a:ext cx="7186641" cy="715935"/>
        </a:xfrm>
        <a:prstGeom prst="homePlate">
          <a:avLst/>
        </a:prstGeom>
        <a:gradFill rotWithShape="0">
          <a:gsLst>
            <a:gs pos="0">
              <a:schemeClr val="accent5">
                <a:hueOff val="1559309"/>
                <a:satOff val="-1003"/>
                <a:lumOff val="686"/>
                <a:alphaOff val="0"/>
                <a:tint val="98000"/>
                <a:lumMod val="114000"/>
              </a:schemeClr>
            </a:gs>
            <a:gs pos="100000">
              <a:schemeClr val="accent5">
                <a:hueOff val="1559309"/>
                <a:satOff val="-1003"/>
                <a:lumOff val="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708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Booting flow with the Device Tree support</a:t>
          </a:r>
          <a:endParaRPr lang="en-US" sz="2500" kern="1200" dirty="0"/>
        </a:p>
      </dsp:txBody>
      <dsp:txXfrm rot="10800000">
        <a:off x="2168136" y="931258"/>
        <a:ext cx="7007657" cy="715935"/>
      </dsp:txXfrm>
    </dsp:sp>
    <dsp:sp modelId="{8E4D1145-7B14-423D-8D11-A02509787170}">
      <dsp:nvSpPr>
        <dsp:cNvPr id="0" name=""/>
        <dsp:cNvSpPr/>
      </dsp:nvSpPr>
      <dsp:spPr>
        <a:xfrm>
          <a:off x="1631184" y="931258"/>
          <a:ext cx="715935" cy="71593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B16995-1575-47DA-B9FB-FB3B0413D8C0}">
      <dsp:nvSpPr>
        <dsp:cNvPr id="0" name=""/>
        <dsp:cNvSpPr/>
      </dsp:nvSpPr>
      <dsp:spPr>
        <a:xfrm rot="10800000">
          <a:off x="1989152" y="1860907"/>
          <a:ext cx="7186641" cy="715935"/>
        </a:xfrm>
        <a:prstGeom prst="homePlate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708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Basic Device Tree syntax</a:t>
          </a:r>
          <a:endParaRPr lang="en-US" sz="2500" kern="1200" dirty="0"/>
        </a:p>
      </dsp:txBody>
      <dsp:txXfrm rot="10800000">
        <a:off x="2168136" y="1860907"/>
        <a:ext cx="7007657" cy="715935"/>
      </dsp:txXfrm>
    </dsp:sp>
    <dsp:sp modelId="{8DCBD907-CE1B-4A41-ADDF-E168F916BF4F}">
      <dsp:nvSpPr>
        <dsp:cNvPr id="0" name=""/>
        <dsp:cNvSpPr/>
      </dsp:nvSpPr>
      <dsp:spPr>
        <a:xfrm>
          <a:off x="1631184" y="1860907"/>
          <a:ext cx="715935" cy="71593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0B1F71-B9F1-4653-B160-BE1204FE74D2}">
      <dsp:nvSpPr>
        <dsp:cNvPr id="0" name=""/>
        <dsp:cNvSpPr/>
      </dsp:nvSpPr>
      <dsp:spPr>
        <a:xfrm rot="10800000">
          <a:off x="1989152" y="2790555"/>
          <a:ext cx="7186641" cy="715935"/>
        </a:xfrm>
        <a:prstGeom prst="homePlate">
          <a:avLst/>
        </a:prstGeom>
        <a:gradFill rotWithShape="0">
          <a:gsLst>
            <a:gs pos="0">
              <a:schemeClr val="accent5">
                <a:hueOff val="4677928"/>
                <a:satOff val="-3010"/>
                <a:lumOff val="2058"/>
                <a:alphaOff val="0"/>
                <a:tint val="98000"/>
                <a:lumMod val="114000"/>
              </a:schemeClr>
            </a:gs>
            <a:gs pos="100000">
              <a:schemeClr val="accent5">
                <a:hueOff val="4677928"/>
                <a:satOff val="-3010"/>
                <a:lumOff val="205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708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Examples with Device Tree</a:t>
          </a:r>
          <a:endParaRPr lang="en-US" sz="2500" kern="1200" dirty="0"/>
        </a:p>
      </dsp:txBody>
      <dsp:txXfrm rot="10800000">
        <a:off x="2168136" y="2790555"/>
        <a:ext cx="7007657" cy="715935"/>
      </dsp:txXfrm>
    </dsp:sp>
    <dsp:sp modelId="{02D8D451-5AF0-4716-A91B-3AE46632BB5A}">
      <dsp:nvSpPr>
        <dsp:cNvPr id="0" name=""/>
        <dsp:cNvSpPr/>
      </dsp:nvSpPr>
      <dsp:spPr>
        <a:xfrm>
          <a:off x="1631184" y="2790555"/>
          <a:ext cx="715935" cy="71593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FA2914-E2ED-43EC-AD57-AB2D7136FEEC}">
      <dsp:nvSpPr>
        <dsp:cNvPr id="0" name=""/>
        <dsp:cNvSpPr/>
      </dsp:nvSpPr>
      <dsp:spPr>
        <a:xfrm rot="10800000">
          <a:off x="1989152" y="3720203"/>
          <a:ext cx="7186641" cy="715935"/>
        </a:xfrm>
        <a:prstGeom prst="homePlate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708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General functions in device tree API</a:t>
          </a:r>
          <a:endParaRPr lang="en-US" sz="2500" kern="1200" dirty="0"/>
        </a:p>
      </dsp:txBody>
      <dsp:txXfrm rot="10800000">
        <a:off x="2168136" y="3720203"/>
        <a:ext cx="7007657" cy="715935"/>
      </dsp:txXfrm>
    </dsp:sp>
    <dsp:sp modelId="{EDB78ABE-82BE-4C38-8504-28BC5BCC5AA0}">
      <dsp:nvSpPr>
        <dsp:cNvPr id="0" name=""/>
        <dsp:cNvSpPr/>
      </dsp:nvSpPr>
      <dsp:spPr>
        <a:xfrm>
          <a:off x="1631184" y="3720203"/>
          <a:ext cx="715935" cy="71593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11CDD-947B-4D5B-80E3-59B227343B92}">
      <dsp:nvSpPr>
        <dsp:cNvPr id="0" name=""/>
        <dsp:cNvSpPr/>
      </dsp:nvSpPr>
      <dsp:spPr>
        <a:xfrm rot="10800000">
          <a:off x="2036440" y="3444"/>
          <a:ext cx="7186641" cy="90508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117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Simple to change the configuration</a:t>
          </a:r>
          <a:endParaRPr lang="en-US" sz="2500" kern="1200" dirty="0"/>
        </a:p>
      </dsp:txBody>
      <dsp:txXfrm rot="10800000">
        <a:off x="2262711" y="3444"/>
        <a:ext cx="6960370" cy="905084"/>
      </dsp:txXfrm>
    </dsp:sp>
    <dsp:sp modelId="{C2AE1631-891C-4973-9702-9C69EA8F0D21}">
      <dsp:nvSpPr>
        <dsp:cNvPr id="0" name=""/>
        <dsp:cNvSpPr/>
      </dsp:nvSpPr>
      <dsp:spPr>
        <a:xfrm>
          <a:off x="1583897" y="3444"/>
          <a:ext cx="905084" cy="9050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A1174F-10A9-4990-8EBA-36F04407AFF6}">
      <dsp:nvSpPr>
        <dsp:cNvPr id="0" name=""/>
        <dsp:cNvSpPr/>
      </dsp:nvSpPr>
      <dsp:spPr>
        <a:xfrm rot="10800000">
          <a:off x="2036440" y="1178703"/>
          <a:ext cx="7186641" cy="905084"/>
        </a:xfrm>
        <a:prstGeom prst="homePlate">
          <a:avLst/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117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Easily add support for new hardware</a:t>
          </a:r>
          <a:endParaRPr lang="en-US" sz="2500" kern="1200" dirty="0"/>
        </a:p>
      </dsp:txBody>
      <dsp:txXfrm rot="10800000">
        <a:off x="2262711" y="1178703"/>
        <a:ext cx="6960370" cy="905084"/>
      </dsp:txXfrm>
    </dsp:sp>
    <dsp:sp modelId="{8E4D1145-7B14-423D-8D11-A02509787170}">
      <dsp:nvSpPr>
        <dsp:cNvPr id="0" name=""/>
        <dsp:cNvSpPr/>
      </dsp:nvSpPr>
      <dsp:spPr>
        <a:xfrm>
          <a:off x="1583897" y="1178703"/>
          <a:ext cx="905084" cy="9050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B16995-1575-47DA-B9FB-FB3B0413D8C0}">
      <dsp:nvSpPr>
        <dsp:cNvPr id="0" name=""/>
        <dsp:cNvSpPr/>
      </dsp:nvSpPr>
      <dsp:spPr>
        <a:xfrm rot="10800000">
          <a:off x="2036440" y="2353962"/>
          <a:ext cx="7186641" cy="905084"/>
        </a:xfrm>
        <a:prstGeom prst="homePlate">
          <a:avLst/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117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Can reuse and over ride existing .dots files</a:t>
          </a:r>
          <a:endParaRPr lang="en-US" sz="2500" kern="1200" dirty="0"/>
        </a:p>
      </dsp:txBody>
      <dsp:txXfrm rot="10800000">
        <a:off x="2262711" y="2353962"/>
        <a:ext cx="6960370" cy="905084"/>
      </dsp:txXfrm>
    </dsp:sp>
    <dsp:sp modelId="{8DCBD907-CE1B-4A41-ADDF-E168F916BF4F}">
      <dsp:nvSpPr>
        <dsp:cNvPr id="0" name=""/>
        <dsp:cNvSpPr/>
      </dsp:nvSpPr>
      <dsp:spPr>
        <a:xfrm>
          <a:off x="1583897" y="2353962"/>
          <a:ext cx="905084" cy="9050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0B1F71-B9F1-4653-B160-BE1204FE74D2}">
      <dsp:nvSpPr>
        <dsp:cNvPr id="0" name=""/>
        <dsp:cNvSpPr/>
      </dsp:nvSpPr>
      <dsp:spPr>
        <a:xfrm rot="10800000">
          <a:off x="2036440" y="3529221"/>
          <a:ext cx="7186641" cy="905084"/>
        </a:xfrm>
        <a:prstGeom prst="homePlate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117" tIns="95250" rIns="17780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Easy to read and understand descriptions of hardware</a:t>
          </a:r>
          <a:endParaRPr lang="en-US" sz="2500" kern="1200" dirty="0"/>
        </a:p>
      </dsp:txBody>
      <dsp:txXfrm rot="10800000">
        <a:off x="2262711" y="3529221"/>
        <a:ext cx="6960370" cy="905084"/>
      </dsp:txXfrm>
    </dsp:sp>
    <dsp:sp modelId="{02D8D451-5AF0-4716-A91B-3AE46632BB5A}">
      <dsp:nvSpPr>
        <dsp:cNvPr id="0" name=""/>
        <dsp:cNvSpPr/>
      </dsp:nvSpPr>
      <dsp:spPr>
        <a:xfrm>
          <a:off x="1583897" y="3529221"/>
          <a:ext cx="905084" cy="9050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1927A-047B-4E3D-B44C-1AD4A484908A}">
      <dsp:nvSpPr>
        <dsp:cNvPr id="0" name=""/>
        <dsp:cNvSpPr/>
      </dsp:nvSpPr>
      <dsp:spPr>
        <a:xfrm>
          <a:off x="0" y="3340529"/>
          <a:ext cx="10806979" cy="10964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i="0" kern="1200" dirty="0" smtClean="0"/>
            <a:t>Call probe function of all drives</a:t>
          </a:r>
          <a:endParaRPr lang="en-US" sz="3800" kern="1200" dirty="0"/>
        </a:p>
      </dsp:txBody>
      <dsp:txXfrm>
        <a:off x="0" y="3340529"/>
        <a:ext cx="10806979" cy="1096436"/>
      </dsp:txXfrm>
    </dsp:sp>
    <dsp:sp modelId="{63AC479A-D74D-44F7-9730-658E255B70BE}">
      <dsp:nvSpPr>
        <dsp:cNvPr id="0" name=""/>
        <dsp:cNvSpPr/>
      </dsp:nvSpPr>
      <dsp:spPr>
        <a:xfrm rot="10800000">
          <a:off x="0" y="1670656"/>
          <a:ext cx="10806979" cy="1686318"/>
        </a:xfrm>
        <a:prstGeom prst="upArrowCallou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i="0" kern="1200" dirty="0" smtClean="0"/>
            <a:t>Initialize hardware data base</a:t>
          </a:r>
          <a:endParaRPr lang="en-US" sz="3800" kern="1200" dirty="0"/>
        </a:p>
      </dsp:txBody>
      <dsp:txXfrm rot="10800000">
        <a:off x="0" y="1670656"/>
        <a:ext cx="10806979" cy="1095719"/>
      </dsp:txXfrm>
    </dsp:sp>
    <dsp:sp modelId="{1F11D5A9-29F3-4080-AC1B-E052820C9B59}">
      <dsp:nvSpPr>
        <dsp:cNvPr id="0" name=""/>
        <dsp:cNvSpPr/>
      </dsp:nvSpPr>
      <dsp:spPr>
        <a:xfrm rot="10800000">
          <a:off x="0" y="784"/>
          <a:ext cx="10806979" cy="1686318"/>
        </a:xfrm>
        <a:prstGeom prst="upArrowCallou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i="0" kern="1200" dirty="0" smtClean="0"/>
            <a:t>Boot loader load kernel image and dtb file</a:t>
          </a:r>
          <a:endParaRPr lang="en-US" sz="3800" kern="1200" dirty="0"/>
        </a:p>
      </dsp:txBody>
      <dsp:txXfrm rot="10800000">
        <a:off x="0" y="784"/>
        <a:ext cx="10806979" cy="1095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E7D03-1EFF-49D0-BC33-58490C6CE1A7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1DA2C-B424-4671-AC7D-7320135B0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1DA2C-B424-4671-AC7D-7320135B07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2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1DA2C-B424-4671-AC7D-7320135B07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8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1DA2C-B424-4671-AC7D-7320135B07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4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14401"/>
            <a:ext cx="9910209" cy="3057236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3971637"/>
            <a:ext cx="9910209" cy="166716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F58-3AFA-46C2-A916-ADBB1D40B813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9455" y="1607126"/>
            <a:ext cx="6003633" cy="423949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322B-3CF3-4F02-A0C8-DDCADBF6DC46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46110" y="381460"/>
            <a:ext cx="10806979" cy="9905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46111" y="1607126"/>
            <a:ext cx="4644346" cy="42394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5234688"/>
            <a:ext cx="9753190" cy="566738"/>
          </a:xfrm>
        </p:spPr>
        <p:txBody>
          <a:bodyPr anchor="ctr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1452404"/>
            <a:ext cx="9753191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66C3-8905-4B7E-A26B-834E853BB80E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46110" y="381460"/>
            <a:ext cx="10806979" cy="990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FF3E-4281-448B-B8A0-D7A47D150A50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95220"/>
            <a:ext cx="888999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318593"/>
            <a:ext cx="8090202" cy="53837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898077"/>
            <a:ext cx="9808352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8015-C20B-4A0A-8E02-70AF91DFB8F4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232350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1834" y="2872401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DE4D-AB38-4EA4-B3B7-0B8465167161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259D-4988-4178-B0AB-CEB4125DC3B8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5F7A-1C61-486E-BDD0-0A9756435AC7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62AD-311E-4AE2-8BF4-30B941BDFFD6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1A5-723B-44EF-BF63-AB9B4A4BDAC3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4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CC38-CA84-47EC-B390-E581962B4EDE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256145"/>
            <a:ext cx="9743953" cy="2817091"/>
          </a:xfrm>
        </p:spPr>
        <p:txBody>
          <a:bodyPr anchor="ctr"/>
          <a:lstStyle>
            <a:lvl1pPr algn="ctr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073236"/>
            <a:ext cx="9743954" cy="1564545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3A9-8ECE-4C87-8883-23E7E6505F76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418" y="1635714"/>
            <a:ext cx="4797683" cy="4195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3942" y="1631231"/>
            <a:ext cx="4800600" cy="419709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D59-252E-49C0-8BD1-1673EDD48F61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922" y="1572497"/>
            <a:ext cx="480060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3922" y="2182097"/>
            <a:ext cx="4800600" cy="37417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366" y="1572497"/>
            <a:ext cx="480059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9365" y="2182097"/>
            <a:ext cx="4800600" cy="37417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4D6B-BA96-4B35-AD12-3E32D185C5BA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3922" y="1420586"/>
            <a:ext cx="4800600" cy="45032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9365" y="1420586"/>
            <a:ext cx="4800600" cy="45032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4D6B-BA96-4B35-AD12-3E32D185C5BA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0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9D87-4520-4CC3-8527-6E9DC0DA5072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F93C-90D3-4D01-86AE-04CB5B54D69B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FC-F66C-4D3A-BADF-4182AD12A069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0" y="381461"/>
            <a:ext cx="10806979" cy="914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404258"/>
            <a:ext cx="10806979" cy="443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6110" y="61128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7728B0-130E-4BAB-AA32-9CF1EA440D85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5860" y="6112856"/>
            <a:ext cx="1707477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614890" y="6031811"/>
            <a:ext cx="838199" cy="535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2" r:id="rId6"/>
    <p:sldLayoutId id="2147483654" r:id="rId7"/>
    <p:sldLayoutId id="2147483655" r:id="rId8"/>
    <p:sldLayoutId id="2147483656" r:id="rId9"/>
    <p:sldLayoutId id="2147483668" r:id="rId10"/>
    <p:sldLayoutId id="2147483667" r:id="rId11"/>
    <p:sldLayoutId id="2147483661" r:id="rId12"/>
    <p:sldLayoutId id="2147483664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" panose="05000000000000000000" pitchFamily="2" charset="2"/>
        <a:buChar char="v"/>
        <a:defRPr sz="30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" panose="05000000000000000000" pitchFamily="2" charset="2"/>
        <a:buChar char="Ø"/>
        <a:defRPr sz="28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" panose="05000000000000000000" pitchFamily="2" charset="2"/>
        <a:buChar char="§"/>
        <a:defRPr sz="26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static.linuxfound.org/sites/events/files/slides/petazzoni-device-tree-dummies.pdf" TargetMode="External"/><Relationship Id="rId2" Type="http://schemas.openxmlformats.org/officeDocument/2006/relationships/hyperlink" Target="https://stackoverflow.com/questions/17440620/what-is-device-treeadvantages-disadvantages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914401"/>
            <a:ext cx="9910209" cy="2664225"/>
          </a:xfrm>
        </p:spPr>
        <p:txBody>
          <a:bodyPr/>
          <a:lstStyle/>
          <a:p>
            <a:r>
              <a:rPr lang="en-US" dirty="0" smtClean="0"/>
              <a:t>DEVICE TREE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4" y="3749445"/>
            <a:ext cx="9910209" cy="1667163"/>
          </a:xfrm>
        </p:spPr>
        <p:txBody>
          <a:bodyPr/>
          <a:lstStyle/>
          <a:p>
            <a:pPr algn="ctr"/>
            <a:r>
              <a:rPr lang="en-US" dirty="0" smtClean="0"/>
              <a:t>The language to describe hardware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E304-1306-48BF-B536-C300FF2A87E0}" type="datetime1">
              <a:rPr lang="en-US" smtClean="0"/>
              <a:t>2/15/2019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Booting flow with device tree supported.</a:t>
            </a:r>
          </a:p>
          <a:p>
            <a:r>
              <a:rPr lang="en-US" dirty="0" smtClean="0"/>
              <a:t>How to a device tree blob is compiled.</a:t>
            </a:r>
          </a:p>
          <a:p>
            <a:r>
              <a:rPr lang="en-US" dirty="0" smtClean="0"/>
              <a:t>Device tree basic syntax</a:t>
            </a:r>
          </a:p>
          <a:p>
            <a:r>
              <a:rPr lang="en-US" dirty="0" smtClean="0"/>
              <a:t>Reuse and over ride in device tree</a:t>
            </a:r>
          </a:p>
          <a:p>
            <a:r>
              <a:rPr lang="en-US" dirty="0"/>
              <a:t>D</a:t>
            </a:r>
            <a:r>
              <a:rPr lang="en-US" dirty="0" smtClean="0"/>
              <a:t>evice tree API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CDAA-AC8D-4F01-805D-539E080B4F03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8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1 node để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cho </a:t>
            </a:r>
            <a:r>
              <a:rPr lang="en-US" dirty="0" err="1" smtClean="0"/>
              <a:t>đèn</a:t>
            </a:r>
            <a:r>
              <a:rPr lang="en-US" dirty="0" smtClean="0"/>
              <a:t> led và button.</a:t>
            </a:r>
          </a:p>
          <a:p>
            <a:pPr lvl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của các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cho </a:t>
            </a:r>
            <a:r>
              <a:rPr lang="en-US" dirty="0" err="1" smtClean="0"/>
              <a:t>đèn</a:t>
            </a:r>
            <a:r>
              <a:rPr lang="en-US" dirty="0" smtClean="0"/>
              <a:t> led và button.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cho button.</a:t>
            </a:r>
          </a:p>
          <a:p>
            <a:r>
              <a:rPr lang="en-US" dirty="0" err="1" smtClean="0"/>
              <a:t>Viết</a:t>
            </a:r>
            <a:r>
              <a:rPr lang="en-US" dirty="0" smtClean="0"/>
              <a:t> lại driver để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led và button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device tree.</a:t>
            </a:r>
          </a:p>
          <a:p>
            <a:pPr lvl="1"/>
            <a:r>
              <a:rPr lang="en-US" dirty="0" err="1" smtClean="0"/>
              <a:t>Ấn</a:t>
            </a:r>
            <a:r>
              <a:rPr lang="en-US" dirty="0" smtClean="0"/>
              <a:t> button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 sáng.</a:t>
            </a:r>
          </a:p>
          <a:p>
            <a:pPr lvl="1"/>
            <a:r>
              <a:rPr lang="en-US" dirty="0" err="1" smtClean="0"/>
              <a:t>Nhả</a:t>
            </a:r>
            <a:r>
              <a:rPr lang="en-US" dirty="0" smtClean="0"/>
              <a:t> button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 </a:t>
            </a:r>
            <a:r>
              <a:rPr lang="en-US" dirty="0" err="1" smtClean="0"/>
              <a:t>tắt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1A5-723B-44EF-BF63-AB9B4A4BDAC3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4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2"/>
              </a:rPr>
              <a:t>Device tree advantage</a:t>
            </a:r>
            <a:endParaRPr lang="en-US" dirty="0" smtClean="0"/>
          </a:p>
          <a:p>
            <a:pPr lvl="0"/>
            <a:r>
              <a:rPr lang="en-US" dirty="0" smtClean="0">
                <a:hlinkClick r:id="rId3"/>
              </a:rPr>
              <a:t>Device tree for dummy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AAAC-9199-4607-B4AA-319E16DE8C51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883E-901D-4677-99F3-386A95B83EF7}" type="datetime1">
              <a:rPr lang="en-US" smtClean="0"/>
              <a:t>2/15/2019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65" y="1404258"/>
            <a:ext cx="5583866" cy="43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C58-94F1-4B8D-AD14-2C690BE85067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98298533"/>
              </p:ext>
            </p:extLst>
          </p:nvPr>
        </p:nvGraphicFramePr>
        <p:xfrm>
          <a:off x="646111" y="1404258"/>
          <a:ext cx="10806979" cy="443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131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Old style of kernel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23922" y="2182097"/>
            <a:ext cx="4695764" cy="37417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Hard to reuse source code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style with device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40" y="2579470"/>
            <a:ext cx="4039164" cy="16956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3856-C1D9-4C9E-9770-BE6A2F48D506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6113245" y="2172123"/>
            <a:ext cx="4695764" cy="374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  <a:defRPr lang="en-US" sz="2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  <a:defRPr lang="en-US" sz="20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§"/>
              <a:defRPr lang="en-US" sz="18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ourier New" panose="02070309020205020404" pitchFamily="49" charset="0"/>
              <a:buChar char="o"/>
              <a:defRPr lang="en-US" sz="16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42" y="2144991"/>
            <a:ext cx="4648912" cy="23244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80" y="4587397"/>
            <a:ext cx="474411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1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TREE ADVANTAGE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C58-94F1-4B8D-AD14-2C690BE85067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93634408"/>
              </p:ext>
            </p:extLst>
          </p:nvPr>
        </p:nvGraphicFramePr>
        <p:xfrm>
          <a:off x="646111" y="1404258"/>
          <a:ext cx="10806979" cy="443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15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BOOTING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3525-6986-47D7-8FB3-15BCDEC38AEA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897047445"/>
              </p:ext>
            </p:extLst>
          </p:nvPr>
        </p:nvGraphicFramePr>
        <p:xfrm>
          <a:off x="646111" y="1404258"/>
          <a:ext cx="10806979" cy="443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87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Device Tree syntax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Node name</a:t>
            </a:r>
          </a:p>
          <a:p>
            <a:pPr lvl="0"/>
            <a:r>
              <a:rPr lang="en-US" dirty="0"/>
              <a:t>Unit address</a:t>
            </a:r>
          </a:p>
          <a:p>
            <a:pPr lvl="0"/>
            <a:r>
              <a:rPr lang="en-US" dirty="0"/>
              <a:t>Property name</a:t>
            </a:r>
          </a:p>
          <a:p>
            <a:pPr lvl="0"/>
            <a:r>
              <a:rPr lang="en-US" dirty="0"/>
              <a:t>Property value</a:t>
            </a:r>
          </a:p>
          <a:p>
            <a:pPr lvl="0"/>
            <a:r>
              <a:rPr lang="en-US" dirty="0"/>
              <a:t>Value encode</a:t>
            </a:r>
          </a:p>
          <a:p>
            <a:pPr lvl="0"/>
            <a:r>
              <a:rPr lang="en-US" dirty="0"/>
              <a:t>Reference with other </a:t>
            </a:r>
            <a:r>
              <a:rPr lang="en-US" dirty="0" smtClean="0"/>
              <a:t>node</a:t>
            </a:r>
          </a:p>
          <a:p>
            <a:pPr lvl="0"/>
            <a:r>
              <a:rPr lang="en-US" dirty="0" smtClean="0"/>
              <a:t>Node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Node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80125" y="1874491"/>
            <a:ext cx="4800600" cy="35963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E399-676D-43CA-8164-D48261EA92B3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compilation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Include other device tree</a:t>
            </a:r>
          </a:p>
          <a:p>
            <a:pPr lvl="1"/>
            <a:r>
              <a:rPr lang="en-US" dirty="0"/>
              <a:t>Reuse and override</a:t>
            </a:r>
          </a:p>
          <a:p>
            <a:pPr lvl="0"/>
            <a:r>
              <a:rPr lang="en-US" dirty="0"/>
              <a:t>Device tree located in source code</a:t>
            </a:r>
          </a:p>
          <a:p>
            <a:pPr lvl="0"/>
            <a:r>
              <a:rPr lang="en-US" dirty="0"/>
              <a:t>Tool to compile</a:t>
            </a:r>
          </a:p>
          <a:p>
            <a:pPr lvl="0"/>
            <a:r>
              <a:rPr lang="en-US" dirty="0"/>
              <a:t>Device Tree Blob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.dtsi files are included files, while .dts files are </a:t>
            </a:r>
            <a:r>
              <a:rPr lang="en-US" i="1" dirty="0" smtClean="0"/>
              <a:t>final</a:t>
            </a:r>
            <a:endParaRPr lang="en-US" dirty="0" smtClean="0"/>
          </a:p>
          <a:p>
            <a:r>
              <a:rPr lang="en-US" dirty="0" smtClean="0"/>
              <a:t>arch/platform/boot/dts</a:t>
            </a:r>
          </a:p>
          <a:p>
            <a:r>
              <a:rPr lang="en-US" dirty="0" smtClean="0"/>
              <a:t>scripts/dtc</a:t>
            </a:r>
          </a:p>
          <a:p>
            <a:r>
              <a:rPr lang="en-US" dirty="0" smtClean="0"/>
              <a:t>.dts + .dtsi = .dtb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DCE7-CB7E-439B-BA61-F784CE45131B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with Device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Device tree </a:t>
            </a:r>
            <a:r>
              <a:rPr lang="en-US" dirty="0" smtClean="0"/>
              <a:t>node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6305" y="2997201"/>
            <a:ext cx="4075834" cy="1697302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Driver </a:t>
            </a:r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79366" y="2714450"/>
            <a:ext cx="4800600" cy="216479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CE5F-AA0D-4244-9D5A-B086731DE6BE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6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function in device tree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functions are located at include/Linux/of.h</a:t>
            </a:r>
          </a:p>
          <a:p>
            <a:pPr lvl="1"/>
            <a:r>
              <a:rPr lang="en-US" dirty="0"/>
              <a:t>Getting a reference to the clock </a:t>
            </a:r>
            <a:endParaRPr lang="en-US" dirty="0" smtClean="0"/>
          </a:p>
          <a:p>
            <a:pPr lvl="2"/>
            <a:r>
              <a:rPr lang="en-US" dirty="0"/>
              <a:t>clk_get(&amp;pdev-&gt;dev, NULL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Getting the I/O registers </a:t>
            </a:r>
            <a:r>
              <a:rPr lang="en-US" dirty="0" smtClean="0"/>
              <a:t>resource</a:t>
            </a:r>
          </a:p>
          <a:p>
            <a:pPr lvl="2"/>
            <a:r>
              <a:rPr lang="en-US" dirty="0"/>
              <a:t>platform_get_resource(pdev, IORESOURCE_MEM, 0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Check some custom </a:t>
            </a:r>
            <a:r>
              <a:rPr lang="en-US" dirty="0" smtClean="0"/>
              <a:t>property</a:t>
            </a:r>
          </a:p>
          <a:p>
            <a:pPr lvl="2"/>
            <a:r>
              <a:rPr lang="en-US" dirty="0"/>
              <a:t>struct device_node *np = pdev-&gt;</a:t>
            </a:r>
            <a:r>
              <a:rPr lang="en-US" dirty="0" smtClean="0"/>
              <a:t>dev.of_node</a:t>
            </a:r>
          </a:p>
          <a:p>
            <a:pPr lvl="2"/>
            <a:r>
              <a:rPr lang="en-US" dirty="0"/>
              <a:t>of_get_property(np, "fsl,uart-has-rtscts", NULL)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CDAA-AC8D-4F01-805D-539E080B4F03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78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623</TotalTime>
  <Words>437</Words>
  <Application>Microsoft Office PowerPoint</Application>
  <PresentationFormat>Widescreen</PresentationFormat>
  <Paragraphs>117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Ion</vt:lpstr>
      <vt:lpstr>DEVICE TREE</vt:lpstr>
      <vt:lpstr>AGENDA</vt:lpstr>
      <vt:lpstr>INTRODUCTION</vt:lpstr>
      <vt:lpstr>DEVICE TREE ADVANTAGE</vt:lpstr>
      <vt:lpstr>BOOTING FLOW</vt:lpstr>
      <vt:lpstr>Basic Device Tree syntax</vt:lpstr>
      <vt:lpstr>Device tree compilation</vt:lpstr>
      <vt:lpstr>Examples with Device Tree</vt:lpstr>
      <vt:lpstr>General function in device tree API</vt:lpstr>
      <vt:lpstr>SUMMARY</vt:lpstr>
      <vt:lpstr>Practice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 An Phu (FGA.S16)</dc:creator>
  <cp:lastModifiedBy>Luu An Phu (FGA.DAP)</cp:lastModifiedBy>
  <cp:revision>132</cp:revision>
  <dcterms:created xsi:type="dcterms:W3CDTF">2018-06-19T02:17:42Z</dcterms:created>
  <dcterms:modified xsi:type="dcterms:W3CDTF">2019-02-15T03:24:28Z</dcterms:modified>
</cp:coreProperties>
</file>