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65" r:id="rId6"/>
    <p:sldId id="267" r:id="rId7"/>
    <p:sldId id="268" r:id="rId8"/>
    <p:sldId id="266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9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1BCC0-3B49-4BB9-A375-69FC8169E356}" type="doc">
      <dgm:prSet loTypeId="urn:microsoft.com/office/officeart/2005/8/layout/vList3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93560B-3C94-4B75-9DB9-495734D51D1B}">
      <dgm:prSet/>
      <dgm:spPr/>
      <dgm:t>
        <a:bodyPr/>
        <a:lstStyle/>
        <a:p>
          <a:pPr rtl="0"/>
          <a:r>
            <a:rPr lang="en-US" b="0" i="0" dirty="0" smtClean="0"/>
            <a:t>Introduction</a:t>
          </a:r>
          <a:endParaRPr lang="en-US" dirty="0"/>
        </a:p>
      </dgm:t>
    </dgm:pt>
    <dgm:pt modelId="{4DC3D522-8FAB-4D04-A97C-24402AC3AC6F}" type="parTrans" cxnId="{18D4E32E-899B-4ED1-A456-CB23796B8F8D}">
      <dgm:prSet/>
      <dgm:spPr/>
      <dgm:t>
        <a:bodyPr/>
        <a:lstStyle/>
        <a:p>
          <a:endParaRPr lang="en-US"/>
        </a:p>
      </dgm:t>
    </dgm:pt>
    <dgm:pt modelId="{CAA4B1E1-0191-4138-B755-4964820E21CC}" type="sibTrans" cxnId="{18D4E32E-899B-4ED1-A456-CB23796B8F8D}">
      <dgm:prSet/>
      <dgm:spPr/>
      <dgm:t>
        <a:bodyPr/>
        <a:lstStyle/>
        <a:p>
          <a:endParaRPr lang="en-US"/>
        </a:p>
      </dgm:t>
    </dgm:pt>
    <dgm:pt modelId="{C932142B-BF2E-40F7-88A7-07A2AFE7E4D4}">
      <dgm:prSet/>
      <dgm:spPr/>
      <dgm:t>
        <a:bodyPr/>
        <a:lstStyle/>
        <a:p>
          <a:pPr rtl="0"/>
          <a:r>
            <a:rPr lang="en-US" b="0" i="0" dirty="0" smtClean="0"/>
            <a:t>System calls implementation</a:t>
          </a:r>
          <a:endParaRPr lang="en-US" dirty="0"/>
        </a:p>
      </dgm:t>
    </dgm:pt>
    <dgm:pt modelId="{503A5B88-AB8D-4B0C-9461-87910437A743}" type="parTrans" cxnId="{4BB27A63-E8C6-420C-B9BC-45ACEBF076A8}">
      <dgm:prSet/>
      <dgm:spPr/>
      <dgm:t>
        <a:bodyPr/>
        <a:lstStyle/>
        <a:p>
          <a:endParaRPr lang="en-US"/>
        </a:p>
      </dgm:t>
    </dgm:pt>
    <dgm:pt modelId="{20165760-5DA5-4E9D-871A-CE0BA8E32C25}" type="sibTrans" cxnId="{4BB27A63-E8C6-420C-B9BC-45ACEBF076A8}">
      <dgm:prSet/>
      <dgm:spPr/>
      <dgm:t>
        <a:bodyPr/>
        <a:lstStyle/>
        <a:p>
          <a:endParaRPr lang="en-US"/>
        </a:p>
      </dgm:t>
    </dgm:pt>
    <dgm:pt modelId="{C5C5320B-4F41-40E6-AAF2-5D738CD01B08}">
      <dgm:prSet/>
      <dgm:spPr/>
      <dgm:t>
        <a:bodyPr/>
        <a:lstStyle/>
        <a:p>
          <a:pPr rtl="0"/>
          <a:r>
            <a:rPr lang="en-US" b="0" i="0" dirty="0" smtClean="0"/>
            <a:t>Accessing user-space from system call</a:t>
          </a:r>
          <a:endParaRPr lang="en-US" dirty="0"/>
        </a:p>
      </dgm:t>
    </dgm:pt>
    <dgm:pt modelId="{67E0C57D-B899-4488-B10F-84463FBB5722}" type="parTrans" cxnId="{BAA23F73-A6AF-476A-B5DA-EDEDEB26D752}">
      <dgm:prSet/>
      <dgm:spPr/>
      <dgm:t>
        <a:bodyPr/>
        <a:lstStyle/>
        <a:p>
          <a:endParaRPr lang="en-US"/>
        </a:p>
      </dgm:t>
    </dgm:pt>
    <dgm:pt modelId="{79A3352D-15CE-4CE9-8B94-4EE6018A8206}" type="sibTrans" cxnId="{BAA23F73-A6AF-476A-B5DA-EDEDEB26D752}">
      <dgm:prSet/>
      <dgm:spPr/>
      <dgm:t>
        <a:bodyPr/>
        <a:lstStyle/>
        <a:p>
          <a:endParaRPr lang="en-US"/>
        </a:p>
      </dgm:t>
    </dgm:pt>
    <dgm:pt modelId="{70049C31-9C0A-4CCE-B11A-A1A67D58819A}">
      <dgm:prSet/>
      <dgm:spPr/>
      <dgm:t>
        <a:bodyPr/>
        <a:lstStyle/>
        <a:p>
          <a:pPr rtl="0"/>
          <a:r>
            <a:rPr lang="en-US" b="0" i="0" dirty="0" smtClean="0"/>
            <a:t>Practice with system call</a:t>
          </a:r>
          <a:endParaRPr lang="en-US" dirty="0"/>
        </a:p>
      </dgm:t>
    </dgm:pt>
    <dgm:pt modelId="{EB112B8C-2F84-40C0-ABFB-2AA59E4B1F95}" type="parTrans" cxnId="{B5C2CA83-99A7-4E83-BF36-E7BD2F91F376}">
      <dgm:prSet/>
      <dgm:spPr/>
      <dgm:t>
        <a:bodyPr/>
        <a:lstStyle/>
        <a:p>
          <a:endParaRPr lang="en-US"/>
        </a:p>
      </dgm:t>
    </dgm:pt>
    <dgm:pt modelId="{A905A76D-D2D9-4FE1-9362-E99662B297D8}" type="sibTrans" cxnId="{B5C2CA83-99A7-4E83-BF36-E7BD2F91F376}">
      <dgm:prSet/>
      <dgm:spPr/>
      <dgm:t>
        <a:bodyPr/>
        <a:lstStyle/>
        <a:p>
          <a:endParaRPr lang="en-US"/>
        </a:p>
      </dgm:t>
    </dgm:pt>
    <dgm:pt modelId="{BA06CB50-893F-48DE-8C8E-D54244576933}" type="pres">
      <dgm:prSet presAssocID="{B411BCC0-3B49-4BB9-A375-69FC8169E356}" presName="linearFlow" presStyleCnt="0">
        <dgm:presLayoutVars>
          <dgm:dir/>
          <dgm:resizeHandles val="exact"/>
        </dgm:presLayoutVars>
      </dgm:prSet>
      <dgm:spPr/>
    </dgm:pt>
    <dgm:pt modelId="{3F230BAE-BA53-4A25-89E7-AC3E6E0BD46C}" type="pres">
      <dgm:prSet presAssocID="{1893560B-3C94-4B75-9DB9-495734D51D1B}" presName="composite" presStyleCnt="0"/>
      <dgm:spPr/>
    </dgm:pt>
    <dgm:pt modelId="{827A1642-F24A-41D8-BD13-DF0027543A5F}" type="pres">
      <dgm:prSet presAssocID="{1893560B-3C94-4B75-9DB9-495734D51D1B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7C9E2D7-F8D3-45D5-83C8-CC1EDB02282A}" type="pres">
      <dgm:prSet presAssocID="{1893560B-3C94-4B75-9DB9-495734D51D1B}" presName="txShp" presStyleLbl="node1" presStyleIdx="0" presStyleCnt="4">
        <dgm:presLayoutVars>
          <dgm:bulletEnabled val="1"/>
        </dgm:presLayoutVars>
      </dgm:prSet>
      <dgm:spPr/>
    </dgm:pt>
    <dgm:pt modelId="{38A7878D-93B6-4671-8785-4E7121F49A57}" type="pres">
      <dgm:prSet presAssocID="{CAA4B1E1-0191-4138-B755-4964820E21CC}" presName="spacing" presStyleCnt="0"/>
      <dgm:spPr/>
    </dgm:pt>
    <dgm:pt modelId="{567E82BD-161F-48D0-9CA9-C9FDC97AB8FF}" type="pres">
      <dgm:prSet presAssocID="{C932142B-BF2E-40F7-88A7-07A2AFE7E4D4}" presName="composite" presStyleCnt="0"/>
      <dgm:spPr/>
    </dgm:pt>
    <dgm:pt modelId="{E11DE092-F798-4D25-8D87-A418472F958F}" type="pres">
      <dgm:prSet presAssocID="{C932142B-BF2E-40F7-88A7-07A2AFE7E4D4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E4D33EA-524D-4619-9A57-F898FBAA2601}" type="pres">
      <dgm:prSet presAssocID="{C932142B-BF2E-40F7-88A7-07A2AFE7E4D4}" presName="txShp" presStyleLbl="node1" presStyleIdx="1" presStyleCnt="4">
        <dgm:presLayoutVars>
          <dgm:bulletEnabled val="1"/>
        </dgm:presLayoutVars>
      </dgm:prSet>
      <dgm:spPr/>
    </dgm:pt>
    <dgm:pt modelId="{B2A7A97B-B541-4FC3-91A7-AB2967047A04}" type="pres">
      <dgm:prSet presAssocID="{20165760-5DA5-4E9D-871A-CE0BA8E32C25}" presName="spacing" presStyleCnt="0"/>
      <dgm:spPr/>
    </dgm:pt>
    <dgm:pt modelId="{65B0985E-512A-4D16-A6A8-3A97C1826A27}" type="pres">
      <dgm:prSet presAssocID="{C5C5320B-4F41-40E6-AAF2-5D738CD01B08}" presName="composite" presStyleCnt="0"/>
      <dgm:spPr/>
    </dgm:pt>
    <dgm:pt modelId="{5872D2A0-E494-4EB6-86C6-E8D3FA2586DB}" type="pres">
      <dgm:prSet presAssocID="{C5C5320B-4F41-40E6-AAF2-5D738CD01B08}" presName="imgShp" presStyleLbl="fgImgPlace1" presStyleIdx="2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33A2AFD-93A7-4196-9F74-96525E3B6C2A}" type="pres">
      <dgm:prSet presAssocID="{C5C5320B-4F41-40E6-AAF2-5D738CD01B08}" presName="txShp" presStyleLbl="node1" presStyleIdx="2" presStyleCnt="4">
        <dgm:presLayoutVars>
          <dgm:bulletEnabled val="1"/>
        </dgm:presLayoutVars>
      </dgm:prSet>
      <dgm:spPr/>
    </dgm:pt>
    <dgm:pt modelId="{79793763-2714-4430-BE14-2B925D5F75C1}" type="pres">
      <dgm:prSet presAssocID="{79A3352D-15CE-4CE9-8B94-4EE6018A8206}" presName="spacing" presStyleCnt="0"/>
      <dgm:spPr/>
    </dgm:pt>
    <dgm:pt modelId="{F490975A-CA34-4404-9B73-0B7382DE3D8C}" type="pres">
      <dgm:prSet presAssocID="{70049C31-9C0A-4CCE-B11A-A1A67D58819A}" presName="composite" presStyleCnt="0"/>
      <dgm:spPr/>
    </dgm:pt>
    <dgm:pt modelId="{0EED5B26-1161-4AA5-B67A-C4C227498940}" type="pres">
      <dgm:prSet presAssocID="{70049C31-9C0A-4CCE-B11A-A1A67D58819A}" presName="imgShp" presStyleLbl="fgImgPlace1" presStyleIdx="3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738451C-FF2B-45DB-8B9A-F8A166DAED96}" type="pres">
      <dgm:prSet presAssocID="{70049C31-9C0A-4CCE-B11A-A1A67D58819A}" presName="txShp" presStyleLbl="node1" presStyleIdx="3" presStyleCnt="4">
        <dgm:presLayoutVars>
          <dgm:bulletEnabled val="1"/>
        </dgm:presLayoutVars>
      </dgm:prSet>
      <dgm:spPr/>
    </dgm:pt>
  </dgm:ptLst>
  <dgm:cxnLst>
    <dgm:cxn modelId="{B5C2CA83-99A7-4E83-BF36-E7BD2F91F376}" srcId="{B411BCC0-3B49-4BB9-A375-69FC8169E356}" destId="{70049C31-9C0A-4CCE-B11A-A1A67D58819A}" srcOrd="3" destOrd="0" parTransId="{EB112B8C-2F84-40C0-ABFB-2AA59E4B1F95}" sibTransId="{A905A76D-D2D9-4FE1-9362-E99662B297D8}"/>
    <dgm:cxn modelId="{A2F91C89-6797-447D-AF41-E7D91D662B5A}" type="presOf" srcId="{B411BCC0-3B49-4BB9-A375-69FC8169E356}" destId="{BA06CB50-893F-48DE-8C8E-D54244576933}" srcOrd="0" destOrd="0" presId="urn:microsoft.com/office/officeart/2005/8/layout/vList3"/>
    <dgm:cxn modelId="{18D4E32E-899B-4ED1-A456-CB23796B8F8D}" srcId="{B411BCC0-3B49-4BB9-A375-69FC8169E356}" destId="{1893560B-3C94-4B75-9DB9-495734D51D1B}" srcOrd="0" destOrd="0" parTransId="{4DC3D522-8FAB-4D04-A97C-24402AC3AC6F}" sibTransId="{CAA4B1E1-0191-4138-B755-4964820E21CC}"/>
    <dgm:cxn modelId="{091F34F2-D3A6-4408-B14D-886D97650A8F}" type="presOf" srcId="{C5C5320B-4F41-40E6-AAF2-5D738CD01B08}" destId="{033A2AFD-93A7-4196-9F74-96525E3B6C2A}" srcOrd="0" destOrd="0" presId="urn:microsoft.com/office/officeart/2005/8/layout/vList3"/>
    <dgm:cxn modelId="{9BC213DA-4B1A-4A46-BB10-38C065F5CF01}" type="presOf" srcId="{1893560B-3C94-4B75-9DB9-495734D51D1B}" destId="{C7C9E2D7-F8D3-45D5-83C8-CC1EDB02282A}" srcOrd="0" destOrd="0" presId="urn:microsoft.com/office/officeart/2005/8/layout/vList3"/>
    <dgm:cxn modelId="{4BB27A63-E8C6-420C-B9BC-45ACEBF076A8}" srcId="{B411BCC0-3B49-4BB9-A375-69FC8169E356}" destId="{C932142B-BF2E-40F7-88A7-07A2AFE7E4D4}" srcOrd="1" destOrd="0" parTransId="{503A5B88-AB8D-4B0C-9461-87910437A743}" sibTransId="{20165760-5DA5-4E9D-871A-CE0BA8E32C25}"/>
    <dgm:cxn modelId="{BAA23F73-A6AF-476A-B5DA-EDEDEB26D752}" srcId="{B411BCC0-3B49-4BB9-A375-69FC8169E356}" destId="{C5C5320B-4F41-40E6-AAF2-5D738CD01B08}" srcOrd="2" destOrd="0" parTransId="{67E0C57D-B899-4488-B10F-84463FBB5722}" sibTransId="{79A3352D-15CE-4CE9-8B94-4EE6018A8206}"/>
    <dgm:cxn modelId="{2695F726-8BAF-497E-B58B-5CE1FBD7BC71}" type="presOf" srcId="{70049C31-9C0A-4CCE-B11A-A1A67D58819A}" destId="{F738451C-FF2B-45DB-8B9A-F8A166DAED96}" srcOrd="0" destOrd="0" presId="urn:microsoft.com/office/officeart/2005/8/layout/vList3"/>
    <dgm:cxn modelId="{2C22455F-C512-46AF-AB3B-76D4DF26E798}" type="presOf" srcId="{C932142B-BF2E-40F7-88A7-07A2AFE7E4D4}" destId="{1E4D33EA-524D-4619-9A57-F898FBAA2601}" srcOrd="0" destOrd="0" presId="urn:microsoft.com/office/officeart/2005/8/layout/vList3"/>
    <dgm:cxn modelId="{0751C6AA-140B-4683-B1EF-B435E866B7D6}" type="presParOf" srcId="{BA06CB50-893F-48DE-8C8E-D54244576933}" destId="{3F230BAE-BA53-4A25-89E7-AC3E6E0BD46C}" srcOrd="0" destOrd="0" presId="urn:microsoft.com/office/officeart/2005/8/layout/vList3"/>
    <dgm:cxn modelId="{57E31C82-2E7C-424F-A160-1EF8F4EE0C6E}" type="presParOf" srcId="{3F230BAE-BA53-4A25-89E7-AC3E6E0BD46C}" destId="{827A1642-F24A-41D8-BD13-DF0027543A5F}" srcOrd="0" destOrd="0" presId="urn:microsoft.com/office/officeart/2005/8/layout/vList3"/>
    <dgm:cxn modelId="{BD772ECC-9EF5-40B1-A34F-0F3397E4367D}" type="presParOf" srcId="{3F230BAE-BA53-4A25-89E7-AC3E6E0BD46C}" destId="{C7C9E2D7-F8D3-45D5-83C8-CC1EDB02282A}" srcOrd="1" destOrd="0" presId="urn:microsoft.com/office/officeart/2005/8/layout/vList3"/>
    <dgm:cxn modelId="{E53ACF47-F2EA-4D4D-AE4A-38474E4D8A0F}" type="presParOf" srcId="{BA06CB50-893F-48DE-8C8E-D54244576933}" destId="{38A7878D-93B6-4671-8785-4E7121F49A57}" srcOrd="1" destOrd="0" presId="urn:microsoft.com/office/officeart/2005/8/layout/vList3"/>
    <dgm:cxn modelId="{4F07A6C1-410D-4092-9C8B-BB8D459919D6}" type="presParOf" srcId="{BA06CB50-893F-48DE-8C8E-D54244576933}" destId="{567E82BD-161F-48D0-9CA9-C9FDC97AB8FF}" srcOrd="2" destOrd="0" presId="urn:microsoft.com/office/officeart/2005/8/layout/vList3"/>
    <dgm:cxn modelId="{A1412513-B979-441F-863C-91A2EDD48FD3}" type="presParOf" srcId="{567E82BD-161F-48D0-9CA9-C9FDC97AB8FF}" destId="{E11DE092-F798-4D25-8D87-A418472F958F}" srcOrd="0" destOrd="0" presId="urn:microsoft.com/office/officeart/2005/8/layout/vList3"/>
    <dgm:cxn modelId="{7ECD9D01-6120-4243-B6B9-F4C153097601}" type="presParOf" srcId="{567E82BD-161F-48D0-9CA9-C9FDC97AB8FF}" destId="{1E4D33EA-524D-4619-9A57-F898FBAA2601}" srcOrd="1" destOrd="0" presId="urn:microsoft.com/office/officeart/2005/8/layout/vList3"/>
    <dgm:cxn modelId="{6856D820-7A75-4348-B6DE-BDF44B62BA95}" type="presParOf" srcId="{BA06CB50-893F-48DE-8C8E-D54244576933}" destId="{B2A7A97B-B541-4FC3-91A7-AB2967047A04}" srcOrd="3" destOrd="0" presId="urn:microsoft.com/office/officeart/2005/8/layout/vList3"/>
    <dgm:cxn modelId="{78594E7E-E8F1-44A3-A9D6-5CC7A317960E}" type="presParOf" srcId="{BA06CB50-893F-48DE-8C8E-D54244576933}" destId="{65B0985E-512A-4D16-A6A8-3A97C1826A27}" srcOrd="4" destOrd="0" presId="urn:microsoft.com/office/officeart/2005/8/layout/vList3"/>
    <dgm:cxn modelId="{4C8A0EE1-CD19-4D3E-8340-ACB0FD1AD448}" type="presParOf" srcId="{65B0985E-512A-4D16-A6A8-3A97C1826A27}" destId="{5872D2A0-E494-4EB6-86C6-E8D3FA2586DB}" srcOrd="0" destOrd="0" presId="urn:microsoft.com/office/officeart/2005/8/layout/vList3"/>
    <dgm:cxn modelId="{04F1366A-0CAC-4AF8-B2AD-E0C547BCBB94}" type="presParOf" srcId="{65B0985E-512A-4D16-A6A8-3A97C1826A27}" destId="{033A2AFD-93A7-4196-9F74-96525E3B6C2A}" srcOrd="1" destOrd="0" presId="urn:microsoft.com/office/officeart/2005/8/layout/vList3"/>
    <dgm:cxn modelId="{ADDFAA33-78CD-4656-A7FA-2348192F901D}" type="presParOf" srcId="{BA06CB50-893F-48DE-8C8E-D54244576933}" destId="{79793763-2714-4430-BE14-2B925D5F75C1}" srcOrd="5" destOrd="0" presId="urn:microsoft.com/office/officeart/2005/8/layout/vList3"/>
    <dgm:cxn modelId="{E307E5DD-27B1-4F6E-81B5-698F8A3B7994}" type="presParOf" srcId="{BA06CB50-893F-48DE-8C8E-D54244576933}" destId="{F490975A-CA34-4404-9B73-0B7382DE3D8C}" srcOrd="6" destOrd="0" presId="urn:microsoft.com/office/officeart/2005/8/layout/vList3"/>
    <dgm:cxn modelId="{9907B819-E9B8-4DEA-89B8-B7F6948EACEC}" type="presParOf" srcId="{F490975A-CA34-4404-9B73-0B7382DE3D8C}" destId="{0EED5B26-1161-4AA5-B67A-C4C227498940}" srcOrd="0" destOrd="0" presId="urn:microsoft.com/office/officeart/2005/8/layout/vList3"/>
    <dgm:cxn modelId="{3CB39EA5-59CF-416E-B011-906124142AB6}" type="presParOf" srcId="{F490975A-CA34-4404-9B73-0B7382DE3D8C}" destId="{F738451C-FF2B-45DB-8B9A-F8A166DAED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F1647-0B44-4EF4-ADAE-45BD10C3878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07FCC0-0807-4FAB-92CC-C4C0CB6D5E0B}">
      <dgm:prSet/>
      <dgm:spPr/>
      <dgm:t>
        <a:bodyPr/>
        <a:lstStyle/>
        <a:p>
          <a:pPr rtl="0"/>
          <a:r>
            <a:rPr lang="en-US" b="0" i="0" smtClean="0"/>
            <a:t>Process will sleep when call an system call.</a:t>
          </a:r>
          <a:endParaRPr lang="en-US"/>
        </a:p>
      </dgm:t>
    </dgm:pt>
    <dgm:pt modelId="{1F4E3A18-B825-45FF-BD7D-69F408346D31}" type="parTrans" cxnId="{D9769BBC-2334-4E0D-955A-6DA753FA2510}">
      <dgm:prSet/>
      <dgm:spPr/>
      <dgm:t>
        <a:bodyPr/>
        <a:lstStyle/>
        <a:p>
          <a:endParaRPr lang="en-US"/>
        </a:p>
      </dgm:t>
    </dgm:pt>
    <dgm:pt modelId="{2F4641E4-0070-4AD1-AC37-19B9284A12F4}" type="sibTrans" cxnId="{D9769BBC-2334-4E0D-955A-6DA753FA2510}">
      <dgm:prSet/>
      <dgm:spPr/>
      <dgm:t>
        <a:bodyPr/>
        <a:lstStyle/>
        <a:p>
          <a:endParaRPr lang="en-US"/>
        </a:p>
      </dgm:t>
    </dgm:pt>
    <dgm:pt modelId="{33173FF2-4740-4B05-BFA7-A2424BBAF4B1}">
      <dgm:prSet/>
      <dgm:spPr/>
      <dgm:t>
        <a:bodyPr/>
        <a:lstStyle/>
        <a:p>
          <a:pPr rtl="0"/>
          <a:r>
            <a:rPr lang="en-US" b="0" i="0" smtClean="0"/>
            <a:t>Full permission.</a:t>
          </a:r>
          <a:endParaRPr lang="en-US"/>
        </a:p>
      </dgm:t>
    </dgm:pt>
    <dgm:pt modelId="{2F2ED7DA-8E47-4428-A2CD-4051284EDFCE}" type="parTrans" cxnId="{C34AE6E0-3AA4-4B0C-9BD9-692E347140D7}">
      <dgm:prSet/>
      <dgm:spPr/>
      <dgm:t>
        <a:bodyPr/>
        <a:lstStyle/>
        <a:p>
          <a:endParaRPr lang="en-US"/>
        </a:p>
      </dgm:t>
    </dgm:pt>
    <dgm:pt modelId="{D71F16F3-567F-4AC1-95A2-7D22D2B04E57}" type="sibTrans" cxnId="{C34AE6E0-3AA4-4B0C-9BD9-692E347140D7}">
      <dgm:prSet/>
      <dgm:spPr/>
      <dgm:t>
        <a:bodyPr/>
        <a:lstStyle/>
        <a:p>
          <a:endParaRPr lang="en-US"/>
        </a:p>
      </dgm:t>
    </dgm:pt>
    <dgm:pt modelId="{494160A0-1098-42DC-A3B3-456AF3B81D95}">
      <dgm:prSet/>
      <dgm:spPr/>
      <dgm:t>
        <a:bodyPr/>
        <a:lstStyle/>
        <a:p>
          <a:pPr rtl="0"/>
          <a:r>
            <a:rPr lang="en-US" b="0" i="0" smtClean="0"/>
            <a:t>No user, no group, no limitation.</a:t>
          </a:r>
          <a:endParaRPr lang="en-US"/>
        </a:p>
      </dgm:t>
    </dgm:pt>
    <dgm:pt modelId="{45EA9F04-23B0-4EA0-98FF-0E74DED8FA9D}" type="parTrans" cxnId="{114D5E9D-9FB6-4F2A-9FCD-09C573C75606}">
      <dgm:prSet/>
      <dgm:spPr/>
      <dgm:t>
        <a:bodyPr/>
        <a:lstStyle/>
        <a:p>
          <a:endParaRPr lang="en-US"/>
        </a:p>
      </dgm:t>
    </dgm:pt>
    <dgm:pt modelId="{AC2A0F52-726C-4C7E-A6AE-BB6AB1147ACD}" type="sibTrans" cxnId="{114D5E9D-9FB6-4F2A-9FCD-09C573C75606}">
      <dgm:prSet/>
      <dgm:spPr/>
      <dgm:t>
        <a:bodyPr/>
        <a:lstStyle/>
        <a:p>
          <a:endParaRPr lang="en-US"/>
        </a:p>
      </dgm:t>
    </dgm:pt>
    <dgm:pt modelId="{A70EFB05-60FD-4641-BBF1-1BFD7AFF4F35}" type="pres">
      <dgm:prSet presAssocID="{40BF1647-0B44-4EF4-ADAE-45BD10C38789}" presName="linear" presStyleCnt="0">
        <dgm:presLayoutVars>
          <dgm:animLvl val="lvl"/>
          <dgm:resizeHandles val="exact"/>
        </dgm:presLayoutVars>
      </dgm:prSet>
      <dgm:spPr/>
    </dgm:pt>
    <dgm:pt modelId="{D906E416-0AB8-471A-9565-71289C728396}" type="pres">
      <dgm:prSet presAssocID="{1807FCC0-0807-4FAB-92CC-C4C0CB6D5E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F5C559-22FA-4972-91E2-868DC64C8AFB}" type="pres">
      <dgm:prSet presAssocID="{2F4641E4-0070-4AD1-AC37-19B9284A12F4}" presName="spacer" presStyleCnt="0"/>
      <dgm:spPr/>
    </dgm:pt>
    <dgm:pt modelId="{DDDE3831-DD0C-4F86-98AF-8BD7218FDCA3}" type="pres">
      <dgm:prSet presAssocID="{33173FF2-4740-4B05-BFA7-A2424BBAF4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C9778A-298F-4AC0-B339-BCFF668107F2}" type="pres">
      <dgm:prSet presAssocID="{D71F16F3-567F-4AC1-95A2-7D22D2B04E57}" presName="spacer" presStyleCnt="0"/>
      <dgm:spPr/>
    </dgm:pt>
    <dgm:pt modelId="{32CC17DF-A841-4042-A921-9818FD0ADF32}" type="pres">
      <dgm:prSet presAssocID="{494160A0-1098-42DC-A3B3-456AF3B81D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E1CEED-75D8-434C-846A-E84B2B43A89D}" type="presOf" srcId="{33173FF2-4740-4B05-BFA7-A2424BBAF4B1}" destId="{DDDE3831-DD0C-4F86-98AF-8BD7218FDCA3}" srcOrd="0" destOrd="0" presId="urn:microsoft.com/office/officeart/2005/8/layout/vList2"/>
    <dgm:cxn modelId="{D9769BBC-2334-4E0D-955A-6DA753FA2510}" srcId="{40BF1647-0B44-4EF4-ADAE-45BD10C38789}" destId="{1807FCC0-0807-4FAB-92CC-C4C0CB6D5E0B}" srcOrd="0" destOrd="0" parTransId="{1F4E3A18-B825-45FF-BD7D-69F408346D31}" sibTransId="{2F4641E4-0070-4AD1-AC37-19B9284A12F4}"/>
    <dgm:cxn modelId="{114D5E9D-9FB6-4F2A-9FCD-09C573C75606}" srcId="{40BF1647-0B44-4EF4-ADAE-45BD10C38789}" destId="{494160A0-1098-42DC-A3B3-456AF3B81D95}" srcOrd="2" destOrd="0" parTransId="{45EA9F04-23B0-4EA0-98FF-0E74DED8FA9D}" sibTransId="{AC2A0F52-726C-4C7E-A6AE-BB6AB1147ACD}"/>
    <dgm:cxn modelId="{C34AE6E0-3AA4-4B0C-9BD9-692E347140D7}" srcId="{40BF1647-0B44-4EF4-ADAE-45BD10C38789}" destId="{33173FF2-4740-4B05-BFA7-A2424BBAF4B1}" srcOrd="1" destOrd="0" parTransId="{2F2ED7DA-8E47-4428-A2CD-4051284EDFCE}" sibTransId="{D71F16F3-567F-4AC1-95A2-7D22D2B04E57}"/>
    <dgm:cxn modelId="{88DD8745-2AF9-4F82-890A-4A3DDBBED97E}" type="presOf" srcId="{1807FCC0-0807-4FAB-92CC-C4C0CB6D5E0B}" destId="{D906E416-0AB8-471A-9565-71289C728396}" srcOrd="0" destOrd="0" presId="urn:microsoft.com/office/officeart/2005/8/layout/vList2"/>
    <dgm:cxn modelId="{D08D67B9-0A45-4BB4-99FF-C87B3B02D1C1}" type="presOf" srcId="{494160A0-1098-42DC-A3B3-456AF3B81D95}" destId="{32CC17DF-A841-4042-A921-9818FD0ADF32}" srcOrd="0" destOrd="0" presId="urn:microsoft.com/office/officeart/2005/8/layout/vList2"/>
    <dgm:cxn modelId="{6DEB99D3-6D41-41B3-882E-70115D04FAF5}" type="presOf" srcId="{40BF1647-0B44-4EF4-ADAE-45BD10C38789}" destId="{A70EFB05-60FD-4641-BBF1-1BFD7AFF4F35}" srcOrd="0" destOrd="0" presId="urn:microsoft.com/office/officeart/2005/8/layout/vList2"/>
    <dgm:cxn modelId="{46392DC5-3682-4CF2-B602-698C0BF2AB7E}" type="presParOf" srcId="{A70EFB05-60FD-4641-BBF1-1BFD7AFF4F35}" destId="{D906E416-0AB8-471A-9565-71289C728396}" srcOrd="0" destOrd="0" presId="urn:microsoft.com/office/officeart/2005/8/layout/vList2"/>
    <dgm:cxn modelId="{CFE9596E-B8C9-44C5-93E7-B14A1399C7C8}" type="presParOf" srcId="{A70EFB05-60FD-4641-BBF1-1BFD7AFF4F35}" destId="{3EF5C559-22FA-4972-91E2-868DC64C8AFB}" srcOrd="1" destOrd="0" presId="urn:microsoft.com/office/officeart/2005/8/layout/vList2"/>
    <dgm:cxn modelId="{74AD327C-A4EE-42C7-950B-C839C0E34FEE}" type="presParOf" srcId="{A70EFB05-60FD-4641-BBF1-1BFD7AFF4F35}" destId="{DDDE3831-DD0C-4F86-98AF-8BD7218FDCA3}" srcOrd="2" destOrd="0" presId="urn:microsoft.com/office/officeart/2005/8/layout/vList2"/>
    <dgm:cxn modelId="{026AFE2C-FA06-4287-9693-E01B5A1C71E3}" type="presParOf" srcId="{A70EFB05-60FD-4641-BBF1-1BFD7AFF4F35}" destId="{C4C9778A-298F-4AC0-B339-BCFF668107F2}" srcOrd="3" destOrd="0" presId="urn:microsoft.com/office/officeart/2005/8/layout/vList2"/>
    <dgm:cxn modelId="{3D780F24-9B4B-4C51-AA3C-A550603E9136}" type="presParOf" srcId="{A70EFB05-60FD-4641-BBF1-1BFD7AFF4F35}" destId="{32CC17DF-A841-4042-A921-9818FD0ADF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9E2D7-F8D3-45D5-83C8-CC1EDB02282A}">
      <dsp:nvSpPr>
        <dsp:cNvPr id="0" name=""/>
        <dsp:cNvSpPr/>
      </dsp:nvSpPr>
      <dsp:spPr>
        <a:xfrm rot="10800000">
          <a:off x="2025391" y="1837"/>
          <a:ext cx="7186641" cy="86089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629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Introduction</a:t>
          </a:r>
          <a:endParaRPr lang="en-US" sz="2700" kern="1200" dirty="0"/>
        </a:p>
      </dsp:txBody>
      <dsp:txXfrm rot="10800000">
        <a:off x="2240613" y="1837"/>
        <a:ext cx="6971419" cy="860890"/>
      </dsp:txXfrm>
    </dsp:sp>
    <dsp:sp modelId="{827A1642-F24A-41D8-BD13-DF0027543A5F}">
      <dsp:nvSpPr>
        <dsp:cNvPr id="0" name=""/>
        <dsp:cNvSpPr/>
      </dsp:nvSpPr>
      <dsp:spPr>
        <a:xfrm>
          <a:off x="1594946" y="1837"/>
          <a:ext cx="860890" cy="86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E4D33EA-524D-4619-9A57-F898FBAA2601}">
      <dsp:nvSpPr>
        <dsp:cNvPr id="0" name=""/>
        <dsp:cNvSpPr/>
      </dsp:nvSpPr>
      <dsp:spPr>
        <a:xfrm rot="10800000">
          <a:off x="2025391" y="1112142"/>
          <a:ext cx="7186641" cy="860890"/>
        </a:xfrm>
        <a:prstGeom prst="homePlate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629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System calls implementation</a:t>
          </a:r>
          <a:endParaRPr lang="en-US" sz="2700" kern="1200" dirty="0"/>
        </a:p>
      </dsp:txBody>
      <dsp:txXfrm rot="10800000">
        <a:off x="2240613" y="1112142"/>
        <a:ext cx="6971419" cy="860890"/>
      </dsp:txXfrm>
    </dsp:sp>
    <dsp:sp modelId="{E11DE092-F798-4D25-8D87-A418472F958F}">
      <dsp:nvSpPr>
        <dsp:cNvPr id="0" name=""/>
        <dsp:cNvSpPr/>
      </dsp:nvSpPr>
      <dsp:spPr>
        <a:xfrm>
          <a:off x="1594946" y="1112142"/>
          <a:ext cx="860890" cy="86089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33A2AFD-93A7-4196-9F74-96525E3B6C2A}">
      <dsp:nvSpPr>
        <dsp:cNvPr id="0" name=""/>
        <dsp:cNvSpPr/>
      </dsp:nvSpPr>
      <dsp:spPr>
        <a:xfrm rot="10800000">
          <a:off x="2025391" y="2222447"/>
          <a:ext cx="7186641" cy="860890"/>
        </a:xfrm>
        <a:prstGeom prst="homePlate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629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Accessing user-space from system call</a:t>
          </a:r>
          <a:endParaRPr lang="en-US" sz="2700" kern="1200" dirty="0"/>
        </a:p>
      </dsp:txBody>
      <dsp:txXfrm rot="10800000">
        <a:off x="2240613" y="2222447"/>
        <a:ext cx="6971419" cy="860890"/>
      </dsp:txXfrm>
    </dsp:sp>
    <dsp:sp modelId="{5872D2A0-E494-4EB6-86C6-E8D3FA2586DB}">
      <dsp:nvSpPr>
        <dsp:cNvPr id="0" name=""/>
        <dsp:cNvSpPr/>
      </dsp:nvSpPr>
      <dsp:spPr>
        <a:xfrm>
          <a:off x="1594946" y="2222447"/>
          <a:ext cx="860890" cy="86089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738451C-FF2B-45DB-8B9A-F8A166DAED96}">
      <dsp:nvSpPr>
        <dsp:cNvPr id="0" name=""/>
        <dsp:cNvSpPr/>
      </dsp:nvSpPr>
      <dsp:spPr>
        <a:xfrm rot="10800000">
          <a:off x="2025391" y="3332752"/>
          <a:ext cx="7186641" cy="860890"/>
        </a:xfrm>
        <a:prstGeom prst="homePlate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9629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Practice with system call</a:t>
          </a:r>
          <a:endParaRPr lang="en-US" sz="2700" kern="1200" dirty="0"/>
        </a:p>
      </dsp:txBody>
      <dsp:txXfrm rot="10800000">
        <a:off x="2240613" y="3332752"/>
        <a:ext cx="6971419" cy="860890"/>
      </dsp:txXfrm>
    </dsp:sp>
    <dsp:sp modelId="{0EED5B26-1161-4AA5-B67A-C4C227498940}">
      <dsp:nvSpPr>
        <dsp:cNvPr id="0" name=""/>
        <dsp:cNvSpPr/>
      </dsp:nvSpPr>
      <dsp:spPr>
        <a:xfrm>
          <a:off x="1594946" y="3332752"/>
          <a:ext cx="860890" cy="86089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6E416-0AB8-471A-9565-71289C728396}">
      <dsp:nvSpPr>
        <dsp:cNvPr id="0" name=""/>
        <dsp:cNvSpPr/>
      </dsp:nvSpPr>
      <dsp:spPr>
        <a:xfrm>
          <a:off x="0" y="703432"/>
          <a:ext cx="10806979" cy="9354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smtClean="0"/>
            <a:t>Process will sleep when call an system call.</a:t>
          </a:r>
          <a:endParaRPr lang="en-US" sz="3900" kern="1200"/>
        </a:p>
      </dsp:txBody>
      <dsp:txXfrm>
        <a:off x="45663" y="749095"/>
        <a:ext cx="10715653" cy="844089"/>
      </dsp:txXfrm>
    </dsp:sp>
    <dsp:sp modelId="{DDDE3831-DD0C-4F86-98AF-8BD7218FDCA3}">
      <dsp:nvSpPr>
        <dsp:cNvPr id="0" name=""/>
        <dsp:cNvSpPr/>
      </dsp:nvSpPr>
      <dsp:spPr>
        <a:xfrm>
          <a:off x="0" y="1751167"/>
          <a:ext cx="10806979" cy="935415"/>
        </a:xfrm>
        <a:prstGeom prst="round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smtClean="0"/>
            <a:t>Full permission.</a:t>
          </a:r>
          <a:endParaRPr lang="en-US" sz="3900" kern="1200"/>
        </a:p>
      </dsp:txBody>
      <dsp:txXfrm>
        <a:off x="45663" y="1796830"/>
        <a:ext cx="10715653" cy="844089"/>
      </dsp:txXfrm>
    </dsp:sp>
    <dsp:sp modelId="{32CC17DF-A841-4042-A921-9818FD0ADF32}">
      <dsp:nvSpPr>
        <dsp:cNvPr id="0" name=""/>
        <dsp:cNvSpPr/>
      </dsp:nvSpPr>
      <dsp:spPr>
        <a:xfrm>
          <a:off x="0" y="2798902"/>
          <a:ext cx="10806979" cy="935415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smtClean="0"/>
            <a:t>No user, no group, no limitation.</a:t>
          </a:r>
          <a:endParaRPr lang="en-US" sz="3900" kern="1200"/>
        </a:p>
      </dsp:txBody>
      <dsp:txXfrm>
        <a:off x="45663" y="2844565"/>
        <a:ext cx="10715653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E7D03-1EFF-49D0-BC33-58490C6CE1A7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DA2C-B424-4671-AC7D-7320135B0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1DA2C-B424-4671-AC7D-7320135B07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2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14401"/>
            <a:ext cx="9910209" cy="3057236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971637"/>
            <a:ext cx="9910209" cy="166716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D1E5-C032-40FE-B35D-78E4030B1DE5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5234688"/>
            <a:ext cx="9753190" cy="566738"/>
          </a:xfrm>
        </p:spPr>
        <p:txBody>
          <a:bodyPr anchor="ctr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1452404"/>
            <a:ext cx="9753191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A44-0FC9-4A12-BF3B-013AC07CE1FD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46110" y="381460"/>
            <a:ext cx="10806979" cy="99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A202-3E1F-4516-8688-7881946AB173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95220"/>
            <a:ext cx="888999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318593"/>
            <a:ext cx="8090202" cy="53837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898077"/>
            <a:ext cx="9808352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301F-60DE-4C12-A6D1-A3B586C2853C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232350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1834" y="2872401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FA5-D82F-49D6-8F0A-15155B68AE88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6A75-E45A-4CBA-84BD-31579F839815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0ED0-14F5-4EC3-B87B-EB7D4CA07D69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4E2-FC13-4695-9A65-14C008203F68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020D-5DD0-495B-933B-CA274100DF89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C420-BAE5-4B6A-B239-E08562575868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56145"/>
            <a:ext cx="9743953" cy="2817091"/>
          </a:xfrm>
        </p:spPr>
        <p:txBody>
          <a:bodyPr anchor="ctr"/>
          <a:lstStyle>
            <a:lvl1pPr algn="ctr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073236"/>
            <a:ext cx="9743954" cy="1564545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92EF-CA8E-42DA-AD2E-41AEBAAB80BC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418" y="1635714"/>
            <a:ext cx="4797683" cy="4195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3942" y="1631231"/>
            <a:ext cx="4800600" cy="41970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BE26-3493-4F76-AD6D-F1DB7E187EB8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922" y="1572497"/>
            <a:ext cx="48006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922" y="2182097"/>
            <a:ext cx="4800600" cy="37417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366" y="1572497"/>
            <a:ext cx="48005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9365" y="2182097"/>
            <a:ext cx="4800600" cy="37417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AA23-A98F-44A3-9D99-E7F0D376D7D6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A53-095B-453B-A403-5E442882083C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5577-8CD1-417B-83BB-F9E1546DF452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3963-AE66-45B7-9335-EBADCC830111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9455" y="1607126"/>
            <a:ext cx="6003633" cy="423949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755B-322B-4282-9B0B-02243FF9345E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0" y="381460"/>
            <a:ext cx="10806979" cy="9905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46111" y="1607126"/>
            <a:ext cx="4644346" cy="42394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0" y="381461"/>
            <a:ext cx="10806979" cy="914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404258"/>
            <a:ext cx="10806979" cy="443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110" y="61128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B7945C-279A-4169-A151-4F8DB6192C70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5860" y="6112856"/>
            <a:ext cx="1707477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Author: </a:t>
            </a:r>
            <a:r>
              <a:rPr lang="en-US" dirty="0" smtClean="0"/>
              <a:t>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14890" y="6031811"/>
            <a:ext cx="838199" cy="535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9" r:id="rId13"/>
    <p:sldLayoutId id="2147483670" r:id="rId14"/>
    <p:sldLayoutId id="2147483658" r:id="rId15"/>
    <p:sldLayoutId id="2147483659" r:id="rId16"/>
    <p:sldLayoutId id="214748367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v"/>
        <a:defRPr sz="30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Ø"/>
        <a:defRPr sz="28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§"/>
        <a:defRPr sz="26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linux/library/l-system-calls/" TargetMode="Externa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Over view for Linux system call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E9DA-7142-462C-BC91-BB50D1BAA5F1}" type="datetime1">
              <a:rPr lang="en-US" smtClean="0"/>
              <a:t>6/29/2018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system call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Swap a system call with kernel </a:t>
            </a:r>
            <a:r>
              <a:rPr lang="en-US" dirty="0" smtClean="0"/>
              <a:t>module</a:t>
            </a:r>
          </a:p>
          <a:p>
            <a:pPr lvl="1"/>
            <a:r>
              <a:rPr lang="en-US" dirty="0"/>
              <a:t>https://stackoverflow.com/questions/2103315/linux-kernel-system-call-hooking-example</a:t>
            </a:r>
          </a:p>
          <a:p>
            <a:pPr lvl="0"/>
            <a:r>
              <a:rPr lang="en-US" dirty="0"/>
              <a:t>Add new system call to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https://www.ibm.com/developerworks/linux/library/l-system-calls/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CC96-299B-449E-9743-5DF8452DA749}" type="datetime1">
              <a:rPr lang="en-US" smtClean="0"/>
              <a:t>6/29/2018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not call a OS API with out system call.</a:t>
            </a:r>
          </a:p>
          <a:p>
            <a:r>
              <a:rPr lang="en-US" dirty="0" smtClean="0"/>
              <a:t>How to call a system call.</a:t>
            </a:r>
          </a:p>
          <a:p>
            <a:r>
              <a:rPr lang="en-US" dirty="0" smtClean="0"/>
              <a:t>Notes when call a system call.</a:t>
            </a:r>
          </a:p>
          <a:p>
            <a:r>
              <a:rPr lang="en-US" dirty="0" err="1" smtClean="0"/>
              <a:t>Copy_to_user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105-D5F5-4D9C-B3DF-382EE62B1D2C}" type="datetime1">
              <a:rPr lang="en-US" smtClean="0"/>
              <a:t>6/29/2018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6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Linux kernel 3</a:t>
            </a:r>
            <a:r>
              <a:rPr lang="en-US" baseline="30000" dirty="0" smtClean="0"/>
              <a:t>rd</a:t>
            </a:r>
            <a:r>
              <a:rPr lang="en-US" dirty="0" smtClean="0"/>
              <a:t> chapter 10.</a:t>
            </a:r>
          </a:p>
          <a:p>
            <a:r>
              <a:rPr lang="en-US" dirty="0">
                <a:hlinkClick r:id="rId2"/>
              </a:rPr>
              <a:t>https://www.ibm.com/developerworks/linux/library/l-system-calls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http://www.linux.it/~rubini/docs/ksys/ksys.html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2ACC-3380-423B-A845-3293EC7338D4}" type="datetime1">
              <a:rPr lang="en-US" smtClean="0"/>
              <a:t>6/29/2018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9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DA4F-02EC-461B-BFC8-5BBC25E0F704}" type="datetime1">
              <a:rPr lang="en-US" smtClean="0"/>
              <a:t>6/29/2018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65" y="1404258"/>
            <a:ext cx="5583866" cy="43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5731828"/>
              </p:ext>
            </p:extLst>
          </p:nvPr>
        </p:nvGraphicFramePr>
        <p:xfrm>
          <a:off x="646111" y="1646526"/>
          <a:ext cx="10806979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8FC-78B4-444E-9A97-C6219492A784}" type="datetime1">
              <a:rPr lang="en-US" smtClean="0"/>
              <a:t>6/29/2018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Posix</a:t>
            </a:r>
            <a:r>
              <a:rPr lang="en-US" dirty="0"/>
              <a:t> APIs and system </a:t>
            </a:r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We can use this code for many operation system: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/>
              <a:t>int open(const char *pathname, int flags</a:t>
            </a:r>
            <a:r>
              <a:rPr lang="en-US" dirty="0" smtClean="0"/>
              <a:t>);</a:t>
            </a:r>
          </a:p>
          <a:p>
            <a:pPr lvl="2"/>
            <a:r>
              <a:rPr lang="en-US" dirty="0"/>
              <a:t>ssize_t write(int fd, const void *buf, size_t count</a:t>
            </a:r>
            <a:r>
              <a:rPr lang="en-US" dirty="0" smtClean="0"/>
              <a:t>);</a:t>
            </a:r>
          </a:p>
          <a:p>
            <a:pPr lvl="2"/>
            <a:r>
              <a:rPr lang="en-US" dirty="0"/>
              <a:t>int close(int fd);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BDE8-C49A-4E2B-879F-141CBBA352BD}" type="datetime1">
              <a:rPr lang="en-US" smtClean="0"/>
              <a:t>6/29/2018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91" y="2554246"/>
            <a:ext cx="4091166" cy="160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64" y="2553497"/>
            <a:ext cx="5689745" cy="16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implementation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24A6-B58B-496C-A1C7-F18613F76DB8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Káº¿t quáº£ hÃ¬nh áº£nh cho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98" y="1507525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System call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24A6-B58B-496C-A1C7-F18613F76DB8}" type="datetime1">
              <a:rPr lang="en-US" smtClean="0"/>
              <a:t>6/29/2018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49" y="2019845"/>
            <a:ext cx="6560022" cy="39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Entering </a:t>
            </a:r>
            <a:r>
              <a:rPr lang="en-US" dirty="0"/>
              <a:t>and exiting a system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24A6-B58B-496C-A1C7-F18613F76DB8}" type="datetime1">
              <a:rPr lang="en-US" smtClean="0"/>
              <a:t>6/29/2018</a:t>
            </a:fld>
            <a:endParaRPr lang="en-US" dirty="0"/>
          </a:p>
        </p:txBody>
      </p:sp>
      <p:pic>
        <p:nvPicPr>
          <p:cNvPr id="4098" name="Picture 2" descr="Káº¿t quáº£ hÃ¬nh áº£nh cho system call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73" y="2075402"/>
            <a:ext cx="6140450" cy="3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1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</a:t>
            </a:r>
            <a:r>
              <a:rPr lang="en-US" dirty="0" smtClean="0"/>
              <a:t>switch context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5642967"/>
              </p:ext>
            </p:extLst>
          </p:nvPr>
        </p:nvGraphicFramePr>
        <p:xfrm>
          <a:off x="646111" y="1404258"/>
          <a:ext cx="10806979" cy="443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24A6-B58B-496C-A1C7-F18613F76DB8}" type="datetime1">
              <a:rPr lang="en-US" smtClean="0"/>
              <a:t>6/29/2018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4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</a:t>
            </a:r>
            <a:r>
              <a:rPr lang="en-US" dirty="0"/>
              <a:t>call parameter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Each system call have a different number of parameter.</a:t>
            </a:r>
          </a:p>
          <a:p>
            <a:pPr lvl="1"/>
            <a:r>
              <a:rPr lang="en-US" dirty="0" smtClean="0"/>
              <a:t>Kernel have to check the validation of parameter.</a:t>
            </a:r>
          </a:p>
          <a:p>
            <a:pPr lvl="1"/>
            <a:r>
              <a:rPr lang="en-US" dirty="0" smtClean="0"/>
              <a:t>Memory checking.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ccess_ok()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erify_area()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24A6-B58B-496C-A1C7-F18613F76DB8}" type="datetime1">
              <a:rPr lang="en-US" smtClean="0"/>
              <a:t>6/29/2018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8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/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AFA5-EE3C-4A3A-BC86-2BE248CCAB49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Luu An Phu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4BC-1308-4E23-B450-E1C627102CA0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user-space from system call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code can not directly access to user-space memory.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get_user</a:t>
            </a:r>
            <a:r>
              <a:rPr lang="en-US" dirty="0" smtClean="0"/>
              <a:t>(), </a:t>
            </a:r>
            <a:r>
              <a:rPr lang="en-US" dirty="0" err="1" smtClean="0"/>
              <a:t>put_user</a:t>
            </a:r>
            <a:r>
              <a:rPr lang="en-US" dirty="0" smtClean="0"/>
              <a:t>(), </a:t>
            </a:r>
            <a:r>
              <a:rPr lang="en-US" dirty="0" err="1" smtClean="0"/>
              <a:t>copy_from_user</a:t>
            </a:r>
            <a:r>
              <a:rPr lang="en-US" dirty="0" smtClean="0"/>
              <a:t>(), </a:t>
            </a:r>
            <a:r>
              <a:rPr lang="en-US" dirty="0" err="1" smtClean="0"/>
              <a:t>copy_to_user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Each assembly code have to cover when error happened.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598" y="1595398"/>
            <a:ext cx="4485120" cy="426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</TotalTime>
  <Words>336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SYSTEM CALL</vt:lpstr>
      <vt:lpstr>AGENDA</vt:lpstr>
      <vt:lpstr>INTRODUCTION</vt:lpstr>
      <vt:lpstr>System calls implementation</vt:lpstr>
      <vt:lpstr>System calls implementation</vt:lpstr>
      <vt:lpstr>System calls implementation</vt:lpstr>
      <vt:lpstr>System calls switch context</vt:lpstr>
      <vt:lpstr>System calls implementation</vt:lpstr>
      <vt:lpstr>Accessing user-space from system call</vt:lpstr>
      <vt:lpstr>Practice with system call</vt:lpstr>
      <vt:lpstr>Summary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 An Phu (FGA.S16)</dc:creator>
  <cp:lastModifiedBy>Luu An Phu (FGA.S16)</cp:lastModifiedBy>
  <cp:revision>75</cp:revision>
  <dcterms:created xsi:type="dcterms:W3CDTF">2018-06-19T02:17:42Z</dcterms:created>
  <dcterms:modified xsi:type="dcterms:W3CDTF">2018-06-29T15:16:26Z</dcterms:modified>
</cp:coreProperties>
</file>