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7" r:id="rId3"/>
    <p:sldId id="259" r:id="rId4"/>
    <p:sldId id="260" r:id="rId5"/>
    <p:sldId id="261" r:id="rId6"/>
    <p:sldId id="264" r:id="rId7"/>
    <p:sldId id="265" r:id="rId8"/>
    <p:sldId id="262" r:id="rId9"/>
    <p:sldId id="266" r:id="rId10"/>
    <p:sldId id="258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1228" autoAdjust="0"/>
  </p:normalViewPr>
  <p:slideViewPr>
    <p:cSldViewPr snapToGrid="0" snapToObjects="1" showGuides="1">
      <p:cViewPr varScale="1">
        <p:scale>
          <a:sx n="124" d="100"/>
          <a:sy n="124" d="100"/>
        </p:scale>
        <p:origin x="1224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BE28-58BC-4486-9A8E-6C1F0E326EAB}" type="datetime1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8C3-1882-4E84-9C82-23BA74B52008}" type="datetime1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1917-4DD8-41D3-93A0-974B9DFBBCBF}" type="datetime1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B114-CA1C-4405-B4C9-B0D9B62EC79D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DE86-D301-4DF7-A1BB-F5D7669E4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7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229600" cy="372376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B6E5-7AA4-4C0D-BF97-BDC69083DBC9}" type="datetime1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B4B-2F94-4F11-9AD4-28D0EBD25231}" type="datetime1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5478-161F-4B28-93E5-DE9BF6B2D5E2}" type="datetime1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039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0212"/>
            <a:ext cx="4040188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6039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40212"/>
            <a:ext cx="4041775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055-F1C9-4AC4-B9E3-476EF82AD4CC}" type="datetime1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8B6-A1D4-4191-8D54-A8260B6A1972}" type="datetime1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1980-AF69-46D2-A9FE-14E6E6C939BE}" type="datetime1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3C03-0194-466F-B287-AA772F5566B9}" type="datetime1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27305"/>
            <a:ext cx="5486400" cy="29609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800669"/>
            <a:ext cx="5486400" cy="696686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56F-D32E-44F3-A5D6-9F4533FAF9BD}" type="datetime1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729-EC9D-4075-8A00-DCB3B3221814}" type="datetime1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Lưu</a:t>
            </a:r>
            <a:r>
              <a:rPr lang="en-US" dirty="0" smtClean="0"/>
              <a:t> An </a:t>
            </a:r>
            <a:r>
              <a:rPr lang="en-US" dirty="0" err="1" smtClean="0"/>
              <a:t>Phú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page</a:t>
            </a:r>
          </a:p>
          <a:p>
            <a:r>
              <a:rPr lang="en-US" dirty="0"/>
              <a:t>Virtual and physical memory </a:t>
            </a:r>
            <a:r>
              <a:rPr lang="en-US" dirty="0" smtClean="0"/>
              <a:t>mapping</a:t>
            </a:r>
          </a:p>
          <a:p>
            <a:r>
              <a:rPr lang="en-US" dirty="0"/>
              <a:t>Cached </a:t>
            </a:r>
            <a:r>
              <a:rPr lang="en-US" dirty="0" smtClean="0"/>
              <a:t>memory</a:t>
            </a:r>
          </a:p>
          <a:p>
            <a:r>
              <a:rPr lang="en-US" dirty="0"/>
              <a:t>Memory </a:t>
            </a:r>
            <a:r>
              <a:rPr lang="en-US" dirty="0" smtClean="0"/>
              <a:t>allocator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Một ví dụ về virtual memory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về </a:t>
            </a:r>
            <a:r>
              <a:rPr lang="en-US" dirty="0" err="1" smtClean="0"/>
              <a:t>sự</a:t>
            </a:r>
            <a:r>
              <a:rPr lang="en-US" dirty="0" smtClean="0"/>
              <a:t> cần </a:t>
            </a:r>
            <a:r>
              <a:rPr lang="en-US" dirty="0" err="1" smtClean="0"/>
              <a:t>thiết</a:t>
            </a:r>
            <a:r>
              <a:rPr lang="en-US" dirty="0" smtClean="0"/>
              <a:t> của virtual memory</a:t>
            </a:r>
          </a:p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của virtual memory:</a:t>
            </a:r>
          </a:p>
          <a:p>
            <a:pPr lvl="1"/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sử dụng memory &gt; physical memory.</a:t>
            </a:r>
          </a:p>
          <a:p>
            <a:pPr lvl="1"/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các </a:t>
            </a:r>
            <a:r>
              <a:rPr lang="en-US" dirty="0" err="1" smtClean="0"/>
              <a:t>tiến</a:t>
            </a:r>
            <a:r>
              <a:rPr lang="en-US" dirty="0" smtClean="0"/>
              <a:t> trình.</a:t>
            </a:r>
          </a:p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Chậm</a:t>
            </a:r>
            <a:r>
              <a:rPr lang="en-US" dirty="0" smtClean="0"/>
              <a:t> hơn sử dụng physical address.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38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Là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để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, easier to manage</a:t>
            </a:r>
          </a:p>
          <a:p>
            <a:pPr lvl="0"/>
            <a:r>
              <a:rPr lang="en-US" dirty="0" smtClean="0"/>
              <a:t>Page Descriptors</a:t>
            </a:r>
          </a:p>
          <a:p>
            <a:pPr lvl="0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770" y="1573574"/>
            <a:ext cx="4440232" cy="238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2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Virtual and physical memory mapping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của MMU unit trong CPU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Có thể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chế</a:t>
            </a:r>
            <a:r>
              <a:rPr lang="en-US" dirty="0" smtClean="0"/>
              <a:t> độ, virtual mode and protected mode.</a:t>
            </a:r>
            <a:endParaRPr lang="en-US" dirty="0" smtClean="0"/>
          </a:p>
          <a:p>
            <a:pPr lvl="0"/>
            <a:r>
              <a:rPr lang="en-US" dirty="0" smtClean="0"/>
              <a:t>Process </a:t>
            </a:r>
            <a:r>
              <a:rPr lang="en-US" dirty="0"/>
              <a:t>page table</a:t>
            </a:r>
          </a:p>
          <a:p>
            <a:pPr lvl="0"/>
            <a:r>
              <a:rPr lang="en-US" dirty="0"/>
              <a:t>Virtual address, logical address, physical address</a:t>
            </a:r>
          </a:p>
        </p:txBody>
      </p:sp>
    </p:spTree>
    <p:extLst>
      <p:ext uri="{BB962C8B-B14F-4D97-AF65-F5344CB8AC3E}">
        <p14:creationId xmlns:p14="http://schemas.microsoft.com/office/powerpoint/2010/main" val="239884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Cached memory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Cached memory là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 lvl="0"/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  <a:p>
            <a:pPr lvl="1"/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data </a:t>
            </a:r>
            <a:r>
              <a:rPr lang="en-US" dirty="0" err="1" smtClean="0"/>
              <a:t>nhanh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smtClean="0"/>
              <a:t>Data trên ram dễ </a:t>
            </a:r>
            <a:r>
              <a:rPr lang="en-US" dirty="0" err="1" smtClean="0"/>
              <a:t>bị</a:t>
            </a:r>
            <a:r>
              <a:rPr lang="en-US" dirty="0" smtClean="0"/>
              <a:t> out of date.</a:t>
            </a:r>
          </a:p>
          <a:p>
            <a:pPr lvl="0"/>
            <a:r>
              <a:rPr lang="en-US" dirty="0" smtClean="0"/>
              <a:t>Some </a:t>
            </a:r>
            <a:r>
              <a:rPr lang="en-US" dirty="0"/>
              <a:t>use cases need to prevent cached </a:t>
            </a:r>
            <a:r>
              <a:rPr lang="en-US" dirty="0" smtClean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399966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allocator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Non continuous </a:t>
            </a:r>
            <a:r>
              <a:rPr lang="en-US" dirty="0" smtClean="0"/>
              <a:t>allocator</a:t>
            </a:r>
          </a:p>
          <a:p>
            <a:pPr lvl="1"/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sử dụng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/>
              <a:t>Lazy </a:t>
            </a:r>
            <a:r>
              <a:rPr lang="en-US" dirty="0" smtClean="0"/>
              <a:t>allocator</a:t>
            </a:r>
          </a:p>
          <a:p>
            <a:pPr lvl="2"/>
            <a:r>
              <a:rPr lang="en-US" dirty="0" smtClean="0"/>
              <a:t>Experience.</a:t>
            </a:r>
            <a:endParaRPr lang="en-US" dirty="0"/>
          </a:p>
          <a:p>
            <a:pPr lvl="0"/>
            <a:r>
              <a:rPr lang="en-US" dirty="0"/>
              <a:t>Slab </a:t>
            </a:r>
            <a:r>
              <a:rPr lang="en-US" dirty="0" smtClean="0"/>
              <a:t>allocator</a:t>
            </a:r>
          </a:p>
          <a:p>
            <a:pPr lvl="1"/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 </a:t>
            </a:r>
            <a:r>
              <a:rPr lang="en-US" dirty="0" err="1" smtClean="0"/>
              <a:t>Nhanh</a:t>
            </a:r>
            <a:endParaRPr lang="en-US" dirty="0" smtClean="0"/>
          </a:p>
          <a:p>
            <a:pPr lvl="1"/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 </a:t>
            </a:r>
            <a:r>
              <a:rPr lang="en-US" dirty="0" err="1" smtClean="0"/>
              <a:t>Tận</a:t>
            </a:r>
            <a:r>
              <a:rPr lang="en-US" dirty="0" smtClean="0"/>
              <a:t> dụng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kém</a:t>
            </a:r>
            <a:r>
              <a:rPr lang="en-US" dirty="0" smtClean="0"/>
              <a:t>.</a:t>
            </a: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5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fault exception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Được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MMU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không tìm thấy được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cần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trong </a:t>
            </a:r>
            <a:r>
              <a:rPr lang="en-US" dirty="0" err="1" smtClean="0"/>
              <a:t>bảng</a:t>
            </a:r>
            <a:r>
              <a:rPr lang="en-US" dirty="0"/>
              <a:t> </a:t>
            </a:r>
            <a:r>
              <a:rPr lang="en-US" dirty="0" smtClean="0"/>
              <a:t>memory page table của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98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cleanup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Được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rơi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low memory.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sẽ </a:t>
            </a:r>
            <a:r>
              <a:rPr lang="en-US" dirty="0" err="1" smtClean="0"/>
              <a:t>dọn</a:t>
            </a:r>
            <a:r>
              <a:rPr lang="en-US" dirty="0" smtClean="0"/>
              <a:t> </a:t>
            </a:r>
            <a:r>
              <a:rPr lang="en-US" dirty="0" err="1" smtClean="0"/>
              <a:t>dẹp</a:t>
            </a:r>
            <a:r>
              <a:rPr lang="en-US" dirty="0" smtClean="0"/>
              <a:t> lại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để gia tăng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smtClean="0"/>
              <a:t>free memory.</a:t>
            </a:r>
            <a:endParaRPr lang="en-US" dirty="0" smtClean="0"/>
          </a:p>
          <a:p>
            <a:pPr lvl="1"/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của các </a:t>
            </a:r>
            <a:r>
              <a:rPr lang="en-US" dirty="0" err="1" smtClean="0"/>
              <a:t>biến</a:t>
            </a:r>
            <a:r>
              <a:rPr lang="en-US" dirty="0" smtClean="0"/>
              <a:t>, data của các process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cached </a:t>
            </a:r>
            <a:r>
              <a:rPr lang="en-US" dirty="0" err="1" smtClean="0"/>
              <a:t>bị</a:t>
            </a:r>
            <a:r>
              <a:rPr lang="en-US" dirty="0" smtClean="0"/>
              <a:t> clear.</a:t>
            </a:r>
          </a:p>
          <a:p>
            <a:pPr lvl="1"/>
            <a:r>
              <a:rPr lang="en-US" dirty="0" smtClean="0"/>
              <a:t>Cached memory dùng để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file sẽ được sync </a:t>
            </a:r>
            <a:r>
              <a:rPr lang="en-US" dirty="0" err="1" smtClean="0"/>
              <a:t>vào</a:t>
            </a:r>
            <a:r>
              <a:rPr lang="en-US" dirty="0" smtClean="0"/>
              <a:t> ổ </a:t>
            </a:r>
            <a:r>
              <a:rPr lang="en-US" dirty="0" err="1" smtClean="0"/>
              <a:t>cứng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733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1936</TotalTime>
  <Words>344</Words>
  <Application>Microsoft Office PowerPoint</Application>
  <PresentationFormat>On-screen Show (16:9)</PresentationFormat>
  <Paragraphs>54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Template_Internal_Course</vt:lpstr>
      <vt:lpstr>Virtual memory</vt:lpstr>
      <vt:lpstr>Agenda</vt:lpstr>
      <vt:lpstr>Một ví dụ về virtual memory</vt:lpstr>
      <vt:lpstr>Memory page</vt:lpstr>
      <vt:lpstr>Virtual and physical memory mapping</vt:lpstr>
      <vt:lpstr>Cached memory</vt:lpstr>
      <vt:lpstr>Memory allocator</vt:lpstr>
      <vt:lpstr>Page fault exception</vt:lpstr>
      <vt:lpstr>Memory cleanup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Luu An Phu (FGA.DAP)</cp:lastModifiedBy>
  <cp:revision>310</cp:revision>
  <dcterms:created xsi:type="dcterms:W3CDTF">2015-08-31T01:44:46Z</dcterms:created>
  <dcterms:modified xsi:type="dcterms:W3CDTF">2019-03-01T08:45:29Z</dcterms:modified>
</cp:coreProperties>
</file>