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Virtual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Dentry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Mô tả cấu trúc các file trong thư </a:t>
            </a:r>
            <a:r>
              <a:rPr lang="vi-VN" dirty="0" smtClean="0"/>
              <a:t>mục</a:t>
            </a:r>
            <a:endParaRPr lang="en-US" dirty="0" smtClean="0"/>
          </a:p>
          <a:p>
            <a:r>
              <a:rPr lang="vi-VN" dirty="0"/>
              <a:t>Được tạo ra một loạt mỗi khi process mở 1 </a:t>
            </a:r>
            <a:r>
              <a:rPr lang="vi-VN" dirty="0" smtClean="0"/>
              <a:t>file</a:t>
            </a:r>
            <a:endParaRPr lang="en-US" dirty="0" smtClean="0"/>
          </a:p>
          <a:p>
            <a:pPr lvl="1"/>
            <a:r>
              <a:rPr lang="vi-VN" dirty="0"/>
              <a:t>Được free khi không có bất cứ file nào trong thực đang được </a:t>
            </a:r>
            <a:r>
              <a:rPr lang="vi-VN" dirty="0" smtClean="0"/>
              <a:t>mở</a:t>
            </a:r>
            <a:r>
              <a:rPr lang="en-US" dirty="0" smtClean="0"/>
              <a:t>.</a:t>
            </a:r>
          </a:p>
          <a:p>
            <a:r>
              <a:rPr lang="vi-VN" dirty="0"/>
              <a:t>Không lưu trữ sẵn trong ổ </a:t>
            </a:r>
            <a:r>
              <a:rPr lang="vi-VN" dirty="0" smtClean="0"/>
              <a:t>cứng</a:t>
            </a:r>
            <a:r>
              <a:rPr lang="en-US" dirty="0" smtClean="0"/>
              <a:t>.</a:t>
            </a:r>
          </a:p>
          <a:p>
            <a:r>
              <a:rPr lang="en-US" dirty="0" err="1"/>
              <a:t>kernel_source</a:t>
            </a:r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dcache.h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Dentry</a:t>
            </a:r>
            <a:r>
              <a:rPr lang="en-US" dirty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104" y="871538"/>
            <a:ext cx="5513791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3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Chứa</a:t>
            </a:r>
            <a:r>
              <a:rPr lang="en-US" dirty="0"/>
              <a:t> các thông dùng để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trong </a:t>
            </a:r>
            <a:r>
              <a:rPr lang="en-US" dirty="0" smtClean="0"/>
              <a:t>OS.</a:t>
            </a:r>
          </a:p>
          <a:p>
            <a:r>
              <a:rPr lang="vi-VN" dirty="0"/>
              <a:t>Định danh bởi 1 số riêng biệt trong OS. Số này được tạo ra bởi OS và không lưu trên ổ cứng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kernel_source</a:t>
            </a:r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fs.h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object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8" y="1137221"/>
            <a:ext cx="3467584" cy="3191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block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/>
              <a:t>loại</a:t>
            </a:r>
            <a:r>
              <a:rPr lang="en-US" dirty="0"/>
              <a:t> file system </a:t>
            </a:r>
            <a:r>
              <a:rPr lang="en-US" dirty="0" smtClean="0"/>
              <a:t>đó.</a:t>
            </a:r>
          </a:p>
          <a:p>
            <a:r>
              <a:rPr lang="en-US" dirty="0" smtClean="0"/>
              <a:t>FAT</a:t>
            </a:r>
          </a:p>
          <a:p>
            <a:pPr lvl="1"/>
            <a:r>
              <a:rPr lang="en-US" dirty="0"/>
              <a:t>Block size 512 </a:t>
            </a:r>
            <a:r>
              <a:rPr lang="en-US" dirty="0" smtClean="0"/>
              <a:t>byte</a:t>
            </a:r>
          </a:p>
          <a:p>
            <a:pPr lvl="1"/>
            <a:r>
              <a:rPr lang="en-US" dirty="0"/>
              <a:t>Max file size </a:t>
            </a:r>
            <a:r>
              <a:rPr lang="en-US" dirty="0" smtClean="0"/>
              <a:t>4G</a:t>
            </a:r>
          </a:p>
          <a:p>
            <a:pPr lvl="1"/>
            <a:r>
              <a:rPr lang="en-US" dirty="0"/>
              <a:t>Không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recover data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block object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79" y="1045029"/>
            <a:ext cx="5920885" cy="28738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5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 between VFS core 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068" y="871538"/>
            <a:ext cx="6439864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 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62" y="871538"/>
            <a:ext cx="3296475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 về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Sử dụng kernel module để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file system. Kernel module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 và cho </a:t>
            </a:r>
            <a:r>
              <a:rPr lang="en-US" dirty="0" err="1" smtClean="0"/>
              <a:t>phép</a:t>
            </a:r>
            <a:r>
              <a:rPr lang="en-US" dirty="0" smtClean="0"/>
              <a:t> user mount </a:t>
            </a:r>
            <a:r>
              <a:rPr lang="en-US" dirty="0" smtClean="0"/>
              <a:t>device file </a:t>
            </a:r>
            <a:r>
              <a:rPr lang="en-US" dirty="0" err="1" smtClean="0"/>
              <a:t>vào</a:t>
            </a:r>
            <a:r>
              <a:rPr lang="en-US" dirty="0" smtClean="0"/>
              <a:t> 1 folder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mount user có thể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mount folder và </a:t>
            </a:r>
            <a:r>
              <a:rPr lang="en-US" dirty="0" err="1" smtClean="0"/>
              <a:t>xem</a:t>
            </a:r>
            <a:r>
              <a:rPr lang="en-US" dirty="0" smtClean="0"/>
              <a:t> file trong đó.</a:t>
            </a:r>
          </a:p>
          <a:p>
            <a:pPr lvl="1"/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r>
              <a:rPr lang="en-US" dirty="0"/>
              <a:t>: https://kukuruku.co/post/writing-a-file-system-in-linux-kernel/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VFS core data </a:t>
            </a:r>
            <a:r>
              <a:rPr lang="en-US" dirty="0" smtClean="0"/>
              <a:t>structure</a:t>
            </a:r>
          </a:p>
          <a:p>
            <a:r>
              <a:rPr lang="en-US" dirty="0"/>
              <a:t>Deeply inside file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system là </a:t>
            </a:r>
            <a:r>
              <a:rPr lang="en-US" dirty="0" err="1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file của người dùng.</a:t>
            </a:r>
          </a:p>
          <a:p>
            <a:pPr lvl="2"/>
            <a:r>
              <a:rPr lang="en-US" dirty="0"/>
              <a:t>FAT, FAT32, NTFS, </a:t>
            </a:r>
            <a:r>
              <a:rPr lang="en-US" dirty="0" smtClean="0"/>
              <a:t>EXT4, network file system.</a:t>
            </a:r>
          </a:p>
          <a:p>
            <a:r>
              <a:rPr lang="en-US" dirty="0" smtClean="0"/>
              <a:t>Virtual file system</a:t>
            </a:r>
          </a:p>
          <a:p>
            <a:pPr lvl="1"/>
            <a:r>
              <a:rPr lang="en-US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abstraction chung của các file system.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cho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service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trong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các Pseudo 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, /sys,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nn-NO" dirty="0"/>
              <a:t>Hỗ trợ network file </a:t>
            </a:r>
            <a:r>
              <a:rPr lang="nn-NO" dirty="0" smtClean="0"/>
              <a:t>system</a:t>
            </a:r>
          </a:p>
          <a:p>
            <a:r>
              <a:rPr lang="nn-NO" dirty="0" smtClean="0"/>
              <a:t>Thao tác đọc ghi file giống nhau, bất kể file đang được lưu trữ ở đâu.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1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service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Cung cấp giao diện file cho người </a:t>
            </a:r>
            <a:r>
              <a:rPr lang="vi-VN" dirty="0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/>
              <a:t>Mở</a:t>
            </a:r>
            <a:r>
              <a:rPr lang="en-US" dirty="0"/>
              <a:t> file,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smtClean="0"/>
              <a:t>file,…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permission,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 smtClean="0"/>
              <a:t>.</a:t>
            </a:r>
          </a:p>
          <a:p>
            <a:r>
              <a:rPr lang="it-IT" dirty="0"/>
              <a:t>Cached meta data của </a:t>
            </a:r>
            <a:r>
              <a:rPr lang="it-IT" dirty="0" smtClean="0"/>
              <a:t>file</a:t>
            </a:r>
          </a:p>
          <a:p>
            <a:pPr lvl="1"/>
            <a:r>
              <a:rPr lang="vi-VN" dirty="0"/>
              <a:t>dùng lệnh grep lần 2 trong cùng 1 folder sẽ nhanh hơn lần </a:t>
            </a:r>
            <a:r>
              <a:rPr lang="vi-VN" dirty="0" smtClean="0"/>
              <a:t>1</a:t>
            </a:r>
            <a:endParaRPr lang="en-US" dirty="0" smtClean="0"/>
          </a:p>
          <a:p>
            <a:r>
              <a:rPr lang="en-US" dirty="0" smtClean="0"/>
              <a:t>Source code: </a:t>
            </a:r>
            <a:r>
              <a:rPr lang="en-US" dirty="0" err="1" smtClean="0"/>
              <a:t>kernel_source</a:t>
            </a:r>
            <a:r>
              <a:rPr lang="en-US" dirty="0" smtClean="0"/>
              <a:t>/fs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55" y="871538"/>
            <a:ext cx="5416890" cy="37226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VFS core data structure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577" y="871538"/>
            <a:ext cx="5890845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Chứa các thông tin để mô tả phương thức để process tương tác với </a:t>
            </a:r>
            <a:r>
              <a:rPr lang="vi-VN" dirty="0" smtClean="0"/>
              <a:t>file</a:t>
            </a:r>
            <a:r>
              <a:rPr lang="en-US" dirty="0" smtClean="0"/>
              <a:t>.</a:t>
            </a:r>
          </a:p>
          <a:p>
            <a:r>
              <a:rPr lang="en-US" dirty="0"/>
              <a:t>Được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process open 1 </a:t>
            </a:r>
            <a:r>
              <a:rPr lang="en-US" dirty="0" smtClean="0"/>
              <a:t>file.</a:t>
            </a:r>
          </a:p>
          <a:p>
            <a:r>
              <a:rPr lang="vi-VN" dirty="0"/>
              <a:t>Không được lưu trữ sẵn trong ổ </a:t>
            </a:r>
            <a:r>
              <a:rPr lang="vi-VN" dirty="0" smtClean="0"/>
              <a:t>cứng</a:t>
            </a:r>
            <a:endParaRPr lang="en-US" dirty="0" smtClean="0"/>
          </a:p>
          <a:p>
            <a:r>
              <a:rPr lang="en-US" dirty="0" err="1"/>
              <a:t>kernel_source</a:t>
            </a:r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fs.h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022" y="871538"/>
            <a:ext cx="4373956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2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2035</TotalTime>
  <Words>633</Words>
  <Application>Microsoft Office PowerPoint</Application>
  <PresentationFormat>On-screen Show (16:9)</PresentationFormat>
  <Paragraphs>99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Template_Internal_Course</vt:lpstr>
      <vt:lpstr>The Virtual File System</vt:lpstr>
      <vt:lpstr>Agenda</vt:lpstr>
      <vt:lpstr>Introduction</vt:lpstr>
      <vt:lpstr>Các service cung cấp bởi VFS</vt:lpstr>
      <vt:lpstr>Các service cung cấp bởi VFS</vt:lpstr>
      <vt:lpstr>VFS Architecture</vt:lpstr>
      <vt:lpstr>VFS core data structure</vt:lpstr>
      <vt:lpstr>File object</vt:lpstr>
      <vt:lpstr>File object</vt:lpstr>
      <vt:lpstr>Dentry object</vt:lpstr>
      <vt:lpstr>Dentry object</vt:lpstr>
      <vt:lpstr>Inode object</vt:lpstr>
      <vt:lpstr>Inode object</vt:lpstr>
      <vt:lpstr>Super block object</vt:lpstr>
      <vt:lpstr>Super block object</vt:lpstr>
      <vt:lpstr>Relationship between VFS core data</vt:lpstr>
      <vt:lpstr>File operation flow</vt:lpstr>
      <vt:lpstr>Bài tập về nhà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337</cp:revision>
  <dcterms:created xsi:type="dcterms:W3CDTF">2015-08-31T01:44:46Z</dcterms:created>
  <dcterms:modified xsi:type="dcterms:W3CDTF">2019-03-29T03:22:47Z</dcterms:modified>
</cp:coreProperties>
</file>