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48" r:id="rId1"/>
  </p:sldMasterIdLst>
  <p:notesMasterIdLst>
    <p:notesMasterId r:id="rId15"/>
  </p:notesMasterIdLst>
  <p:handoutMasterIdLst>
    <p:handoutMasterId r:id="rId16"/>
  </p:handout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58"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1228" autoAdjust="0"/>
  </p:normalViewPr>
  <p:slideViewPr>
    <p:cSldViewPr snapToGrid="0" snapToObjects="1" showGuides="1">
      <p:cViewPr varScale="1">
        <p:scale>
          <a:sx n="124" d="100"/>
          <a:sy n="124" d="100"/>
        </p:scale>
        <p:origin x="1224" y="10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F6B2F8-E390-BD4F-9ACD-789C35D23CE3}" type="datetimeFigureOut">
              <a:rPr lang="en-US" smtClean="0"/>
              <a:t>4/19/2019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D0A0C1-BF67-B440-B7AD-B68AAB032928}" type="slidenum">
              <a:rPr lang="en-US" smtClean="0"/>
              <a:t>‹#›</a:t>
            </a:fld>
            <a:endParaRPr lang="en-US"/>
          </a:p>
        </p:txBody>
      </p:sp>
    </p:spTree>
    <p:extLst>
      <p:ext uri="{BB962C8B-B14F-4D97-AF65-F5344CB8AC3E}">
        <p14:creationId xmlns:p14="http://schemas.microsoft.com/office/powerpoint/2010/main" val="5220041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F8F81-D7B9-424E-B993-6D09B3871A4E}" type="datetimeFigureOut">
              <a:rPr lang="en-US" smtClean="0"/>
              <a:t>4/19/2019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067B3-3AE6-DD4A-9E3D-C999AB3971A1}" type="slidenum">
              <a:rPr lang="en-US" smtClean="0"/>
              <a:t>‹#›</a:t>
            </a:fld>
            <a:endParaRPr lang="en-US"/>
          </a:p>
        </p:txBody>
      </p:sp>
    </p:spTree>
    <p:extLst>
      <p:ext uri="{BB962C8B-B14F-4D97-AF65-F5344CB8AC3E}">
        <p14:creationId xmlns:p14="http://schemas.microsoft.com/office/powerpoint/2010/main" val="8695046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a:t>
            </a:fld>
            <a:endParaRPr lang="en-US"/>
          </a:p>
        </p:txBody>
      </p:sp>
    </p:spTree>
    <p:extLst>
      <p:ext uri="{BB962C8B-B14F-4D97-AF65-F5344CB8AC3E}">
        <p14:creationId xmlns:p14="http://schemas.microsoft.com/office/powerpoint/2010/main" val="846031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13</a:t>
            </a:fld>
            <a:endParaRPr lang="en-US"/>
          </a:p>
        </p:txBody>
      </p:sp>
    </p:spTree>
    <p:extLst>
      <p:ext uri="{BB962C8B-B14F-4D97-AF65-F5344CB8AC3E}">
        <p14:creationId xmlns:p14="http://schemas.microsoft.com/office/powerpoint/2010/main" val="6398962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1"/>
          <p:cNvSpPr>
            <a:spLocks noGrp="1"/>
          </p:cNvSpPr>
          <p:nvPr>
            <p:ph type="ctrTitle"/>
          </p:nvPr>
        </p:nvSpPr>
        <p:spPr>
          <a:xfrm>
            <a:off x="584200" y="1743789"/>
            <a:ext cx="5334000" cy="678021"/>
          </a:xfrm>
        </p:spPr>
        <p:txBody>
          <a:bodyPr>
            <a:noAutofit/>
          </a:bodyPr>
          <a:lstStyle>
            <a:lvl1pPr algn="ctr">
              <a:defRPr sz="3600">
                <a:solidFill>
                  <a:srgbClr val="FF66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584200" y="2571750"/>
            <a:ext cx="5334000" cy="434975"/>
          </a:xfrm>
        </p:spPr>
        <p:txBody>
          <a:bodyPr>
            <a:normAutofit/>
          </a:bodyPr>
          <a:lstStyle>
            <a:lvl1pPr marL="0" indent="0" algn="ctr">
              <a:buNone/>
              <a:defRPr sz="2000" i="1">
                <a:solidFill>
                  <a:srgbClr val="99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7F3FBE28-58BC-4486-9A8E-6C1F0E326EAB}" type="datetime1">
              <a:rPr lang="en-US" smtClean="0"/>
              <a:t>4/19/2019</a:t>
            </a:fld>
            <a:endParaRPr lang="en-US"/>
          </a:p>
        </p:txBody>
      </p:sp>
      <p:sp>
        <p:nvSpPr>
          <p:cNvPr id="5" name="Footer Placeholder 4"/>
          <p:cNvSpPr>
            <a:spLocks noGrp="1"/>
          </p:cNvSpPr>
          <p:nvPr>
            <p:ph type="ftr" sz="quarter" idx="11"/>
          </p:nvPr>
        </p:nvSpPr>
        <p:spPr>
          <a:xfrm>
            <a:off x="1868557" y="4767263"/>
            <a:ext cx="4489063" cy="273844"/>
          </a:xfrm>
        </p:spPr>
        <p:txBody>
          <a:bodyPr/>
          <a:lstStyle/>
          <a:p>
            <a:r>
              <a:rPr lang="en-US" smtClean="0"/>
              <a:t>©FPT SOFTWARE - Corporate Training Center - Internal Use</a:t>
            </a:r>
            <a:endParaRPr lang="en-US" dirty="0"/>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81376006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5B28C3-1882-4E84-9C82-23BA74B52008}" type="datetime1">
              <a:rPr lang="en-US" smtClean="0"/>
              <a:t>4/19/2019</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77462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5B1917-4DD8-41D3-93A0-974B9DFBBCBF}" type="datetime1">
              <a:rPr lang="en-US" smtClean="0"/>
              <a:t>4/19/2019</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421728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5DB114-CA1C-4405-B4C9-B0D9B62EC79D}" type="datetimeFigureOut">
              <a:rPr lang="en-US" smtClean="0"/>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ADDE86-D301-4DF7-A1BB-F5D7669E4E40}" type="slidenum">
              <a:rPr lang="en-US" smtClean="0"/>
              <a:t>‹#›</a:t>
            </a:fld>
            <a:endParaRPr lang="en-US"/>
          </a:p>
        </p:txBody>
      </p:sp>
    </p:spTree>
    <p:extLst>
      <p:ext uri="{BB962C8B-B14F-4D97-AF65-F5344CB8AC3E}">
        <p14:creationId xmlns:p14="http://schemas.microsoft.com/office/powerpoint/2010/main" val="4062179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06925" cy="644057"/>
          </a:xfrm>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a:xfrm>
            <a:off x="457200" y="870857"/>
            <a:ext cx="8229600" cy="3723766"/>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03BB6E5-7AA4-4C0D-BF97-BDC69083DBC9}" type="datetime1">
              <a:rPr lang="en-US" smtClean="0"/>
              <a:t>4/19/2019</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2262636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5BBB4B-2F94-4F11-9AD4-28D0EBD25231}" type="datetime1">
              <a:rPr lang="en-US" smtClean="0"/>
              <a:t>4/19/2019</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193229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9A5478-161F-4B28-93E5-DE9BF6B2D5E2}" type="datetime1">
              <a:rPr lang="en-US" smtClean="0"/>
              <a:t>4/19/2019</a:t>
            </a:fld>
            <a:endParaRPr lang="en-US"/>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0184495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22"/>
            <a:ext cx="6611510" cy="540688"/>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860390"/>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340212"/>
            <a:ext cx="4040188" cy="325441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6" y="860390"/>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340212"/>
            <a:ext cx="4041775" cy="325441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E38055-F1C9-4AC4-B9E3-476EF82AD4CC}" type="datetime1">
              <a:rPr lang="en-US" smtClean="0"/>
              <a:t>4/19/2019</a:t>
            </a:fld>
            <a:endParaRPr lang="en-US"/>
          </a:p>
        </p:txBody>
      </p:sp>
      <p:sp>
        <p:nvSpPr>
          <p:cNvPr id="8" name="Footer Placeholder 7"/>
          <p:cNvSpPr>
            <a:spLocks noGrp="1"/>
          </p:cNvSpPr>
          <p:nvPr>
            <p:ph type="ftr" sz="quarter" idx="11"/>
          </p:nvPr>
        </p:nvSpPr>
        <p:spPr/>
        <p:txBody>
          <a:bodyPr/>
          <a:lstStyle/>
          <a:p>
            <a:r>
              <a:rPr lang="en-US" smtClean="0"/>
              <a:t>©FPT SOFTWARE - Corporate Training Center - Internal Use</a:t>
            </a:r>
            <a:endParaRPr lang="en-US"/>
          </a:p>
        </p:txBody>
      </p:sp>
      <p:sp>
        <p:nvSpPr>
          <p:cNvPr id="9" name="Slide Number Placeholder 8"/>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106578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39D9E8B6-A1D4-4191-8D54-A8260B6A1972}" type="datetime1">
              <a:rPr lang="en-US" smtClean="0"/>
              <a:t>4/19/2019</a:t>
            </a:fld>
            <a:endParaRPr lang="en-US"/>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5606777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4C1980-AF69-46D2-A9FE-14E6E6C939BE}" type="datetime1">
              <a:rPr lang="en-US" smtClean="0"/>
              <a:t>4/19/2019</a:t>
            </a:fld>
            <a:endParaRPr lang="en-US"/>
          </a:p>
        </p:txBody>
      </p:sp>
      <p:sp>
        <p:nvSpPr>
          <p:cNvPr id="3" name="Footer Placeholder 2"/>
          <p:cNvSpPr>
            <a:spLocks noGrp="1"/>
          </p:cNvSpPr>
          <p:nvPr>
            <p:ph type="ftr" sz="quarter" idx="11"/>
          </p:nvPr>
        </p:nvSpPr>
        <p:spPr/>
        <p:txBody>
          <a:bodyPr/>
          <a:lstStyle/>
          <a:p>
            <a:r>
              <a:rPr lang="en-US" smtClean="0"/>
              <a:t>©FPT SOFTWARE - Corporate Training Center - Internal Use</a:t>
            </a:r>
            <a:endParaRPr lang="en-US"/>
          </a:p>
        </p:txBody>
      </p:sp>
      <p:sp>
        <p:nvSpPr>
          <p:cNvPr id="4" name="Slide Number Placeholder 3"/>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78407537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076325"/>
            <a:ext cx="5111750" cy="3518298"/>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AAA33C03-0194-466F-B287-AA772F5566B9}" type="datetime1">
              <a:rPr lang="en-US" smtClean="0"/>
              <a:t>4/19/2019</a:t>
            </a:fld>
            <a:endParaRPr lang="en-US"/>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
        <p:nvSpPr>
          <p:cNvPr id="8" name="Title 1"/>
          <p:cNvSpPr>
            <a:spLocks noGrp="1"/>
          </p:cNvSpPr>
          <p:nvPr>
            <p:ph type="title"/>
          </p:nvPr>
        </p:nvSpPr>
        <p:spPr>
          <a:xfrm>
            <a:off x="457200" y="0"/>
            <a:ext cx="6706925" cy="644057"/>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7593805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827305"/>
            <a:ext cx="5486400" cy="29609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3800669"/>
            <a:ext cx="5486400" cy="696686"/>
          </a:xfrm>
        </p:spPr>
        <p:txBody>
          <a:bodyPr>
            <a:normAutofit/>
          </a:bodyPr>
          <a:lstStyle>
            <a:lvl1pPr marL="0" indent="0" algn="ctr">
              <a:buNone/>
              <a:defRPr sz="3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D31FF56F-D32E-44F3-A5D6-9F4533FAF9BD}" type="datetime1">
              <a:rPr lang="en-US" smtClean="0"/>
              <a:t>4/19/2019</a:t>
            </a:fld>
            <a:endParaRPr lang="en-US"/>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367173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Placeholder 1"/>
          <p:cNvSpPr>
            <a:spLocks noGrp="1"/>
          </p:cNvSpPr>
          <p:nvPr>
            <p:ph type="title"/>
          </p:nvPr>
        </p:nvSpPr>
        <p:spPr>
          <a:xfrm>
            <a:off x="457200" y="0"/>
            <a:ext cx="6706925" cy="644057"/>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118872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289C729-EC9D-4075-8A00-DCB3B3221814}" type="datetime1">
              <a:rPr lang="en-US" smtClean="0"/>
              <a:t>4/19/2019</a:t>
            </a:fld>
            <a:endParaRPr lang="en-US"/>
          </a:p>
        </p:txBody>
      </p:sp>
      <p:sp>
        <p:nvSpPr>
          <p:cNvPr id="5" name="Footer Placeholder 4"/>
          <p:cNvSpPr>
            <a:spLocks noGrp="1"/>
          </p:cNvSpPr>
          <p:nvPr>
            <p:ph type="ftr" sz="quarter" idx="3"/>
          </p:nvPr>
        </p:nvSpPr>
        <p:spPr>
          <a:xfrm>
            <a:off x="2409245" y="4767263"/>
            <a:ext cx="3948375" cy="273844"/>
          </a:xfrm>
          <a:prstGeom prst="rect">
            <a:avLst/>
          </a:prstGeom>
        </p:spPr>
        <p:txBody>
          <a:bodyPr vert="horz" lIns="91440" tIns="45720" rIns="91440" bIns="45720" rtlCol="0" anchor="ctr"/>
          <a:lstStyle>
            <a:lvl1pPr marL="0" marR="0" indent="0" algn="ctr"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r>
              <a:rPr lang="en-US" smtClean="0"/>
              <a:t>©FPT SOFTWARE - Corporate Training Center - Internal Use</a:t>
            </a:r>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B08AF7-4237-6949-8335-F63F47C2C8CC}" type="slidenum">
              <a:rPr lang="en-US" smtClean="0"/>
              <a:t>‹#›</a:t>
            </a:fld>
            <a:endParaRPr lang="en-US"/>
          </a:p>
        </p:txBody>
      </p:sp>
    </p:spTree>
    <p:extLst>
      <p:ext uri="{BB962C8B-B14F-4D97-AF65-F5344CB8AC3E}">
        <p14:creationId xmlns:p14="http://schemas.microsoft.com/office/powerpoint/2010/main" val="298671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dt="0"/>
  <p:txStyles>
    <p:titleStyle>
      <a:lvl1pPr algn="l" defTabSz="457200" rtl="0" eaLnBrk="1" latinLnBrk="0" hangingPunct="1">
        <a:spcBef>
          <a:spcPct val="0"/>
        </a:spcBef>
        <a:buNone/>
        <a:defRPr sz="36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CAN driver</a:t>
            </a:r>
            <a:endParaRPr lang="en-US" dirty="0"/>
          </a:p>
        </p:txBody>
      </p:sp>
      <p:sp>
        <p:nvSpPr>
          <p:cNvPr id="3" name="Subtitle 2"/>
          <p:cNvSpPr>
            <a:spLocks noGrp="1"/>
          </p:cNvSpPr>
          <p:nvPr>
            <p:ph type="subTitle" idx="1"/>
          </p:nvPr>
        </p:nvSpPr>
        <p:spPr/>
        <p:txBody>
          <a:bodyPr/>
          <a:lstStyle/>
          <a:p>
            <a:r>
              <a:rPr lang="en-US" dirty="0" err="1" smtClean="0"/>
              <a:t>Giảng</a:t>
            </a:r>
            <a:r>
              <a:rPr lang="en-US" dirty="0" smtClean="0"/>
              <a:t> </a:t>
            </a:r>
            <a:r>
              <a:rPr lang="en-US" dirty="0" err="1" smtClean="0"/>
              <a:t>Viên</a:t>
            </a:r>
            <a:r>
              <a:rPr lang="en-US" dirty="0" smtClean="0"/>
              <a:t>: </a:t>
            </a:r>
            <a:r>
              <a:rPr lang="en-US" dirty="0" err="1" smtClean="0"/>
              <a:t>Lưu</a:t>
            </a:r>
            <a:r>
              <a:rPr lang="en-US" dirty="0" smtClean="0"/>
              <a:t> An </a:t>
            </a:r>
            <a:r>
              <a:rPr lang="en-US" dirty="0" err="1" smtClean="0"/>
              <a:t>Phú</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a:t>
            </a:fld>
            <a:endParaRPr lang="en-US" dirty="0"/>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dirty="0"/>
          </a:p>
        </p:txBody>
      </p:sp>
    </p:spTree>
    <p:extLst>
      <p:ext uri="{BB962C8B-B14F-4D97-AF65-F5344CB8AC3E}">
        <p14:creationId xmlns:p14="http://schemas.microsoft.com/office/powerpoint/2010/main" val="3426219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Receive process</a:t>
            </a:r>
          </a:p>
        </p:txBody>
      </p:sp>
      <p:sp>
        <p:nvSpPr>
          <p:cNvPr id="3" name="Text Placeholder 2"/>
          <p:cNvSpPr>
            <a:spLocks noGrp="1"/>
          </p:cNvSpPr>
          <p:nvPr>
            <p:ph idx="1"/>
          </p:nvPr>
        </p:nvSpPr>
        <p:spPr/>
        <p:txBody>
          <a:bodyPr/>
          <a:lstStyle/>
          <a:p>
            <a:pPr lvl="0"/>
            <a:r>
              <a:rPr lang="en-US"/>
              <a:t>Write ID word</a:t>
            </a:r>
          </a:p>
          <a:p>
            <a:pPr lvl="0"/>
            <a:r>
              <a:rPr lang="en-US"/>
              <a:t>Active received mail box</a:t>
            </a:r>
          </a:p>
          <a:p>
            <a:pPr lvl="0"/>
            <a:r>
              <a:rPr lang="en-US"/>
              <a:t>Raise received packet interrupt</a:t>
            </a:r>
          </a:p>
          <a:p>
            <a:pPr lvl="0"/>
            <a:r>
              <a:rPr lang="en-US"/>
              <a:t>Send ack</a:t>
            </a:r>
          </a:p>
        </p:txBody>
      </p:sp>
    </p:spTree>
    <p:extLst>
      <p:ext uri="{BB962C8B-B14F-4D97-AF65-F5344CB8AC3E}">
        <p14:creationId xmlns:p14="http://schemas.microsoft.com/office/powerpoint/2010/main" val="3345205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CAN protocol in user-space</a:t>
            </a:r>
          </a:p>
        </p:txBody>
      </p:sp>
      <p:sp>
        <p:nvSpPr>
          <p:cNvPr id="3" name="Text Placeholder 2"/>
          <p:cNvSpPr>
            <a:spLocks noGrp="1"/>
          </p:cNvSpPr>
          <p:nvPr>
            <p:ph idx="1"/>
          </p:nvPr>
        </p:nvSpPr>
        <p:spPr/>
        <p:txBody>
          <a:bodyPr/>
          <a:lstStyle/>
          <a:p>
            <a:pPr lvl="0"/>
            <a:r>
              <a:rPr lang="en-US"/>
              <a:t>CAN interface</a:t>
            </a:r>
          </a:p>
          <a:p>
            <a:pPr lvl="0"/>
            <a:r>
              <a:rPr lang="en-US"/>
              <a:t>Read, write CAN packet with socket</a:t>
            </a:r>
          </a:p>
        </p:txBody>
      </p:sp>
    </p:spTree>
    <p:extLst>
      <p:ext uri="{BB962C8B-B14F-4D97-AF65-F5344CB8AC3E}">
        <p14:creationId xmlns:p14="http://schemas.microsoft.com/office/powerpoint/2010/main" val="3400839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CAN driver</a:t>
            </a:r>
          </a:p>
        </p:txBody>
      </p:sp>
      <p:sp>
        <p:nvSpPr>
          <p:cNvPr id="4" name="Content Placeholder 3"/>
          <p:cNvSpPr>
            <a:spLocks noGrp="1"/>
          </p:cNvSpPr>
          <p:nvPr>
            <p:ph idx="1"/>
          </p:nvPr>
        </p:nvSpPr>
        <p:spPr/>
        <p:txBody>
          <a:bodyPr/>
          <a:lstStyle/>
          <a:p>
            <a:r>
              <a:rPr lang="en-US" dirty="0"/>
              <a:t>/drivers/net/can/</a:t>
            </a:r>
            <a:r>
              <a:rPr lang="en-US"/>
              <a:t>flexcan.c</a:t>
            </a:r>
          </a:p>
        </p:txBody>
      </p:sp>
    </p:spTree>
    <p:extLst>
      <p:ext uri="{BB962C8B-B14F-4D97-AF65-F5344CB8AC3E}">
        <p14:creationId xmlns:p14="http://schemas.microsoft.com/office/powerpoint/2010/main" val="630455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1960" y="2082799"/>
            <a:ext cx="5115560" cy="678021"/>
          </a:xfrm>
        </p:spPr>
        <p:txBody>
          <a:bodyPr>
            <a:noAutofit/>
          </a:bodyPr>
          <a:lstStyle/>
          <a:p>
            <a:r>
              <a:rPr lang="en-US" sz="6600" dirty="0" smtClean="0">
                <a:solidFill>
                  <a:schemeClr val="accent6">
                    <a:lumMod val="75000"/>
                  </a:schemeClr>
                </a:solidFill>
                <a:cs typeface="Arial"/>
              </a:rPr>
              <a:t>Thank you</a:t>
            </a:r>
            <a:endParaRPr lang="en-US" sz="6600" dirty="0">
              <a:solidFill>
                <a:schemeClr val="accent6">
                  <a:lumMod val="75000"/>
                </a:schemeClr>
              </a:solidFill>
              <a:cs typeface="Arial"/>
            </a:endParaRP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13</a:t>
            </a:fld>
            <a:endParaRPr lang="en-US" dirty="0"/>
          </a:p>
        </p:txBody>
      </p:sp>
    </p:spTree>
    <p:extLst>
      <p:ext uri="{BB962C8B-B14F-4D97-AF65-F5344CB8AC3E}">
        <p14:creationId xmlns:p14="http://schemas.microsoft.com/office/powerpoint/2010/main" val="3906525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p>
        </p:txBody>
      </p:sp>
      <p:sp>
        <p:nvSpPr>
          <p:cNvPr id="3" name="Text Placeholder 2"/>
          <p:cNvSpPr>
            <a:spLocks noGrp="1"/>
          </p:cNvSpPr>
          <p:nvPr>
            <p:ph idx="1"/>
          </p:nvPr>
        </p:nvSpPr>
        <p:spPr/>
        <p:txBody>
          <a:bodyPr/>
          <a:lstStyle/>
          <a:p>
            <a:pPr lvl="0"/>
            <a:r>
              <a:rPr lang="en-US"/>
              <a:t>CAN network</a:t>
            </a:r>
          </a:p>
          <a:p>
            <a:pPr lvl="0"/>
            <a:r>
              <a:rPr lang="en-US"/>
              <a:t>The CAN hardware module</a:t>
            </a:r>
          </a:p>
          <a:p>
            <a:pPr lvl="0"/>
            <a:r>
              <a:rPr lang="en-US"/>
              <a:t>CAN protocol in user-space</a:t>
            </a:r>
          </a:p>
          <a:p>
            <a:pPr lvl="0"/>
            <a:r>
              <a:rPr lang="en-US"/>
              <a:t>CAN driver</a:t>
            </a:r>
          </a:p>
        </p:txBody>
      </p:sp>
    </p:spTree>
    <p:extLst>
      <p:ext uri="{BB962C8B-B14F-4D97-AF65-F5344CB8AC3E}">
        <p14:creationId xmlns:p14="http://schemas.microsoft.com/office/powerpoint/2010/main" val="1415904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p>
        </p:txBody>
      </p:sp>
      <p:sp>
        <p:nvSpPr>
          <p:cNvPr id="3" name="Text Placeholder 2"/>
          <p:cNvSpPr>
            <a:spLocks noGrp="1"/>
          </p:cNvSpPr>
          <p:nvPr>
            <p:ph sz="half" idx="1"/>
          </p:nvPr>
        </p:nvSpPr>
        <p:spPr>
          <a:xfrm>
            <a:off x="457199" y="900112"/>
            <a:ext cx="5782235" cy="3571995"/>
          </a:xfrm>
        </p:spPr>
        <p:txBody>
          <a:bodyPr>
            <a:normAutofit/>
          </a:bodyPr>
          <a:lstStyle/>
          <a:p>
            <a:pPr lvl="0"/>
            <a:r>
              <a:rPr lang="vi-VN" dirty="0"/>
              <a:t>Được develop bởi BOSH. Có đặc điểm dễ implement về hardware và software, truyền ổn định, tốc độ thấp, khoảng cách ngắn. Do đó phù hợp cho việc truyền tín hiệu giữa các thiết bị trong ô tô.</a:t>
            </a:r>
            <a:endParaRPr lang="en-US" dirty="0"/>
          </a:p>
        </p:txBody>
      </p:sp>
      <p:pic>
        <p:nvPicPr>
          <p:cNvPr id="6" name="Content Placeholder 5"/>
          <p:cNvPicPr>
            <a:picLocks noGrp="1" noChangeAspect="1"/>
          </p:cNvPicPr>
          <p:nvPr>
            <p:ph sz="half" idx="2"/>
          </p:nvPr>
        </p:nvPicPr>
        <p:blipFill>
          <a:blip r:embed="rId2"/>
          <a:stretch>
            <a:fillRect/>
          </a:stretch>
        </p:blipFill>
        <p:spPr>
          <a:xfrm>
            <a:off x="6515610" y="900113"/>
            <a:ext cx="1456176" cy="2058240"/>
          </a:xfrm>
          <a:prstGeom prst="rect">
            <a:avLst/>
          </a:prstGeom>
        </p:spPr>
      </p:pic>
    </p:spTree>
    <p:extLst>
      <p:ext uri="{BB962C8B-B14F-4D97-AF65-F5344CB8AC3E}">
        <p14:creationId xmlns:p14="http://schemas.microsoft.com/office/powerpoint/2010/main" val="3095217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CAN network</a:t>
            </a:r>
          </a:p>
        </p:txBody>
      </p:sp>
      <p:sp>
        <p:nvSpPr>
          <p:cNvPr id="3" name="Text Placeholder 2"/>
          <p:cNvSpPr>
            <a:spLocks noGrp="1"/>
          </p:cNvSpPr>
          <p:nvPr>
            <p:ph idx="1"/>
          </p:nvPr>
        </p:nvSpPr>
        <p:spPr/>
        <p:txBody>
          <a:bodyPr>
            <a:normAutofit fontScale="92500" lnSpcReduction="10000"/>
          </a:bodyPr>
          <a:lstStyle/>
          <a:p>
            <a:pPr lvl="0"/>
            <a:endParaRPr lang="en-US" sz="2400" dirty="0" smtClean="0"/>
          </a:p>
          <a:p>
            <a:pPr lvl="0"/>
            <a:endParaRPr lang="en-US" sz="2400" dirty="0"/>
          </a:p>
          <a:p>
            <a:pPr lvl="0"/>
            <a:endParaRPr lang="en-US" sz="2400" dirty="0" smtClean="0"/>
          </a:p>
          <a:p>
            <a:pPr lvl="0"/>
            <a:endParaRPr lang="en-US" sz="2400" dirty="0"/>
          </a:p>
          <a:p>
            <a:pPr lvl="0"/>
            <a:r>
              <a:rPr lang="vi-VN" sz="2800" dirty="0" smtClean="0"/>
              <a:t>Kết </a:t>
            </a:r>
            <a:r>
              <a:rPr lang="vi-VN" sz="2800" dirty="0"/>
              <a:t>nối ngang hàng, mỗi thiết bị trong mạng đóng vai trò là một master. Các thiết bị tự gửi và nhận dữ liệu mà không phải chịu sự quản lý. Mỗi node trong mạng sẽ có một ID, bản tin được gửi đi sẽ kèm ID và được gửi tới tất cả các node. Các node sẽ tự quyết định có đọc bản tin đó hay không.</a:t>
            </a:r>
            <a:endParaRPr lang="en-US" sz="2800" dirty="0"/>
          </a:p>
        </p:txBody>
      </p:sp>
      <p:pic>
        <p:nvPicPr>
          <p:cNvPr id="4" name="Picture 3"/>
          <p:cNvPicPr>
            <a:picLocks noChangeAspect="1"/>
          </p:cNvPicPr>
          <p:nvPr/>
        </p:nvPicPr>
        <p:blipFill>
          <a:blip r:embed="rId2"/>
          <a:stretch>
            <a:fillRect/>
          </a:stretch>
        </p:blipFill>
        <p:spPr>
          <a:xfrm>
            <a:off x="2397419" y="870857"/>
            <a:ext cx="4037960" cy="1478606"/>
          </a:xfrm>
          <a:prstGeom prst="rect">
            <a:avLst/>
          </a:prstGeom>
        </p:spPr>
      </p:pic>
    </p:spTree>
    <p:extLst>
      <p:ext uri="{BB962C8B-B14F-4D97-AF65-F5344CB8AC3E}">
        <p14:creationId xmlns:p14="http://schemas.microsoft.com/office/powerpoint/2010/main" val="1514863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Standard CAN frame</a:t>
            </a:r>
          </a:p>
        </p:txBody>
      </p:sp>
      <p:sp>
        <p:nvSpPr>
          <p:cNvPr id="3" name="Text Placeholder 2"/>
          <p:cNvSpPr>
            <a:spLocks noGrp="1"/>
          </p:cNvSpPr>
          <p:nvPr>
            <p:ph idx="1"/>
          </p:nvPr>
        </p:nvSpPr>
        <p:spPr/>
        <p:txBody>
          <a:bodyPr/>
          <a:lstStyle/>
          <a:p>
            <a:pPr lvl="0"/>
            <a:r>
              <a:rPr lang="en-US"/>
              <a:t>SOF, Identifier, RTR, IDE, r0, DLC, Data, CRC, ACK, EOF, IFS</a:t>
            </a:r>
          </a:p>
          <a:p>
            <a:pPr lvl="0"/>
            <a:r>
              <a:rPr lang="en-US"/>
              <a:t>Extended CAN, Mcan, CAN FD, flex CAN</a:t>
            </a:r>
          </a:p>
        </p:txBody>
      </p:sp>
      <p:pic>
        <p:nvPicPr>
          <p:cNvPr id="4" name="Picture 3"/>
          <p:cNvPicPr>
            <a:picLocks noChangeAspect="1"/>
          </p:cNvPicPr>
          <p:nvPr/>
        </p:nvPicPr>
        <p:blipFill>
          <a:blip r:embed="rId2"/>
          <a:stretch>
            <a:fillRect/>
          </a:stretch>
        </p:blipFill>
        <p:spPr>
          <a:xfrm>
            <a:off x="495300" y="2487866"/>
            <a:ext cx="8191500" cy="1981200"/>
          </a:xfrm>
          <a:prstGeom prst="rect">
            <a:avLst/>
          </a:prstGeom>
        </p:spPr>
      </p:pic>
    </p:spTree>
    <p:extLst>
      <p:ext uri="{BB962C8B-B14F-4D97-AF65-F5344CB8AC3E}">
        <p14:creationId xmlns:p14="http://schemas.microsoft.com/office/powerpoint/2010/main" val="2138686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Message types</a:t>
            </a:r>
          </a:p>
        </p:txBody>
      </p:sp>
      <p:sp>
        <p:nvSpPr>
          <p:cNvPr id="3" name="Text Placeholder 2"/>
          <p:cNvSpPr>
            <a:spLocks noGrp="1"/>
          </p:cNvSpPr>
          <p:nvPr>
            <p:ph idx="1"/>
          </p:nvPr>
        </p:nvSpPr>
        <p:spPr/>
        <p:txBody>
          <a:bodyPr/>
          <a:lstStyle/>
          <a:p>
            <a:pPr lvl="0"/>
            <a:r>
              <a:rPr lang="en-US"/>
              <a:t>The data frame</a:t>
            </a:r>
          </a:p>
          <a:p>
            <a:pPr lvl="0"/>
            <a:r>
              <a:rPr lang="en-US"/>
              <a:t>The remote frame</a:t>
            </a:r>
          </a:p>
          <a:p>
            <a:pPr lvl="0"/>
            <a:r>
              <a:rPr lang="en-US"/>
              <a:t>The overload frame</a:t>
            </a:r>
          </a:p>
          <a:p>
            <a:pPr lvl="0"/>
            <a:r>
              <a:rPr lang="en-US"/>
              <a:t>Valid frame</a:t>
            </a:r>
          </a:p>
          <a:p>
            <a:pPr lvl="0"/>
            <a:r>
              <a:rPr lang="en-US"/>
              <a:t>Error Checking and Fault Confinement</a:t>
            </a:r>
          </a:p>
        </p:txBody>
      </p:sp>
    </p:spTree>
    <p:extLst>
      <p:ext uri="{BB962C8B-B14F-4D97-AF65-F5344CB8AC3E}">
        <p14:creationId xmlns:p14="http://schemas.microsoft.com/office/powerpoint/2010/main" val="1102400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CAN bus</a:t>
            </a:r>
          </a:p>
        </p:txBody>
      </p:sp>
      <p:pic>
        <p:nvPicPr>
          <p:cNvPr id="5" name="Content Placeholder 4"/>
          <p:cNvPicPr>
            <a:picLocks noGrp="1" noChangeAspect="1"/>
          </p:cNvPicPr>
          <p:nvPr>
            <p:ph idx="1"/>
          </p:nvPr>
        </p:nvPicPr>
        <p:blipFill>
          <a:blip r:embed="rId2"/>
          <a:stretch>
            <a:fillRect/>
          </a:stretch>
        </p:blipFill>
        <p:spPr>
          <a:xfrm>
            <a:off x="510887" y="871538"/>
            <a:ext cx="8122226" cy="3722687"/>
          </a:xfrm>
          <a:prstGeom prst="rect">
            <a:avLst/>
          </a:prstGeom>
        </p:spPr>
      </p:pic>
    </p:spTree>
    <p:extLst>
      <p:ext uri="{BB962C8B-B14F-4D97-AF65-F5344CB8AC3E}">
        <p14:creationId xmlns:p14="http://schemas.microsoft.com/office/powerpoint/2010/main" val="2699551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CAN hardware module</a:t>
            </a:r>
          </a:p>
        </p:txBody>
      </p:sp>
      <p:pic>
        <p:nvPicPr>
          <p:cNvPr id="5" name="Content Placeholder 4"/>
          <p:cNvPicPr>
            <a:picLocks noGrp="1" noChangeAspect="1"/>
          </p:cNvPicPr>
          <p:nvPr>
            <p:ph idx="1"/>
          </p:nvPr>
        </p:nvPicPr>
        <p:blipFill>
          <a:blip r:embed="rId2"/>
          <a:stretch>
            <a:fillRect/>
          </a:stretch>
        </p:blipFill>
        <p:spPr>
          <a:xfrm>
            <a:off x="2744388" y="871538"/>
            <a:ext cx="3655224" cy="3722687"/>
          </a:xfrm>
          <a:prstGeom prst="rect">
            <a:avLst/>
          </a:prstGeom>
        </p:spPr>
      </p:pic>
    </p:spTree>
    <p:extLst>
      <p:ext uri="{BB962C8B-B14F-4D97-AF65-F5344CB8AC3E}">
        <p14:creationId xmlns:p14="http://schemas.microsoft.com/office/powerpoint/2010/main" val="2846440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Transmit process</a:t>
            </a:r>
          </a:p>
        </p:txBody>
      </p:sp>
      <p:sp>
        <p:nvSpPr>
          <p:cNvPr id="3" name="Text Placeholder 2"/>
          <p:cNvSpPr>
            <a:spLocks noGrp="1"/>
          </p:cNvSpPr>
          <p:nvPr>
            <p:ph idx="1"/>
          </p:nvPr>
        </p:nvSpPr>
        <p:spPr/>
        <p:txBody>
          <a:bodyPr/>
          <a:lstStyle/>
          <a:p>
            <a:pPr lvl="0"/>
            <a:r>
              <a:rPr lang="en-US"/>
              <a:t>Write CAN frame to transmit maile box</a:t>
            </a:r>
          </a:p>
          <a:p>
            <a:pPr lvl="0"/>
            <a:r>
              <a:rPr lang="en-US"/>
              <a:t>Set mail box status is ready to transmit</a:t>
            </a:r>
          </a:p>
          <a:p>
            <a:pPr lvl="0"/>
            <a:r>
              <a:rPr lang="en-US"/>
              <a:t>Setting interrupt when transmit success</a:t>
            </a:r>
          </a:p>
        </p:txBody>
      </p:sp>
      <p:pic>
        <p:nvPicPr>
          <p:cNvPr id="4" name="Picture 3"/>
          <p:cNvPicPr>
            <a:picLocks noChangeAspect="1"/>
          </p:cNvPicPr>
          <p:nvPr/>
        </p:nvPicPr>
        <p:blipFill>
          <a:blip r:embed="rId2"/>
          <a:stretch>
            <a:fillRect/>
          </a:stretch>
        </p:blipFill>
        <p:spPr>
          <a:xfrm>
            <a:off x="912479" y="2786528"/>
            <a:ext cx="7319042" cy="1373367"/>
          </a:xfrm>
          <a:prstGeom prst="rect">
            <a:avLst/>
          </a:prstGeom>
        </p:spPr>
      </p:pic>
    </p:spTree>
    <p:extLst>
      <p:ext uri="{BB962C8B-B14F-4D97-AF65-F5344CB8AC3E}">
        <p14:creationId xmlns:p14="http://schemas.microsoft.com/office/powerpoint/2010/main" val="2828982022"/>
      </p:ext>
    </p:extLst>
  </p:cSld>
  <p:clrMapOvr>
    <a:masterClrMapping/>
  </p:clrMapOvr>
</p:sld>
</file>

<file path=ppt/theme/theme1.xml><?xml version="1.0" encoding="utf-8"?>
<a:theme xmlns:a="http://schemas.openxmlformats.org/drawingml/2006/main" name="Template_Internal_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Template_Internal_Course</Template>
  <TotalTime>2122</TotalTime>
  <Words>281</Words>
  <Application>Microsoft Office PowerPoint</Application>
  <PresentationFormat>On-screen Show (16:9)</PresentationFormat>
  <Paragraphs>47</Paragraphs>
  <Slides>13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Template_Internal_Course</vt:lpstr>
      <vt:lpstr>CAN driver</vt:lpstr>
      <vt:lpstr>Agenda</vt:lpstr>
      <vt:lpstr>Introduction</vt:lpstr>
      <vt:lpstr>CAN network</vt:lpstr>
      <vt:lpstr>Standard CAN frame</vt:lpstr>
      <vt:lpstr>Message types</vt:lpstr>
      <vt:lpstr>The CAN bus</vt:lpstr>
      <vt:lpstr>The CAN hardware module</vt:lpstr>
      <vt:lpstr>Transmit process</vt:lpstr>
      <vt:lpstr>Receive process</vt:lpstr>
      <vt:lpstr>CAN protocol in user-space</vt:lpstr>
      <vt:lpstr>CAN driver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 Tuan Linh (FHO.FWA)</dc:creator>
  <cp:lastModifiedBy>Luu An Phu (FGA.DAP)</cp:lastModifiedBy>
  <cp:revision>371</cp:revision>
  <dcterms:created xsi:type="dcterms:W3CDTF">2015-08-31T01:44:46Z</dcterms:created>
  <dcterms:modified xsi:type="dcterms:W3CDTF">2019-04-19T06:46:21Z</dcterms:modified>
</cp:coreProperties>
</file>