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65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thử file binary cho mọi người 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cho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nguoi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nghe</a:t>
            </a:r>
            <a:endParaRPr lang="vi-VN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6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 cho mọi người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endParaRPr lang="vi-VN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mọi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người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meta data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vim, file symbolic link, device file,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chính lại STDOUT.</a:t>
            </a:r>
            <a:endParaRPr lang="vi-VN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Vẽ lại cho mọi người nhìn về file table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về file descriptor ở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tầng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user-mode và kernel mode</a:t>
            </a:r>
            <a:r>
              <a:rPr lang="en-US" dirty="0" smtClean="0">
                <a:effectLst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trong command line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Vẽ lại cho mọi người nhìn về file table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về file descriptor ở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tầng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user-mode và kernel mode</a:t>
            </a:r>
            <a:r>
              <a:rPr lang="en-US" dirty="0" smtClean="0">
                <a:effectLst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trong command line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Ham open </a:t>
            </a:r>
            <a:r>
              <a:rPr lang="en-US" dirty="0" err="1" smtClean="0">
                <a:effectLst/>
              </a:rPr>
              <a:t>neu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truyen</a:t>
            </a:r>
            <a:r>
              <a:rPr lang="en-US" baseline="0" dirty="0" smtClean="0">
                <a:effectLst/>
              </a:rPr>
              <a:t> option “w” </a:t>
            </a:r>
            <a:r>
              <a:rPr lang="en-US" baseline="0" dirty="0" err="1" smtClean="0">
                <a:effectLst/>
              </a:rPr>
              <a:t>hoac</a:t>
            </a:r>
            <a:r>
              <a:rPr lang="en-US" baseline="0" dirty="0" smtClean="0">
                <a:effectLst/>
              </a:rPr>
              <a:t> “a” se </a:t>
            </a:r>
            <a:r>
              <a:rPr lang="en-US" baseline="0" dirty="0" err="1" smtClean="0">
                <a:effectLst/>
              </a:rPr>
              <a:t>tao</a:t>
            </a:r>
            <a:r>
              <a:rPr lang="en-US" baseline="0" dirty="0" smtClean="0">
                <a:effectLst/>
              </a:rPr>
              <a:t> file </a:t>
            </a:r>
            <a:r>
              <a:rPr lang="en-US" baseline="0" dirty="0" err="1" smtClean="0">
                <a:effectLst/>
              </a:rPr>
              <a:t>moi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neu</a:t>
            </a:r>
            <a:r>
              <a:rPr lang="en-US" baseline="0" dirty="0" smtClean="0">
                <a:effectLst/>
              </a:rPr>
              <a:t> file </a:t>
            </a:r>
            <a:r>
              <a:rPr lang="en-US" baseline="0" dirty="0" err="1" smtClean="0">
                <a:effectLst/>
              </a:rPr>
              <a:t>ko</a:t>
            </a:r>
            <a:r>
              <a:rPr lang="en-US" baseline="0" dirty="0" smtClean="0">
                <a:effectLst/>
              </a:rPr>
              <a:t> ton tai</a:t>
            </a:r>
          </a:p>
          <a:p>
            <a:r>
              <a:rPr lang="en-US" baseline="0" dirty="0" err="1" smtClean="0">
                <a:effectLst/>
              </a:rPr>
              <a:t>Nen</a:t>
            </a:r>
            <a:r>
              <a:rPr lang="en-US" baseline="0" dirty="0" smtClean="0">
                <a:effectLst/>
              </a:rPr>
              <a:t> check file fd &gt; 0 </a:t>
            </a:r>
            <a:r>
              <a:rPr lang="en-US" baseline="0" dirty="0" err="1" smtClean="0">
                <a:effectLst/>
              </a:rPr>
              <a:t>truoc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khi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ghi</a:t>
            </a:r>
            <a:endParaRPr lang="en-US" baseline="0" dirty="0" smtClean="0">
              <a:effectLst/>
            </a:endParaRPr>
          </a:p>
          <a:p>
            <a:r>
              <a:rPr lang="en-US" baseline="0" dirty="0" err="1" smtClean="0">
                <a:effectLst/>
              </a:rPr>
              <a:t>Nho</a:t>
            </a:r>
            <a:r>
              <a:rPr lang="en-US" baseline="0" dirty="0" smtClean="0">
                <a:effectLst/>
              </a:rPr>
              <a:t> close </a:t>
            </a:r>
            <a:r>
              <a:rPr lang="en-US" baseline="0" dirty="0" err="1" smtClean="0">
                <a:effectLst/>
              </a:rPr>
              <a:t>moi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khi</a:t>
            </a:r>
            <a:r>
              <a:rPr lang="en-US" baseline="0" dirty="0" smtClean="0">
                <a:effectLst/>
              </a:rPr>
              <a:t> open, </a:t>
            </a:r>
            <a:r>
              <a:rPr lang="en-US" baseline="0" dirty="0" err="1" smtClean="0">
                <a:effectLst/>
              </a:rPr>
              <a:t>kể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chuyện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quên</a:t>
            </a:r>
            <a:r>
              <a:rPr lang="en-US" baseline="0" dirty="0" smtClean="0">
                <a:effectLst/>
              </a:rPr>
              <a:t> không </a:t>
            </a:r>
            <a:r>
              <a:rPr lang="en-US" baseline="0" dirty="0" err="1" smtClean="0">
                <a:effectLst/>
              </a:rPr>
              <a:t>đóng</a:t>
            </a:r>
            <a:r>
              <a:rPr lang="en-US" baseline="0" dirty="0" smtClean="0">
                <a:effectLst/>
              </a:rPr>
              <a:t> file.</a:t>
            </a:r>
          </a:p>
          <a:p>
            <a:r>
              <a:rPr lang="en-US" baseline="0" dirty="0" err="1" smtClean="0">
                <a:effectLst/>
              </a:rPr>
              <a:t>Giải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thích</a:t>
            </a:r>
            <a:r>
              <a:rPr lang="en-US" baseline="0" dirty="0" smtClean="0">
                <a:effectLst/>
              </a:rPr>
              <a:t> cho mọi người cache data </a:t>
            </a:r>
            <a:r>
              <a:rPr lang="en-US" baseline="0" dirty="0" err="1" smtClean="0">
                <a:effectLst/>
              </a:rPr>
              <a:t>khi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nói</a:t>
            </a:r>
            <a:r>
              <a:rPr lang="en-US" baseline="0" dirty="0" smtClean="0">
                <a:effectLst/>
              </a:rPr>
              <a:t> về </a:t>
            </a:r>
            <a:r>
              <a:rPr lang="en-US" baseline="0" dirty="0" err="1" smtClean="0">
                <a:effectLst/>
              </a:rPr>
              <a:t>hàm</a:t>
            </a:r>
            <a:r>
              <a:rPr lang="en-US" baseline="0" dirty="0" smtClean="0">
                <a:effectLst/>
              </a:rPr>
              <a:t> sync, </a:t>
            </a:r>
            <a:r>
              <a:rPr lang="en-US" baseline="0" dirty="0" err="1" smtClean="0">
                <a:effectLst/>
              </a:rPr>
              <a:t>gợi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nhớ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đến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hàm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fflush</a:t>
            </a:r>
            <a:r>
              <a:rPr lang="en-US" baseline="0" dirty="0" smtClean="0">
                <a:effectLst/>
              </a:rPr>
              <a:t>.</a:t>
            </a:r>
          </a:p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1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mSk1mktO-IqA6dW9xJJQLn_35A88sCj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smtClean="0"/>
              <a:t>file trong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hàm cơ </a:t>
            </a:r>
            <a:r>
              <a:rPr lang="vi-VN" dirty="0" smtClean="0"/>
              <a:t>bản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Các hàm cơ bản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int open(const char *pathname, int flags</a:t>
            </a:r>
            <a:r>
              <a:rPr lang="en-US" dirty="0" smtClean="0"/>
              <a:t>).</a:t>
            </a:r>
          </a:p>
          <a:p>
            <a:pPr lvl="1"/>
            <a:r>
              <a:rPr lang="fr-FR" dirty="0"/>
              <a:t>int close(int fd</a:t>
            </a:r>
            <a:r>
              <a:rPr lang="fr-FR" dirty="0" smtClean="0"/>
              <a:t>).</a:t>
            </a:r>
          </a:p>
          <a:p>
            <a:pPr lvl="1"/>
            <a:r>
              <a:rPr lang="en-US" dirty="0"/>
              <a:t>ssize_t read(int fd, void *buf, size_t count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ssize_t write(int fd, const void *buf, size_t count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off_t</a:t>
            </a:r>
            <a:r>
              <a:rPr lang="en-US" dirty="0"/>
              <a:t> </a:t>
            </a:r>
            <a:r>
              <a:rPr lang="en-US" dirty="0" err="1"/>
              <a:t>lseek</a:t>
            </a:r>
            <a:r>
              <a:rPr lang="en-US" dirty="0"/>
              <a:t>(int fd, </a:t>
            </a:r>
            <a:r>
              <a:rPr lang="en-US" dirty="0" err="1"/>
              <a:t>off_t</a:t>
            </a:r>
            <a:r>
              <a:rPr lang="en-US" dirty="0"/>
              <a:t> offset, int whence</a:t>
            </a:r>
            <a:r>
              <a:rPr lang="en-US" dirty="0" smtClean="0"/>
              <a:t>)</a:t>
            </a:r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sync</a:t>
            </a:r>
            <a:r>
              <a:rPr lang="fr-FR" dirty="0"/>
              <a:t>(</a:t>
            </a:r>
            <a:r>
              <a:rPr lang="fr-FR" dirty="0" err="1"/>
              <a:t>void</a:t>
            </a:r>
            <a:r>
              <a:rPr lang="fr-FR" dirty="0" smtClean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2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/>
              <a:t>Tự tạo 1 file text và đọc nó từ 1 vị trí bất kỳ, tất cả đều sử dụng C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Sử dụng hàm readdir để in ra thông tin các file trong 1 folder với đường dẫn fixed trong source code. Thông tin gồm có tên, size, modify time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Build 1 </a:t>
            </a:r>
            <a:r>
              <a:rPr lang="en-US" dirty="0" smtClean="0"/>
              <a:t>driver</a:t>
            </a:r>
            <a:r>
              <a:rPr lang="vi-VN" dirty="0" smtClean="0"/>
              <a:t> </a:t>
            </a:r>
            <a:r>
              <a:rPr lang="vi-VN" dirty="0"/>
              <a:t>có sẵn hàm read/write sau đó viết 1 chương trình C để đọc file và xem kết quả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Source code </a:t>
            </a:r>
            <a:r>
              <a:rPr lang="fr-FR" dirty="0"/>
              <a:t>của driver: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drive.google.com/open?id=1mSk1mktO-IqA6dW9xJJQLn_35A88sCjI</a:t>
            </a:r>
            <a:endParaRPr lang="fr-FR" dirty="0" smtClean="0"/>
          </a:p>
          <a:p>
            <a:pPr lvl="1"/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: </a:t>
            </a:r>
            <a:r>
              <a:rPr lang="fr-FR" dirty="0" err="1" smtClean="0"/>
              <a:t>Gõ</a:t>
            </a:r>
            <a:r>
              <a:rPr lang="fr-FR" dirty="0" smtClean="0"/>
              <a:t> </a:t>
            </a:r>
            <a:r>
              <a:rPr lang="fr-FR" dirty="0" err="1" smtClean="0"/>
              <a:t>lệnh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, sau đó </a:t>
            </a:r>
            <a:r>
              <a:rPr lang="fr-FR" dirty="0" err="1" smtClean="0"/>
              <a:t>gõ</a:t>
            </a:r>
            <a:r>
              <a:rPr lang="fr-FR" dirty="0" smtClean="0"/>
              <a:t> </a:t>
            </a:r>
            <a:r>
              <a:rPr lang="fr-FR" dirty="0" err="1" smtClean="0"/>
              <a:t>lệnh</a:t>
            </a:r>
            <a:r>
              <a:rPr lang="fr-FR" dirty="0" smtClean="0"/>
              <a:t> «</a:t>
            </a:r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insmod</a:t>
            </a:r>
            <a:r>
              <a:rPr lang="fr-FR" dirty="0"/>
              <a:t> </a:t>
            </a:r>
            <a:r>
              <a:rPr lang="fr-FR" dirty="0" err="1"/>
              <a:t>misc</a:t>
            </a:r>
            <a:r>
              <a:rPr lang="fr-FR" dirty="0"/>
              <a:t>-module</a:t>
            </a:r>
            <a:r>
              <a:rPr lang="fr-FR" dirty="0" smtClean="0"/>
              <a:t>». Sau khi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thành</a:t>
            </a:r>
            <a:r>
              <a:rPr lang="fr-FR" dirty="0" smtClean="0"/>
              <a:t> </a:t>
            </a:r>
            <a:r>
              <a:rPr lang="fr-FR" dirty="0" err="1" smtClean="0"/>
              <a:t>công</a:t>
            </a:r>
            <a:r>
              <a:rPr lang="fr-FR" dirty="0" smtClean="0"/>
              <a:t> sẽ có file </a:t>
            </a:r>
            <a:r>
              <a:rPr lang="fr-FR" dirty="0"/>
              <a:t>/</a:t>
            </a:r>
            <a:r>
              <a:rPr lang="fr-FR" dirty="0" err="1" smtClean="0"/>
              <a:t>dev</a:t>
            </a:r>
            <a:r>
              <a:rPr lang="fr-FR" dirty="0" smtClean="0"/>
              <a:t>/</a:t>
            </a:r>
            <a:r>
              <a:rPr lang="fr-FR" dirty="0" err="1" smtClean="0"/>
              <a:t>misc</a:t>
            </a:r>
            <a:r>
              <a:rPr lang="fr-FR" dirty="0" smtClean="0"/>
              <a:t>-module được </a:t>
            </a:r>
            <a:r>
              <a:rPr lang="fr-FR" dirty="0" err="1" smtClean="0"/>
              <a:t>tạo</a:t>
            </a:r>
            <a:r>
              <a:rPr lang="fr-FR" dirty="0" smtClean="0"/>
              <a:t> ra. </a:t>
            </a:r>
            <a:r>
              <a:rPr lang="fr-FR" dirty="0" err="1" smtClean="0"/>
              <a:t>Chúng</a:t>
            </a:r>
            <a:r>
              <a:rPr lang="fr-FR" dirty="0" smtClean="0"/>
              <a:t> ta sẽ </a:t>
            </a:r>
            <a:r>
              <a:rPr lang="fr-FR" dirty="0" err="1" smtClean="0"/>
              <a:t>đọc</a:t>
            </a:r>
            <a:r>
              <a:rPr lang="fr-FR" dirty="0" smtClean="0"/>
              <a:t> </a:t>
            </a:r>
            <a:r>
              <a:rPr lang="fr-FR" dirty="0" err="1" smtClean="0"/>
              <a:t>ghi</a:t>
            </a:r>
            <a:r>
              <a:rPr lang="fr-FR" dirty="0" smtClean="0"/>
              <a:t> </a:t>
            </a:r>
            <a:r>
              <a:rPr lang="fr-FR" dirty="0" err="1" smtClean="0"/>
              <a:t>vào</a:t>
            </a:r>
            <a:r>
              <a:rPr lang="fr-FR" dirty="0" smtClean="0"/>
              <a:t> file đó.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6862" y="1597025"/>
            <a:ext cx="4048125" cy="24765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/>
              <a:t>Dùng C để tạo ra 1 folder có cấu trúc như hình vẽ, trong đó các file có các mode khác nhau. Hiện thị những file có mode là read only</a:t>
            </a:r>
            <a:r>
              <a:rPr lang="en-US" dirty="0"/>
              <a:t>.</a:t>
            </a:r>
            <a:endParaRPr lang="fr-F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0553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Tải 1 gói software packet về máy, sau đó viết chương trình setup để cài đặt packet đó lên máy tính, viết 1 chương trình uninstall để gỡ gói packet đó đi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Link </a:t>
            </a:r>
            <a:r>
              <a:rPr lang="en-US" dirty="0" err="1" smtClean="0"/>
              <a:t>tải</a:t>
            </a:r>
            <a:r>
              <a:rPr lang="en-US" dirty="0"/>
              <a:t> packet: https://</a:t>
            </a:r>
            <a:r>
              <a:rPr lang="en-US" dirty="0" smtClean="0"/>
              <a:t>drive.google.com/open?id=121QwiGUTnRdk18NoEoSDUAODxmDu5B9t</a:t>
            </a:r>
            <a:endParaRPr lang="fr-F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93" r="109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Phân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file</a:t>
            </a:r>
          </a:p>
          <a:p>
            <a:pPr lvl="1"/>
            <a:r>
              <a:rPr lang="en-US" dirty="0"/>
              <a:t>Là </a:t>
            </a:r>
            <a:r>
              <a:rPr lang="en-US" dirty="0" smtClean="0"/>
              <a:t>các </a:t>
            </a:r>
            <a:r>
              <a:rPr lang="en-US" dirty="0"/>
              <a:t>file </a:t>
            </a:r>
            <a:r>
              <a:rPr lang="en-US" dirty="0" err="1"/>
              <a:t>chứa</a:t>
            </a:r>
            <a:r>
              <a:rPr lang="en-US" dirty="0"/>
              <a:t> dữ liệu và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trong ổ </a:t>
            </a:r>
            <a:r>
              <a:rPr lang="en-US" dirty="0" err="1" smtClean="0"/>
              <a:t>cứng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Không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lại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file sẽ có format dữ liệu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Thư </a:t>
            </a:r>
            <a:r>
              <a:rPr lang="en-US" dirty="0" err="1" smtClean="0"/>
              <a:t>mục</a:t>
            </a:r>
            <a:endParaRPr lang="en-US" dirty="0" smtClean="0"/>
          </a:p>
          <a:p>
            <a:pPr lvl="1"/>
            <a:r>
              <a:rPr lang="fr-FR" dirty="0"/>
              <a:t>Là file </a:t>
            </a:r>
            <a:r>
              <a:rPr lang="fr-FR" dirty="0" err="1"/>
              <a:t>nằm</a:t>
            </a:r>
            <a:r>
              <a:rPr lang="fr-FR" dirty="0"/>
              <a:t> trên ổ </a:t>
            </a:r>
            <a:r>
              <a:rPr lang="fr-FR" dirty="0" err="1"/>
              <a:t>cứng</a:t>
            </a:r>
            <a:r>
              <a:rPr lang="fr-FR" dirty="0"/>
              <a:t>.</a:t>
            </a:r>
            <a:endParaRPr lang="en-US" dirty="0" smtClean="0"/>
          </a:p>
          <a:p>
            <a:pPr lvl="1"/>
            <a:r>
              <a:rPr lang="vi-VN" dirty="0"/>
              <a:t>Dữ liệu trong thư mục là tên là một số thông tin của các file nằm trong nó.</a:t>
            </a:r>
            <a:endParaRPr lang="en-US" dirty="0" smtClean="0"/>
          </a:p>
          <a:p>
            <a:pPr lvl="1"/>
            <a:r>
              <a:rPr lang="en-US" dirty="0"/>
              <a:t>Không có format </a:t>
            </a:r>
            <a:r>
              <a:rPr lang="en-US" dirty="0" err="1"/>
              <a:t>riêng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 smtClean="0"/>
              <a:t>loại</a:t>
            </a:r>
            <a:r>
              <a:rPr lang="en-US" dirty="0" smtClean="0"/>
              <a:t> file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fr-FR" dirty="0"/>
              <a:t>Meta data.</a:t>
            </a:r>
            <a:endParaRPr lang="en-US" dirty="0" smtClean="0"/>
          </a:p>
          <a:p>
            <a:pPr lvl="1"/>
            <a:r>
              <a:rPr lang="vi-VN" dirty="0"/>
              <a:t>Symbolic link.</a:t>
            </a:r>
            <a:endParaRPr lang="en-US" dirty="0" smtClean="0"/>
          </a:p>
          <a:p>
            <a:pPr lvl="1"/>
            <a:r>
              <a:rPr lang="en-US" dirty="0" smtClean="0"/>
              <a:t>Virtual </a:t>
            </a:r>
            <a:r>
              <a:rPr lang="en-US" dirty="0"/>
              <a:t>file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Socket</a:t>
            </a:r>
          </a:p>
          <a:p>
            <a:pPr lvl="2"/>
            <a:r>
              <a:rPr lang="en-US" dirty="0"/>
              <a:t>Device </a:t>
            </a:r>
            <a:r>
              <a:rPr lang="en-US" dirty="0" smtClean="0"/>
              <a:t>file</a:t>
            </a:r>
          </a:p>
          <a:p>
            <a:pPr lvl="2"/>
            <a:r>
              <a:rPr lang="en-US" dirty="0"/>
              <a:t>STDIN, STDOUT, STDERR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8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815" b="781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descriptor</a:t>
            </a:r>
          </a:p>
          <a:p>
            <a:pPr lvl="1"/>
            <a:r>
              <a:rPr lang="fr-FR" dirty="0" smtClean="0"/>
              <a:t>Là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nguyên</a:t>
            </a:r>
            <a:r>
              <a:rPr lang="fr-FR" dirty="0"/>
              <a:t> không </a:t>
            </a:r>
            <a:r>
              <a:rPr lang="fr-FR" dirty="0" err="1"/>
              <a:t>âm</a:t>
            </a:r>
            <a:r>
              <a:rPr lang="fr-FR" dirty="0"/>
              <a:t>.</a:t>
            </a:r>
            <a:endParaRPr lang="en-US" dirty="0" smtClean="0"/>
          </a:p>
          <a:p>
            <a:pPr lvl="1"/>
            <a:r>
              <a:rPr lang="vi-VN" dirty="0"/>
              <a:t>Đại diện cho index chứa con trỏ file trong file table của process.</a:t>
            </a:r>
            <a:endParaRPr lang="en-US" dirty="0" smtClean="0"/>
          </a:p>
          <a:p>
            <a:pPr lvl="1"/>
            <a:r>
              <a:rPr lang="en-US" dirty="0"/>
              <a:t>Index 0 cho STDIN, 1 - STDOUT, 2 - STDERR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Tác </a:t>
            </a:r>
            <a:r>
              <a:rPr lang="en-US" dirty="0"/>
              <a:t>dụng của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/>
              <a:t>tử</a:t>
            </a:r>
            <a:r>
              <a:rPr lang="en-US" dirty="0"/>
              <a:t> "&gt;"?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</a:t>
            </a:r>
          </a:p>
          <a:p>
            <a:pPr lvl="1"/>
            <a:r>
              <a:rPr lang="fr-FR" dirty="0" smtClean="0"/>
              <a:t>Sử dụng </a:t>
            </a:r>
            <a:r>
              <a:rPr lang="fr-FR" dirty="0" err="1" smtClean="0"/>
              <a:t>hàm</a:t>
            </a:r>
            <a:r>
              <a:rPr lang="fr-FR" dirty="0" smtClean="0"/>
              <a:t> « system cat» trong C </a:t>
            </a:r>
            <a:r>
              <a:rPr lang="fr-FR" dirty="0" err="1" smtClean="0"/>
              <a:t>để</a:t>
            </a:r>
            <a:r>
              <a:rPr lang="fr-FR" dirty="0"/>
              <a:t> </a:t>
            </a:r>
            <a:r>
              <a:rPr lang="fr-FR" dirty="0" err="1" smtClean="0"/>
              <a:t>hiện</a:t>
            </a:r>
            <a:r>
              <a:rPr lang="fr-FR" dirty="0" smtClean="0"/>
              <a:t> thị </a:t>
            </a:r>
            <a:r>
              <a:rPr lang="fr-FR" dirty="0" err="1" smtClean="0"/>
              <a:t>tên</a:t>
            </a:r>
            <a:r>
              <a:rPr lang="fr-FR" dirty="0" smtClean="0"/>
              <a:t> các file trong 1 </a:t>
            </a:r>
            <a:r>
              <a:rPr lang="fr-FR" dirty="0" err="1" smtClean="0"/>
              <a:t>folder</a:t>
            </a:r>
            <a:r>
              <a:rPr lang="fr-FR" dirty="0"/>
              <a:t> </a:t>
            </a:r>
            <a:r>
              <a:rPr lang="fr-FR" dirty="0" smtClean="0"/>
              <a:t>với </a:t>
            </a:r>
            <a:r>
              <a:rPr lang="fr-FR" dirty="0" err="1" smtClean="0"/>
              <a:t>đường</a:t>
            </a:r>
            <a:r>
              <a:rPr lang="fr-FR" dirty="0" smtClean="0"/>
              <a:t> dẫn </a:t>
            </a:r>
            <a:r>
              <a:rPr lang="fr-FR" dirty="0" err="1" smtClean="0"/>
              <a:t>đã</a:t>
            </a:r>
            <a:r>
              <a:rPr lang="fr-FR" dirty="0" smtClean="0"/>
              <a:t> được </a:t>
            </a:r>
            <a:r>
              <a:rPr lang="fr-FR" dirty="0" err="1" smtClean="0"/>
              <a:t>fixed</a:t>
            </a:r>
            <a:r>
              <a:rPr lang="fr-FR" dirty="0" smtClean="0"/>
              <a:t> trong code.</a:t>
            </a:r>
          </a:p>
          <a:p>
            <a:pPr lvl="1"/>
            <a:r>
              <a:rPr lang="fr-FR" dirty="0" smtClean="0"/>
              <a:t>Nếu 2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cùng</a:t>
            </a:r>
            <a:r>
              <a:rPr lang="fr-FR" dirty="0" smtClean="0"/>
              <a:t> </a:t>
            </a:r>
            <a:r>
              <a:rPr lang="fr-FR" dirty="0" err="1" smtClean="0"/>
              <a:t>ghi</a:t>
            </a:r>
            <a:r>
              <a:rPr lang="fr-FR" dirty="0" smtClean="0"/>
              <a:t> </a:t>
            </a:r>
            <a:r>
              <a:rPr lang="fr-FR" dirty="0" err="1" smtClean="0"/>
              <a:t>vào</a:t>
            </a:r>
            <a:r>
              <a:rPr lang="fr-FR" dirty="0" smtClean="0"/>
              <a:t> 1 file có fd bằng </a:t>
            </a:r>
            <a:r>
              <a:rPr lang="fr-FR" dirty="0" err="1" smtClean="0"/>
              <a:t>nhau</a:t>
            </a:r>
            <a:r>
              <a:rPr lang="fr-FR" dirty="0" smtClean="0"/>
              <a:t> </a:t>
            </a:r>
            <a:r>
              <a:rPr lang="fr-FR" dirty="0" err="1" smtClean="0"/>
              <a:t>thì</a:t>
            </a:r>
            <a:r>
              <a:rPr lang="fr-FR" dirty="0" smtClean="0"/>
              <a:t> </a:t>
            </a:r>
            <a:r>
              <a:rPr lang="fr-FR" dirty="0" err="1" smtClean="0"/>
              <a:t>chuyện</a:t>
            </a:r>
            <a:r>
              <a:rPr lang="fr-FR" dirty="0" smtClean="0"/>
              <a:t> </a:t>
            </a:r>
            <a:r>
              <a:rPr lang="fr-FR" dirty="0" err="1" smtClean="0"/>
              <a:t>gì</a:t>
            </a:r>
            <a:r>
              <a:rPr lang="fr-FR" dirty="0" smtClean="0"/>
              <a:t> sẽ </a:t>
            </a:r>
            <a:r>
              <a:rPr lang="fr-FR" dirty="0" err="1" smtClean="0"/>
              <a:t>xảy</a:t>
            </a:r>
            <a:r>
              <a:rPr lang="fr-FR" dirty="0" smtClean="0"/>
              <a:t> ra?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3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Các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tương tác với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723" b="372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2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210</TotalTime>
  <Words>745</Words>
  <Application>Microsoft Office PowerPoint</Application>
  <PresentationFormat>On-screen Show (16:9)</PresentationFormat>
  <Paragraphs>104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Template_Internal_Course</vt:lpstr>
      <vt:lpstr>Đọc ghi file trong Linux</vt:lpstr>
      <vt:lpstr>PowerPoint Presentation</vt:lpstr>
      <vt:lpstr>Phân loại tệp tin</vt:lpstr>
      <vt:lpstr>Phân loại tệp tin</vt:lpstr>
      <vt:lpstr>Phân loại tệp tin</vt:lpstr>
      <vt:lpstr>PowerPoint Presentation</vt:lpstr>
      <vt:lpstr>File descriptor</vt:lpstr>
      <vt:lpstr>File descriptor</vt:lpstr>
      <vt:lpstr>PowerPoint Presentation</vt:lpstr>
      <vt:lpstr>Các hàm cơ bản</vt:lpstr>
      <vt:lpstr>Bài Tập</vt:lpstr>
      <vt:lpstr>Bài Tập</vt:lpstr>
      <vt:lpstr>Bài Tập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PHULA </cp:lastModifiedBy>
  <cp:revision>90</cp:revision>
  <dcterms:created xsi:type="dcterms:W3CDTF">2015-08-31T01:44:46Z</dcterms:created>
  <dcterms:modified xsi:type="dcterms:W3CDTF">2018-11-16T08:10:57Z</dcterms:modified>
</cp:coreProperties>
</file>