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58"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1228" autoAdjust="0"/>
  </p:normalViewPr>
  <p:slideViewPr>
    <p:cSldViewPr snapToGrid="0" snapToObjects="1" showGuides="1">
      <p:cViewPr varScale="1">
        <p:scale>
          <a:sx n="136" d="100"/>
          <a:sy n="136" d="100"/>
        </p:scale>
        <p:origin x="894" y="13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11/30/2018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11/30/2018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Phải</a:t>
            </a:r>
            <a:r>
              <a:rPr lang="en-US" baseline="0" dirty="0" smtClean="0"/>
              <a:t> </a:t>
            </a:r>
            <a:r>
              <a:rPr lang="en-US" baseline="0" dirty="0" err="1" smtClean="0"/>
              <a:t>vẽ</a:t>
            </a:r>
            <a:r>
              <a:rPr lang="en-US" baseline="0" dirty="0" smtClean="0"/>
              <a:t> </a:t>
            </a:r>
            <a:r>
              <a:rPr lang="en-US" baseline="0" dirty="0" err="1" smtClean="0"/>
              <a:t>ra</a:t>
            </a:r>
            <a:r>
              <a:rPr lang="en-US" baseline="0" dirty="0" smtClean="0"/>
              <a:t> </a:t>
            </a:r>
            <a:r>
              <a:rPr lang="en-US" baseline="0" dirty="0" err="1" smtClean="0"/>
              <a:t>vòng</a:t>
            </a:r>
            <a:r>
              <a:rPr lang="en-US" baseline="0" dirty="0" smtClean="0"/>
              <a:t> </a:t>
            </a:r>
            <a:r>
              <a:rPr lang="en-US" baseline="0" dirty="0" err="1" smtClean="0"/>
              <a:t>đời</a:t>
            </a:r>
            <a:r>
              <a:rPr lang="en-US" baseline="0" dirty="0" smtClean="0"/>
              <a:t> process cho mọi người </a:t>
            </a:r>
            <a:r>
              <a:rPr lang="en-US" baseline="0" dirty="0" err="1" smtClean="0"/>
              <a:t>nhìn</a:t>
            </a:r>
            <a:endParaRPr lang="en-US" baseline="0" dirty="0" smtClean="0"/>
          </a:p>
        </p:txBody>
      </p:sp>
      <p:sp>
        <p:nvSpPr>
          <p:cNvPr id="4" name="Slide Number Placeholder 3"/>
          <p:cNvSpPr>
            <a:spLocks noGrp="1"/>
          </p:cNvSpPr>
          <p:nvPr>
            <p:ph type="sldNum" sz="quarter" idx="10"/>
          </p:nvPr>
        </p:nvSpPr>
        <p:spPr/>
        <p:txBody>
          <a:bodyPr/>
          <a:lstStyle/>
          <a:p>
            <a:fld id="{2B3067B3-3AE6-DD4A-9E3D-C999AB3971A1}" type="slidenum">
              <a:rPr lang="en-US" smtClean="0"/>
              <a:t>4</a:t>
            </a:fld>
            <a:endParaRPr lang="en-US"/>
          </a:p>
        </p:txBody>
      </p:sp>
    </p:spTree>
    <p:extLst>
      <p:ext uri="{BB962C8B-B14F-4D97-AF65-F5344CB8AC3E}">
        <p14:creationId xmlns:p14="http://schemas.microsoft.com/office/powerpoint/2010/main" val="673470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19</a:t>
            </a:fld>
            <a:endParaRPr lang="en-US"/>
          </a:p>
        </p:txBody>
      </p:sp>
    </p:spTree>
    <p:extLst>
      <p:ext uri="{BB962C8B-B14F-4D97-AF65-F5344CB8AC3E}">
        <p14:creationId xmlns:p14="http://schemas.microsoft.com/office/powerpoint/2010/main" val="639896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Các biến global và local trong hàm hiện tại sẽ được sao chép nguyên giá trị ở process con</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5</a:t>
            </a:fld>
            <a:endParaRPr lang="en-US"/>
          </a:p>
        </p:txBody>
      </p:sp>
    </p:spTree>
    <p:extLst>
      <p:ext uri="{BB962C8B-B14F-4D97-AF65-F5344CB8AC3E}">
        <p14:creationId xmlns:p14="http://schemas.microsoft.com/office/powerpoint/2010/main" val="3864361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Giá trị trả về cho process cha trong trường hợp con gọi exec sẽ là giá trị trả về của program được hàm exec gọi</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7</a:t>
            </a:fld>
            <a:endParaRPr lang="en-US"/>
          </a:p>
        </p:txBody>
      </p:sp>
    </p:spTree>
    <p:extLst>
      <p:ext uri="{BB962C8B-B14F-4D97-AF65-F5344CB8AC3E}">
        <p14:creationId xmlns:p14="http://schemas.microsoft.com/office/powerpoint/2010/main" val="827243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Trong khi chờ đợi tín hiệu xác nhận từ cha, process con sẽ rơi vào trạng thái zombie. Trong trạng thái này nó ko chiếm CPU, và hầu như ko tốn bộ nhớ. Tuy nhiên ko thể kill nó được.</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vi-VN" dirty="0" smtClean="0"/>
              <a:t>Nếu cha kết thúc trước con thì init process sẽ làm cha mới.</a:t>
            </a:r>
            <a:endParaRPr lang="en-US" dirty="0" smtClean="0"/>
          </a:p>
          <a:p>
            <a:r>
              <a:rPr lang="en-US" dirty="0" err="1" smtClean="0"/>
              <a:t>Init</a:t>
            </a:r>
            <a:r>
              <a:rPr lang="en-US" dirty="0" smtClean="0"/>
              <a:t> process </a:t>
            </a:r>
            <a:r>
              <a:rPr lang="en-US" dirty="0" err="1" smtClean="0"/>
              <a:t>biết</a:t>
            </a:r>
            <a:r>
              <a:rPr lang="en-US" dirty="0" smtClean="0"/>
              <a:t> </a:t>
            </a:r>
            <a:r>
              <a:rPr lang="en-US" dirty="0" err="1" smtClean="0"/>
              <a:t>cách</a:t>
            </a:r>
            <a:r>
              <a:rPr lang="en-US" dirty="0" smtClean="0"/>
              <a:t> </a:t>
            </a:r>
            <a:r>
              <a:rPr lang="en-US" dirty="0" err="1" smtClean="0"/>
              <a:t>xử</a:t>
            </a:r>
            <a:r>
              <a:rPr lang="en-US" dirty="0" smtClean="0"/>
              <a:t> </a:t>
            </a:r>
            <a:r>
              <a:rPr lang="en-US" dirty="0" err="1" smtClean="0"/>
              <a:t>lý</a:t>
            </a:r>
            <a:r>
              <a:rPr lang="en-US" dirty="0" smtClean="0"/>
              <a:t> </a:t>
            </a:r>
            <a:r>
              <a:rPr lang="en-US" dirty="0" err="1" smtClean="0"/>
              <a:t>khi</a:t>
            </a:r>
            <a:r>
              <a:rPr lang="en-US" dirty="0" smtClean="0"/>
              <a:t> con </a:t>
            </a:r>
            <a:r>
              <a:rPr lang="en-US" dirty="0" err="1" smtClean="0"/>
              <a:t>kết</a:t>
            </a:r>
            <a:r>
              <a:rPr lang="en-US" dirty="0" smtClean="0"/>
              <a:t> </a:t>
            </a:r>
            <a:r>
              <a:rPr lang="en-US" dirty="0" err="1" smtClean="0"/>
              <a:t>thúc</a:t>
            </a:r>
            <a:endParaRPr lang="en-US" dirty="0" smtClean="0"/>
          </a:p>
          <a:p>
            <a:r>
              <a:rPr lang="en-US" dirty="0" err="1" smtClean="0"/>
              <a:t>kể</a:t>
            </a:r>
            <a:r>
              <a:rPr lang="en-US" dirty="0" smtClean="0"/>
              <a:t> về bug </a:t>
            </a:r>
            <a:r>
              <a:rPr lang="en-US" dirty="0" err="1" smtClean="0"/>
              <a:t>đã</a:t>
            </a:r>
            <a:r>
              <a:rPr lang="en-US" dirty="0" smtClean="0"/>
              <a:t> </a:t>
            </a:r>
            <a:r>
              <a:rPr lang="en-US" dirty="0" err="1" smtClean="0"/>
              <a:t>từng</a:t>
            </a:r>
            <a:r>
              <a:rPr lang="en-US" dirty="0" smtClean="0"/>
              <a:t> </a:t>
            </a:r>
            <a:r>
              <a:rPr lang="en-US" dirty="0" err="1" smtClean="0"/>
              <a:t>gặp</a:t>
            </a:r>
            <a:r>
              <a:rPr lang="en-US" dirty="0" smtClean="0"/>
              <a:t> </a:t>
            </a:r>
            <a:r>
              <a:rPr lang="en-US" dirty="0" err="1" smtClean="0"/>
              <a:t>phải</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8</a:t>
            </a:fld>
            <a:endParaRPr lang="en-US"/>
          </a:p>
        </p:txBody>
      </p:sp>
    </p:spTree>
    <p:extLst>
      <p:ext uri="{BB962C8B-B14F-4D97-AF65-F5344CB8AC3E}">
        <p14:creationId xmlns:p14="http://schemas.microsoft.com/office/powerpoint/2010/main" val="2236388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Nên</a:t>
            </a:r>
            <a:r>
              <a:rPr lang="en-US" dirty="0" smtClean="0"/>
              <a:t> </a:t>
            </a:r>
            <a:r>
              <a:rPr lang="en-US" dirty="0" err="1" smtClean="0"/>
              <a:t>chạy</a:t>
            </a:r>
            <a:r>
              <a:rPr lang="en-US" dirty="0" smtClean="0"/>
              <a:t> process với </a:t>
            </a:r>
            <a:r>
              <a:rPr lang="en-US" dirty="0" err="1" smtClean="0"/>
              <a:t>mã</a:t>
            </a:r>
            <a:r>
              <a:rPr lang="en-US" dirty="0" smtClean="0"/>
              <a:t> </a:t>
            </a:r>
            <a:r>
              <a:rPr lang="en-US" dirty="0" err="1" smtClean="0"/>
              <a:t>sudo</a:t>
            </a:r>
            <a:r>
              <a:rPr lang="en-US" dirty="0" smtClean="0"/>
              <a:t> ở </a:t>
            </a:r>
            <a:r>
              <a:rPr lang="en-US" dirty="0" err="1" smtClean="0"/>
              <a:t>đầu</a:t>
            </a:r>
            <a:r>
              <a:rPr lang="en-US" dirty="0" smtClean="0"/>
              <a:t> </a:t>
            </a:r>
            <a:r>
              <a:rPr lang="en-US" dirty="0" err="1" smtClean="0"/>
              <a:t>để</a:t>
            </a:r>
            <a:r>
              <a:rPr lang="en-US" dirty="0" smtClean="0"/>
              <a:t> </a:t>
            </a:r>
            <a:r>
              <a:rPr lang="en-US" dirty="0" err="1" smtClean="0"/>
              <a:t>tránh</a:t>
            </a:r>
            <a:r>
              <a:rPr lang="en-US" dirty="0" smtClean="0"/>
              <a:t> </a:t>
            </a:r>
            <a:r>
              <a:rPr lang="en-US" dirty="0" err="1" smtClean="0"/>
              <a:t>lỗi</a:t>
            </a:r>
            <a:endParaRPr lang="en-US" dirty="0" smtClean="0"/>
          </a:p>
          <a:p>
            <a:r>
              <a:rPr lang="vi-VN" dirty="0" smtClean="0"/>
              <a:t>Lưu ý khi tạo file thì quyền của file cũng thay đổi theo</a:t>
            </a:r>
            <a:endParaRPr lang="en-US" dirty="0" smtClean="0"/>
          </a:p>
          <a:p>
            <a:r>
              <a:rPr lang="en-US" dirty="0" smtClean="0"/>
              <a:t>Trong </a:t>
            </a:r>
            <a:r>
              <a:rPr lang="en-US" dirty="0" err="1" smtClean="0"/>
              <a:t>chương</a:t>
            </a:r>
            <a:r>
              <a:rPr lang="en-US" baseline="0" dirty="0" smtClean="0"/>
              <a:t> trình </a:t>
            </a:r>
            <a:r>
              <a:rPr lang="en-US" baseline="0" dirty="0" err="1" smtClean="0"/>
              <a:t>khi</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uid</a:t>
            </a:r>
            <a:r>
              <a:rPr lang="en-US" baseline="0" dirty="0" smtClean="0"/>
              <a:t> và </a:t>
            </a:r>
            <a:r>
              <a:rPr lang="en-US" baseline="0" dirty="0" err="1" smtClean="0"/>
              <a:t>gid</a:t>
            </a:r>
            <a:r>
              <a:rPr lang="en-US" baseline="0" dirty="0" smtClean="0"/>
              <a:t> </a:t>
            </a:r>
            <a:r>
              <a:rPr lang="en-US" baseline="0" dirty="0" err="1" smtClean="0"/>
              <a:t>thì</a:t>
            </a:r>
            <a:r>
              <a:rPr lang="en-US" baseline="0" dirty="0" smtClean="0"/>
              <a:t> </a:t>
            </a:r>
            <a:r>
              <a:rPr lang="en-US" baseline="0" dirty="0" err="1" smtClean="0"/>
              <a:t>luôn</a:t>
            </a:r>
            <a:r>
              <a:rPr lang="en-US" baseline="0" dirty="0" smtClean="0"/>
              <a:t> </a:t>
            </a:r>
            <a:r>
              <a:rPr lang="en-US" baseline="0" dirty="0" err="1" smtClean="0"/>
              <a:t>phải</a:t>
            </a:r>
            <a:r>
              <a:rPr lang="en-US" baseline="0" dirty="0" smtClean="0"/>
              <a:t> </a:t>
            </a:r>
            <a:r>
              <a:rPr lang="en-US" baseline="0" dirty="0" err="1" smtClean="0"/>
              <a:t>nắm</a:t>
            </a:r>
            <a:r>
              <a:rPr lang="en-US" baseline="0" dirty="0" smtClean="0"/>
              <a:t> được code </a:t>
            </a:r>
            <a:r>
              <a:rPr lang="en-US" baseline="0" dirty="0" err="1" smtClean="0"/>
              <a:t>hiện</a:t>
            </a:r>
            <a:r>
              <a:rPr lang="en-US" baseline="0" dirty="0" smtClean="0"/>
              <a:t> </a:t>
            </a:r>
            <a:r>
              <a:rPr lang="en-US" baseline="0" dirty="0" err="1" smtClean="0"/>
              <a:t>tại</a:t>
            </a:r>
            <a:r>
              <a:rPr lang="en-US" baseline="0" dirty="0" smtClean="0"/>
              <a:t> </a:t>
            </a:r>
            <a:r>
              <a:rPr lang="en-US" baseline="0" dirty="0" err="1" smtClean="0"/>
              <a:t>đang</a:t>
            </a:r>
            <a:r>
              <a:rPr lang="en-US" baseline="0" dirty="0" smtClean="0"/>
              <a:t> </a:t>
            </a:r>
            <a:r>
              <a:rPr lang="en-US" baseline="0" dirty="0" err="1" smtClean="0"/>
              <a:t>chạy</a:t>
            </a:r>
            <a:r>
              <a:rPr lang="en-US" baseline="0" dirty="0" smtClean="0"/>
              <a:t> với </a:t>
            </a:r>
            <a:r>
              <a:rPr lang="en-US" baseline="0" dirty="0" err="1" smtClean="0"/>
              <a:t>uid</a:t>
            </a:r>
            <a:r>
              <a:rPr lang="en-US" baseline="0" dirty="0" smtClean="0"/>
              <a:t> và </a:t>
            </a:r>
            <a:r>
              <a:rPr lang="en-US" baseline="0" dirty="0" err="1" smtClean="0"/>
              <a:t>gid</a:t>
            </a:r>
            <a:r>
              <a:rPr lang="en-US" baseline="0" dirty="0" smtClean="0"/>
              <a:t> </a:t>
            </a:r>
            <a:r>
              <a:rPr lang="en-US" baseline="0" dirty="0" err="1" smtClean="0"/>
              <a:t>nào</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12</a:t>
            </a:fld>
            <a:endParaRPr lang="en-US"/>
          </a:p>
        </p:txBody>
      </p:sp>
    </p:spTree>
    <p:extLst>
      <p:ext uri="{BB962C8B-B14F-4D97-AF65-F5344CB8AC3E}">
        <p14:creationId xmlns:p14="http://schemas.microsoft.com/office/powerpoint/2010/main" val="1678439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Chương trình thông dịch dễ lỗi hơn biên dịch</a:t>
            </a:r>
            <a:endParaRPr lang="en-US" dirty="0" smtClean="0"/>
          </a:p>
          <a:p>
            <a:r>
              <a:rPr lang="vi-VN" dirty="0" smtClean="0"/>
              <a:t>Chương trình thông dịch có khả năng chịu lỗi tốt hơn biên dịch</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14</a:t>
            </a:fld>
            <a:endParaRPr lang="en-US"/>
          </a:p>
        </p:txBody>
      </p:sp>
    </p:spTree>
    <p:extLst>
      <p:ext uri="{BB962C8B-B14F-4D97-AF65-F5344CB8AC3E}">
        <p14:creationId xmlns:p14="http://schemas.microsoft.com/office/powerpoint/2010/main" val="301102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15</a:t>
            </a:fld>
            <a:endParaRPr lang="en-US"/>
          </a:p>
        </p:txBody>
      </p:sp>
    </p:spTree>
    <p:extLst>
      <p:ext uri="{BB962C8B-B14F-4D97-AF65-F5344CB8AC3E}">
        <p14:creationId xmlns:p14="http://schemas.microsoft.com/office/powerpoint/2010/main" val="3480929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Chậm</a:t>
            </a:r>
            <a:endParaRPr lang="en-US" dirty="0" smtClean="0"/>
          </a:p>
          <a:p>
            <a:r>
              <a:rPr lang="en-US" dirty="0" smtClean="0"/>
              <a:t>Không cover được </a:t>
            </a:r>
            <a:r>
              <a:rPr lang="en-US" dirty="0" err="1" smtClean="0"/>
              <a:t>lỗi</a:t>
            </a:r>
            <a:r>
              <a:rPr lang="en-US" dirty="0" smtClean="0"/>
              <a:t> ở command</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16</a:t>
            </a:fld>
            <a:endParaRPr lang="en-US"/>
          </a:p>
        </p:txBody>
      </p:sp>
    </p:spTree>
    <p:extLst>
      <p:ext uri="{BB962C8B-B14F-4D97-AF65-F5344CB8AC3E}">
        <p14:creationId xmlns:p14="http://schemas.microsoft.com/office/powerpoint/2010/main" val="3812992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Đặt</a:t>
            </a:r>
            <a:r>
              <a:rPr lang="en-US" baseline="0" dirty="0" smtClean="0"/>
              <a:t> log trong </a:t>
            </a:r>
            <a:r>
              <a:rPr lang="en-US" baseline="0" dirty="0" err="1" smtClean="0"/>
              <a:t>từng</a:t>
            </a:r>
            <a:r>
              <a:rPr lang="en-US" baseline="0" dirty="0" smtClean="0"/>
              <a:t> </a:t>
            </a:r>
            <a:r>
              <a:rPr lang="en-US" baseline="0" dirty="0" err="1" smtClean="0"/>
              <a:t>đoạn</a:t>
            </a:r>
            <a:r>
              <a:rPr lang="en-US" baseline="0" dirty="0" smtClean="0"/>
              <a:t> code </a:t>
            </a:r>
            <a:r>
              <a:rPr lang="en-US" baseline="0" dirty="0" err="1" smtClean="0"/>
              <a:t>để</a:t>
            </a:r>
            <a:r>
              <a:rPr lang="en-US" baseline="0" dirty="0" smtClean="0"/>
              <a:t> </a:t>
            </a:r>
            <a:r>
              <a:rPr lang="en-US" baseline="0" dirty="0" err="1" smtClean="0"/>
              <a:t>xem</a:t>
            </a:r>
            <a:r>
              <a:rPr lang="en-US" baseline="0" dirty="0" smtClean="0"/>
              <a:t> </a:t>
            </a:r>
            <a:r>
              <a:rPr lang="en-US" baseline="0" dirty="0" err="1" smtClean="0"/>
              <a:t>chết</a:t>
            </a:r>
            <a:r>
              <a:rPr lang="en-US" baseline="0" dirty="0" smtClean="0"/>
              <a:t> ở </a:t>
            </a:r>
            <a:r>
              <a:rPr lang="en-US" baseline="0" dirty="0" err="1" smtClean="0"/>
              <a:t>đâu</a:t>
            </a:r>
            <a:r>
              <a:rPr lang="en-US" baseline="0" dirty="0" smtClean="0"/>
              <a:t>. </a:t>
            </a: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cách</a:t>
            </a:r>
            <a:r>
              <a:rPr lang="en-US" baseline="0" dirty="0" smtClean="0"/>
              <a:t> này không </a:t>
            </a:r>
            <a:r>
              <a:rPr lang="en-US" baseline="0" dirty="0" err="1" smtClean="0"/>
              <a:t>hiệu</a:t>
            </a:r>
            <a:r>
              <a:rPr lang="en-US" baseline="0" dirty="0" smtClean="0"/>
              <a:t> </a:t>
            </a:r>
            <a:r>
              <a:rPr lang="en-US" baseline="0" dirty="0" err="1" smtClean="0"/>
              <a:t>quả</a:t>
            </a:r>
            <a:r>
              <a:rPr lang="en-US" baseline="0" dirty="0" smtClean="0"/>
              <a:t> trong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chết</a:t>
            </a:r>
            <a:r>
              <a:rPr lang="en-US" baseline="0" dirty="0" smtClean="0"/>
              <a:t> </a:t>
            </a:r>
            <a:r>
              <a:rPr lang="en-US" baseline="0" dirty="0" err="1" smtClean="0"/>
              <a:t>bở</a:t>
            </a:r>
            <a:r>
              <a:rPr lang="en-US" baseline="0" dirty="0" smtClean="0"/>
              <a:t> signal</a:t>
            </a:r>
          </a:p>
        </p:txBody>
      </p:sp>
      <p:sp>
        <p:nvSpPr>
          <p:cNvPr id="4" name="Slide Number Placeholder 3"/>
          <p:cNvSpPr>
            <a:spLocks noGrp="1"/>
          </p:cNvSpPr>
          <p:nvPr>
            <p:ph type="sldNum" sz="quarter" idx="10"/>
          </p:nvPr>
        </p:nvSpPr>
        <p:spPr/>
        <p:txBody>
          <a:bodyPr/>
          <a:lstStyle/>
          <a:p>
            <a:fld id="{2B3067B3-3AE6-DD4A-9E3D-C999AB3971A1}" type="slidenum">
              <a:rPr lang="en-US" smtClean="0"/>
              <a:t>17</a:t>
            </a:fld>
            <a:endParaRPr lang="en-US"/>
          </a:p>
        </p:txBody>
      </p:sp>
    </p:spTree>
    <p:extLst>
      <p:ext uri="{BB962C8B-B14F-4D97-AF65-F5344CB8AC3E}">
        <p14:creationId xmlns:p14="http://schemas.microsoft.com/office/powerpoint/2010/main" val="16928190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584200" y="1743789"/>
            <a:ext cx="5334000" cy="678021"/>
          </a:xfrm>
        </p:spPr>
        <p:txBody>
          <a:bodyPr>
            <a:noAutofit/>
          </a:bodyPr>
          <a:lstStyle>
            <a:lvl1pPr algn="ctr">
              <a:defRPr sz="3600">
                <a:solidFill>
                  <a:srgbClr val="FF66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84200" y="2571750"/>
            <a:ext cx="5334000"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F3FBE28-58BC-4486-9A8E-6C1F0E326EAB}" type="datetime1">
              <a:rPr lang="en-US" smtClean="0"/>
              <a:t>11/30/2018</a:t>
            </a:fld>
            <a:endParaRPr lang="en-US"/>
          </a:p>
        </p:txBody>
      </p:sp>
      <p:sp>
        <p:nvSpPr>
          <p:cNvPr id="5" name="Footer Placeholder 4"/>
          <p:cNvSpPr>
            <a:spLocks noGrp="1"/>
          </p:cNvSpPr>
          <p:nvPr>
            <p:ph type="ftr" sz="quarter" idx="11"/>
          </p:nvPr>
        </p:nvSpPr>
        <p:spPr>
          <a:xfrm>
            <a:off x="1868557" y="4767263"/>
            <a:ext cx="4489063" cy="273844"/>
          </a:xfrm>
        </p:spPr>
        <p:txBody>
          <a:bodyPr/>
          <a:lstStyle/>
          <a:p>
            <a:r>
              <a:rPr lang="en-US" smtClean="0"/>
              <a:t>©FPT SOFTWARE - Corporate Training Center - Internal Use</a:t>
            </a:r>
            <a:endParaRPr lang="en-US" dirty="0"/>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5B28C3-1882-4E84-9C82-23BA74B52008}" type="datetime1">
              <a:rPr lang="en-US" smtClean="0"/>
              <a:t>11/30/2018</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B1917-4DD8-41D3-93A0-974B9DFBBCBF}" type="datetime1">
              <a:rPr lang="en-US" smtClean="0"/>
              <a:t>11/30/2018</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42172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a:xfrm>
            <a:off x="457200" y="870857"/>
            <a:ext cx="8229600" cy="3723766"/>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03BB6E5-7AA4-4C0D-BF97-BDC69083DBC9}" type="datetime1">
              <a:rPr lang="en-US" smtClean="0"/>
              <a:t>11/30/2018</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5BBB4B-2F94-4F11-9AD4-28D0EBD25231}" type="datetime1">
              <a:rPr lang="en-US" smtClean="0"/>
              <a:t>11/30/2018</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9A5478-161F-4B28-93E5-DE9BF6B2D5E2}" type="datetime1">
              <a:rPr lang="en-US" smtClean="0"/>
              <a:t>11/30/2018</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22"/>
            <a:ext cx="6611510" cy="54068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E38055-F1C9-4AC4-B9E3-476EF82AD4CC}" type="datetime1">
              <a:rPr lang="en-US" smtClean="0"/>
              <a:t>11/30/2018</a:t>
            </a:fld>
            <a:endParaRPr lang="en-US"/>
          </a:p>
        </p:txBody>
      </p:sp>
      <p:sp>
        <p:nvSpPr>
          <p:cNvPr id="8" name="Footer Placeholder 7"/>
          <p:cNvSpPr>
            <a:spLocks noGrp="1"/>
          </p:cNvSpPr>
          <p:nvPr>
            <p:ph type="ftr" sz="quarter" idx="11"/>
          </p:nvPr>
        </p:nvSpPr>
        <p:spPr/>
        <p:txBody>
          <a:bodyPr/>
          <a:lstStyle/>
          <a:p>
            <a:r>
              <a:rPr lang="en-US" smtClean="0"/>
              <a:t>©FPT SOFTWARE - Corporate Training Center - Internal Use</a:t>
            </a:r>
            <a:endParaRPr lang="en-US"/>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39D9E8B6-A1D4-4191-8D54-A8260B6A1972}" type="datetime1">
              <a:rPr lang="en-US" smtClean="0"/>
              <a:t>11/30/2018</a:t>
            </a:fld>
            <a:endParaRPr lang="en-US"/>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560677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C1980-AF69-46D2-A9FE-14E6E6C939BE}" type="datetime1">
              <a:rPr lang="en-US" smtClean="0"/>
              <a:t>11/30/2018</a:t>
            </a:fld>
            <a:endParaRPr lang="en-US"/>
          </a:p>
        </p:txBody>
      </p:sp>
      <p:sp>
        <p:nvSpPr>
          <p:cNvPr id="3" name="Footer Placeholder 2"/>
          <p:cNvSpPr>
            <a:spLocks noGrp="1"/>
          </p:cNvSpPr>
          <p:nvPr>
            <p:ph type="ftr" sz="quarter" idx="11"/>
          </p:nvPr>
        </p:nvSpPr>
        <p:spPr/>
        <p:txBody>
          <a:bodyPr/>
          <a:lstStyle/>
          <a:p>
            <a:r>
              <a:rPr lang="en-US" smtClean="0"/>
              <a:t>©FPT SOFTWARE - Corporate Training Center - Internal Use</a:t>
            </a:r>
            <a:endParaRPr lang="en-US"/>
          </a:p>
        </p:txBody>
      </p:sp>
      <p:sp>
        <p:nvSpPr>
          <p:cNvPr id="4" name="Slide Number Placeholder 3"/>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7840753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076325"/>
            <a:ext cx="5111750" cy="3518298"/>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AA33C03-0194-466F-B287-AA772F5566B9}" type="datetime1">
              <a:rPr lang="en-US" smtClean="0"/>
              <a:t>11/30/2018</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
        <p:nvSpPr>
          <p:cNvPr id="8" name="Title 1"/>
          <p:cNvSpPr>
            <a:spLocks noGrp="1"/>
          </p:cNvSpPr>
          <p:nvPr>
            <p:ph type="title"/>
          </p:nvPr>
        </p:nvSpPr>
        <p:spPr>
          <a:xfrm>
            <a:off x="457200" y="0"/>
            <a:ext cx="6706925" cy="644057"/>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593805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78023"/>
            <a:ext cx="5486400" cy="29609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3652282"/>
            <a:ext cx="5486400" cy="845073"/>
          </a:xfrm>
        </p:spPr>
        <p:txBody>
          <a:bodyPr>
            <a:normAutofit/>
          </a:bodyPr>
          <a:lstStyle>
            <a:lvl1pPr marL="0" indent="0" algn="ctr">
              <a:buNone/>
              <a:defRPr sz="3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D31FF56F-D32E-44F3-A5D6-9F4533FAF9BD}" type="datetime1">
              <a:rPr lang="en-US" smtClean="0"/>
              <a:t>11/30/2018</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36717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457200" y="0"/>
            <a:ext cx="6706925" cy="644057"/>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118872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89C729-EC9D-4075-8A00-DCB3B3221814}" type="datetime1">
              <a:rPr lang="en-US" smtClean="0"/>
              <a:t>11/30/2018</a:t>
            </a:fld>
            <a:endParaRPr lang="en-US"/>
          </a:p>
        </p:txBody>
      </p:sp>
      <p:sp>
        <p:nvSpPr>
          <p:cNvPr id="5" name="Footer Placeholder 4"/>
          <p:cNvSpPr>
            <a:spLocks noGrp="1"/>
          </p:cNvSpPr>
          <p:nvPr>
            <p:ph type="ftr" sz="quarter" idx="3"/>
          </p:nvPr>
        </p:nvSpPr>
        <p:spPr>
          <a:xfrm>
            <a:off x="2409245" y="4767263"/>
            <a:ext cx="394837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smtClean="0"/>
              <a:t>©FPT SOFTWARE - Corporate Training Center - Internal Use</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Quản</a:t>
            </a:r>
            <a:r>
              <a:rPr lang="en-US" dirty="0" smtClean="0"/>
              <a:t> </a:t>
            </a:r>
            <a:r>
              <a:rPr lang="en-US" dirty="0" err="1" smtClean="0"/>
              <a:t>lý</a:t>
            </a:r>
            <a:r>
              <a:rPr lang="en-US" dirty="0" smtClean="0"/>
              <a:t> </a:t>
            </a:r>
            <a:r>
              <a:rPr lang="en-US" dirty="0" smtClean="0"/>
              <a:t>process</a:t>
            </a:r>
            <a:endParaRPr lang="en-US" dirty="0"/>
          </a:p>
        </p:txBody>
      </p:sp>
      <p:sp>
        <p:nvSpPr>
          <p:cNvPr id="3" name="Subtitle 2"/>
          <p:cNvSpPr>
            <a:spLocks noGrp="1"/>
          </p:cNvSpPr>
          <p:nvPr>
            <p:ph type="subTitle" idx="1"/>
          </p:nvPr>
        </p:nvSpPr>
        <p:spPr/>
        <p:txBody>
          <a:bodyPr/>
          <a:lstStyle/>
          <a:p>
            <a:r>
              <a:rPr lang="en-US" dirty="0" err="1" smtClean="0"/>
              <a:t>Giảng</a:t>
            </a:r>
            <a:r>
              <a:rPr lang="en-US" dirty="0" smtClean="0"/>
              <a:t> </a:t>
            </a:r>
            <a:r>
              <a:rPr lang="en-US" dirty="0" err="1" smtClean="0"/>
              <a:t>Viên</a:t>
            </a:r>
            <a:r>
              <a:rPr lang="en-US" dirty="0" smtClean="0"/>
              <a:t>: </a:t>
            </a:r>
            <a:r>
              <a:rPr lang="en-US" dirty="0" err="1" smtClean="0"/>
              <a:t>Lưu</a:t>
            </a:r>
            <a:r>
              <a:rPr lang="en-US" dirty="0" smtClean="0"/>
              <a:t> An </a:t>
            </a:r>
            <a:r>
              <a:rPr lang="en-US" dirty="0" err="1" smtClean="0"/>
              <a:t>Phú</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a:t>
            </a:fld>
            <a:endParaRPr lang="en-US" dirty="0"/>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dirty="0"/>
          </a:p>
        </p:txBody>
      </p:sp>
    </p:spTree>
    <p:extLst>
      <p:ext uri="{BB962C8B-B14F-4D97-AF65-F5344CB8AC3E}">
        <p14:creationId xmlns:p14="http://schemas.microsoft.com/office/powerpoint/2010/main" val="3426219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function</a:t>
            </a:r>
          </a:p>
        </p:txBody>
      </p:sp>
      <p:sp>
        <p:nvSpPr>
          <p:cNvPr id="3" name="Content Placeholder 2"/>
          <p:cNvSpPr>
            <a:spLocks noGrp="1"/>
          </p:cNvSpPr>
          <p:nvPr>
            <p:ph idx="1"/>
          </p:nvPr>
        </p:nvSpPr>
        <p:spPr/>
        <p:txBody>
          <a:bodyPr/>
          <a:lstStyle/>
          <a:p>
            <a:r>
              <a:rPr lang="vi-VN" dirty="0"/>
              <a:t>Thực hành: Viết 2 chương trình cha và con. Chương trình cha gọi con với tham số truyền vào là đường dẫn đến file. Chương trình con ghi hello world vào file và trả về trạng thái kết quả cho cha. Cha phải biết kết quả thực hiện của chương trình con.</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10</a:t>
            </a:fld>
            <a:endParaRPr lang="en-US"/>
          </a:p>
        </p:txBody>
      </p:sp>
    </p:spTree>
    <p:extLst>
      <p:ext uri="{BB962C8B-B14F-4D97-AF65-F5344CB8AC3E}">
        <p14:creationId xmlns:p14="http://schemas.microsoft.com/office/powerpoint/2010/main" val="754501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idx="1"/>
          </p:nvPr>
        </p:nvSpPr>
        <p:spPr/>
      </p:sp>
      <p:sp>
        <p:nvSpPr>
          <p:cNvPr id="7" name="Text Placeholder 6"/>
          <p:cNvSpPr>
            <a:spLocks noGrp="1"/>
          </p:cNvSpPr>
          <p:nvPr>
            <p:ph type="body" sz="half" idx="2"/>
          </p:nvPr>
        </p:nvSpPr>
        <p:spPr/>
        <p:txBody>
          <a:bodyPr/>
          <a:lstStyle/>
          <a:p>
            <a:r>
              <a:rPr lang="en-US" dirty="0" smtClean="0"/>
              <a:t>User id and group id</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a:p>
        </p:txBody>
      </p:sp>
      <p:pic>
        <p:nvPicPr>
          <p:cNvPr id="9" name="Picture 8"/>
          <p:cNvPicPr>
            <a:picLocks noChangeAspect="1"/>
          </p:cNvPicPr>
          <p:nvPr/>
        </p:nvPicPr>
        <p:blipFill>
          <a:blip r:embed="rId2"/>
          <a:stretch>
            <a:fillRect/>
          </a:stretch>
        </p:blipFill>
        <p:spPr>
          <a:xfrm>
            <a:off x="2581594" y="674410"/>
            <a:ext cx="3907787" cy="2964528"/>
          </a:xfrm>
          <a:prstGeom prst="rect">
            <a:avLst/>
          </a:prstGeom>
        </p:spPr>
      </p:pic>
    </p:spTree>
    <p:extLst>
      <p:ext uri="{BB962C8B-B14F-4D97-AF65-F5344CB8AC3E}">
        <p14:creationId xmlns:p14="http://schemas.microsoft.com/office/powerpoint/2010/main" val="2081298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Thay</a:t>
            </a:r>
            <a:r>
              <a:rPr lang="en-US" dirty="0"/>
              <a:t> </a:t>
            </a:r>
            <a:r>
              <a:rPr lang="en-US" dirty="0" err="1"/>
              <a:t>đổi</a:t>
            </a:r>
            <a:r>
              <a:rPr lang="en-US" dirty="0"/>
              <a:t> user id </a:t>
            </a:r>
            <a:r>
              <a:rPr lang="en-US" dirty="0" err="1"/>
              <a:t>vào</a:t>
            </a:r>
            <a:r>
              <a:rPr lang="en-US" dirty="0"/>
              <a:t> group id</a:t>
            </a:r>
          </a:p>
        </p:txBody>
      </p:sp>
      <p:sp>
        <p:nvSpPr>
          <p:cNvPr id="7" name="Content Placeholder 6"/>
          <p:cNvSpPr>
            <a:spLocks noGrp="1"/>
          </p:cNvSpPr>
          <p:nvPr>
            <p:ph idx="1"/>
          </p:nvPr>
        </p:nvSpPr>
        <p:spPr/>
        <p:txBody>
          <a:bodyPr/>
          <a:lstStyle/>
          <a:p>
            <a:r>
              <a:rPr lang="en-US" dirty="0"/>
              <a:t>int </a:t>
            </a:r>
            <a:r>
              <a:rPr lang="en-US" dirty="0" err="1"/>
              <a:t>setuid</a:t>
            </a:r>
            <a:r>
              <a:rPr lang="en-US" dirty="0"/>
              <a:t>(</a:t>
            </a:r>
            <a:r>
              <a:rPr lang="en-US" dirty="0" err="1"/>
              <a:t>uid_t</a:t>
            </a:r>
            <a:r>
              <a:rPr lang="en-US" dirty="0"/>
              <a:t> </a:t>
            </a:r>
            <a:r>
              <a:rPr lang="en-US" dirty="0" err="1"/>
              <a:t>uid</a:t>
            </a:r>
            <a:r>
              <a:rPr lang="en-US" dirty="0" smtClean="0"/>
              <a:t>)</a:t>
            </a:r>
          </a:p>
          <a:p>
            <a:r>
              <a:rPr lang="en-US" dirty="0"/>
              <a:t>int </a:t>
            </a:r>
            <a:r>
              <a:rPr lang="en-US" dirty="0" err="1"/>
              <a:t>setgid</a:t>
            </a:r>
            <a:r>
              <a:rPr lang="en-US" dirty="0"/>
              <a:t>(</a:t>
            </a:r>
            <a:r>
              <a:rPr lang="en-US" dirty="0" err="1"/>
              <a:t>gid_t</a:t>
            </a:r>
            <a:r>
              <a:rPr lang="en-US" dirty="0"/>
              <a:t> </a:t>
            </a:r>
            <a:r>
              <a:rPr lang="en-US" dirty="0" err="1"/>
              <a:t>gid</a:t>
            </a:r>
            <a:r>
              <a:rPr lang="en-US" dirty="0" smtClean="0"/>
              <a:t>)</a:t>
            </a:r>
          </a:p>
          <a:p>
            <a:r>
              <a:rPr lang="vi-VN" dirty="0"/>
              <a:t>Khi user-id và group-id thay đổi thì quyền của process cũng thay đổi tương </a:t>
            </a:r>
            <a:r>
              <a:rPr lang="vi-VN" dirty="0" smtClean="0"/>
              <a:t>ứng</a:t>
            </a:r>
            <a:endParaRPr lang="en-US" dirty="0" smtClean="0"/>
          </a:p>
          <a:p>
            <a:r>
              <a:rPr lang="vi-VN" dirty="0"/>
              <a:t>Sẽ set theo xu hướng giảm quyền của </a:t>
            </a:r>
            <a:r>
              <a:rPr lang="vi-VN" dirty="0" smtClean="0"/>
              <a:t>process</a:t>
            </a:r>
            <a:endParaRPr lang="en-US" dirty="0" smtClean="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12</a:t>
            </a:fld>
            <a:endParaRPr lang="en-US"/>
          </a:p>
        </p:txBody>
      </p:sp>
    </p:spTree>
    <p:extLst>
      <p:ext uri="{BB962C8B-B14F-4D97-AF65-F5344CB8AC3E}">
        <p14:creationId xmlns:p14="http://schemas.microsoft.com/office/powerpoint/2010/main" val="3755132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Thay</a:t>
            </a:r>
            <a:r>
              <a:rPr lang="en-US" dirty="0"/>
              <a:t> </a:t>
            </a:r>
            <a:r>
              <a:rPr lang="en-US" dirty="0" err="1"/>
              <a:t>đổi</a:t>
            </a:r>
            <a:r>
              <a:rPr lang="en-US" dirty="0"/>
              <a:t> user id </a:t>
            </a:r>
            <a:r>
              <a:rPr lang="en-US" dirty="0" err="1"/>
              <a:t>vào</a:t>
            </a:r>
            <a:r>
              <a:rPr lang="en-US" dirty="0"/>
              <a:t> group id</a:t>
            </a:r>
          </a:p>
        </p:txBody>
      </p:sp>
      <p:sp>
        <p:nvSpPr>
          <p:cNvPr id="7" name="Content Placeholder 6"/>
          <p:cNvSpPr>
            <a:spLocks noGrp="1"/>
          </p:cNvSpPr>
          <p:nvPr>
            <p:ph idx="1"/>
          </p:nvPr>
        </p:nvSpPr>
        <p:spPr/>
        <p:txBody>
          <a:bodyPr/>
          <a:lstStyle/>
          <a:p>
            <a:r>
              <a:rPr lang="vi-VN" dirty="0"/>
              <a:t>Thực hành: Dúng user A để call chương trình C, trong chương trình C chuyển sang user B, sau đó chương trình sẽ tạo file mới và file đó phải thuộc quyền sở hữu là user </a:t>
            </a:r>
            <a:r>
              <a:rPr lang="vi-VN" dirty="0" smtClean="0"/>
              <a:t>B</a:t>
            </a:r>
            <a:r>
              <a:rPr lang="en-US" dirty="0" smtClean="0"/>
              <a:t>.</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13</a:t>
            </a:fld>
            <a:endParaRPr lang="en-US"/>
          </a:p>
        </p:txBody>
      </p:sp>
    </p:spTree>
    <p:extLst>
      <p:ext uri="{BB962C8B-B14F-4D97-AF65-F5344CB8AC3E}">
        <p14:creationId xmlns:p14="http://schemas.microsoft.com/office/powerpoint/2010/main" val="2479063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Các file thông </a:t>
            </a:r>
            <a:r>
              <a:rPr lang="en-US" dirty="0" err="1"/>
              <a:t>dịch</a:t>
            </a:r>
            <a:endParaRPr lang="en-US" dirty="0"/>
          </a:p>
        </p:txBody>
      </p:sp>
      <p:sp>
        <p:nvSpPr>
          <p:cNvPr id="3" name="Content Placeholder 2"/>
          <p:cNvSpPr>
            <a:spLocks noGrp="1"/>
          </p:cNvSpPr>
          <p:nvPr>
            <p:ph idx="1"/>
          </p:nvPr>
        </p:nvSpPr>
        <p:spPr/>
        <p:txBody>
          <a:bodyPr>
            <a:normAutofit lnSpcReduction="10000"/>
          </a:bodyPr>
          <a:lstStyle/>
          <a:p>
            <a:r>
              <a:rPr lang="en-US" dirty="0"/>
              <a:t>Thông </a:t>
            </a:r>
            <a:r>
              <a:rPr lang="en-US" dirty="0" err="1" smtClean="0"/>
              <a:t>dịch</a:t>
            </a:r>
            <a:endParaRPr lang="en-US" dirty="0" smtClean="0"/>
          </a:p>
          <a:p>
            <a:r>
              <a:rPr lang="en-US" dirty="0" err="1"/>
              <a:t>Biên</a:t>
            </a:r>
            <a:r>
              <a:rPr lang="en-US" dirty="0"/>
              <a:t> </a:t>
            </a:r>
            <a:r>
              <a:rPr lang="en-US" dirty="0" err="1" smtClean="0"/>
              <a:t>dịch</a:t>
            </a:r>
            <a:endParaRPr lang="en-US" dirty="0" smtClean="0"/>
          </a:p>
          <a:p>
            <a:r>
              <a:rPr lang="en-US" dirty="0"/>
              <a:t>Header của </a:t>
            </a:r>
            <a:r>
              <a:rPr lang="en-US" dirty="0" smtClean="0"/>
              <a:t>file</a:t>
            </a:r>
          </a:p>
          <a:p>
            <a:pPr lvl="1"/>
            <a:r>
              <a:rPr lang="en-US" dirty="0"/>
              <a:t>#! pathname [ optional-argument </a:t>
            </a:r>
            <a:r>
              <a:rPr lang="en-US" dirty="0" smtClean="0"/>
              <a:t>]</a:t>
            </a:r>
          </a:p>
          <a:p>
            <a:pPr lvl="1"/>
            <a:r>
              <a:rPr lang="en-US" dirty="0"/>
              <a:t>#! /</a:t>
            </a:r>
            <a:r>
              <a:rPr lang="en-US" dirty="0" smtClean="0"/>
              <a:t>bin/</a:t>
            </a:r>
            <a:r>
              <a:rPr lang="en-US" dirty="0" err="1" smtClean="0"/>
              <a:t>sh</a:t>
            </a:r>
            <a:endParaRPr lang="en-US" dirty="0" smtClean="0"/>
          </a:p>
          <a:p>
            <a:pPr lvl="2"/>
            <a:r>
              <a:rPr lang="en-US" dirty="0"/>
              <a:t>exec </a:t>
            </a:r>
            <a:r>
              <a:rPr lang="en-US" dirty="0" smtClean="0"/>
              <a:t>header</a:t>
            </a:r>
          </a:p>
          <a:p>
            <a:r>
              <a:rPr lang="en-US" dirty="0"/>
              <a:t>Set </a:t>
            </a:r>
            <a:r>
              <a:rPr lang="en-US" dirty="0" err="1"/>
              <a:t>quyền</a:t>
            </a:r>
            <a:r>
              <a:rPr lang="en-US" dirty="0"/>
              <a:t> execute cho file thông </a:t>
            </a:r>
            <a:r>
              <a:rPr lang="en-US" dirty="0" err="1"/>
              <a:t>dịch</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14</a:t>
            </a:fld>
            <a:endParaRPr lang="en-US"/>
          </a:p>
        </p:txBody>
      </p:sp>
    </p:spTree>
    <p:extLst>
      <p:ext uri="{BB962C8B-B14F-4D97-AF65-F5344CB8AC3E}">
        <p14:creationId xmlns:p14="http://schemas.microsoft.com/office/powerpoint/2010/main" val="2151891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Các file thông </a:t>
            </a:r>
            <a:r>
              <a:rPr lang="en-US" dirty="0" err="1"/>
              <a:t>dịch</a:t>
            </a:r>
            <a:endParaRPr lang="en-US" dirty="0"/>
          </a:p>
        </p:txBody>
      </p:sp>
      <p:sp>
        <p:nvSpPr>
          <p:cNvPr id="3" name="Content Placeholder 2"/>
          <p:cNvSpPr>
            <a:spLocks noGrp="1"/>
          </p:cNvSpPr>
          <p:nvPr>
            <p:ph sz="half" idx="1"/>
          </p:nvPr>
        </p:nvSpPr>
        <p:spPr>
          <a:xfrm>
            <a:off x="457200" y="900112"/>
            <a:ext cx="4038600" cy="3404601"/>
          </a:xfrm>
        </p:spPr>
        <p:txBody>
          <a:bodyPr>
            <a:normAutofit/>
          </a:bodyPr>
          <a:lstStyle/>
          <a:p>
            <a:r>
              <a:rPr lang="en-US" dirty="0" err="1" smtClean="0"/>
              <a:t>Thực</a:t>
            </a:r>
            <a:r>
              <a:rPr lang="en-US" dirty="0" smtClean="0"/>
              <a:t> </a:t>
            </a:r>
            <a:r>
              <a:rPr lang="en-US" dirty="0" err="1" smtClean="0"/>
              <a:t>hành</a:t>
            </a:r>
            <a:r>
              <a:rPr lang="en-US" dirty="0" smtClean="0"/>
              <a:t>:</a:t>
            </a:r>
          </a:p>
          <a:p>
            <a:pPr lvl="1"/>
            <a:r>
              <a:rPr lang="en-US" dirty="0"/>
              <a:t>Copy script trong slide và </a:t>
            </a:r>
            <a:r>
              <a:rPr lang="en-US" dirty="0" err="1"/>
              <a:t>chạy</a:t>
            </a:r>
            <a:r>
              <a:rPr lang="en-US" dirty="0"/>
              <a:t> </a:t>
            </a:r>
            <a:r>
              <a:rPr lang="en-US" dirty="0" err="1" smtClean="0"/>
              <a:t>thử</a:t>
            </a:r>
            <a:r>
              <a:rPr lang="en-US" dirty="0" smtClean="0"/>
              <a:t>.</a:t>
            </a:r>
          </a:p>
          <a:p>
            <a:pPr lvl="1"/>
            <a:r>
              <a:rPr lang="vi-VN" dirty="0"/>
              <a:t>Viết 1 chương trình C có tên là HocjLinux_sh và dùng nó thông dịch cho script </a:t>
            </a:r>
            <a:r>
              <a:rPr lang="vi-VN" dirty="0" smtClean="0"/>
              <a:t>trên</a:t>
            </a:r>
            <a:endParaRPr lang="en-US" dirty="0"/>
          </a:p>
        </p:txBody>
      </p:sp>
      <p:pic>
        <p:nvPicPr>
          <p:cNvPr id="8" name="Content Placeholder 7"/>
          <p:cNvPicPr>
            <a:picLocks noGrp="1" noChangeAspect="1"/>
          </p:cNvPicPr>
          <p:nvPr>
            <p:ph sz="half" idx="2"/>
          </p:nvPr>
        </p:nvPicPr>
        <p:blipFill>
          <a:blip r:embed="rId3"/>
          <a:stretch>
            <a:fillRect/>
          </a:stretch>
        </p:blipFill>
        <p:spPr>
          <a:xfrm>
            <a:off x="5164894" y="2018603"/>
            <a:ext cx="2972003" cy="801969"/>
          </a:xfrm>
          <a:prstGeom prst="rect">
            <a:avLst/>
          </a:prstGeom>
        </p:spPr>
      </p:pic>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15</a:t>
            </a:fld>
            <a:endParaRPr lang="en-US"/>
          </a:p>
        </p:txBody>
      </p:sp>
    </p:spTree>
    <p:extLst>
      <p:ext uri="{BB962C8B-B14F-4D97-AF65-F5344CB8AC3E}">
        <p14:creationId xmlns:p14="http://schemas.microsoft.com/office/powerpoint/2010/main" val="1625204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Run command line trong C</a:t>
            </a:r>
          </a:p>
        </p:txBody>
      </p:sp>
      <p:sp>
        <p:nvSpPr>
          <p:cNvPr id="8" name="Content Placeholder 7"/>
          <p:cNvSpPr>
            <a:spLocks noGrp="1"/>
          </p:cNvSpPr>
          <p:nvPr>
            <p:ph idx="1"/>
          </p:nvPr>
        </p:nvSpPr>
        <p:spPr/>
        <p:txBody>
          <a:bodyPr/>
          <a:lstStyle/>
          <a:p>
            <a:r>
              <a:rPr lang="en-US" dirty="0"/>
              <a:t>int system(const char *command</a:t>
            </a:r>
            <a:r>
              <a:rPr lang="en-US" dirty="0" smtClean="0"/>
              <a:t>)</a:t>
            </a:r>
          </a:p>
          <a:p>
            <a:r>
              <a:rPr lang="en-US" dirty="0"/>
              <a:t>Cho </a:t>
            </a:r>
            <a:r>
              <a:rPr lang="en-US" dirty="0" err="1"/>
              <a:t>phép</a:t>
            </a:r>
            <a:r>
              <a:rPr lang="en-US" dirty="0"/>
              <a:t> </a:t>
            </a:r>
            <a:r>
              <a:rPr lang="en-US" dirty="0" err="1"/>
              <a:t>thực</a:t>
            </a:r>
            <a:r>
              <a:rPr lang="en-US" dirty="0"/>
              <a:t> </a:t>
            </a:r>
            <a:r>
              <a:rPr lang="en-US" dirty="0" err="1"/>
              <a:t>hiện</a:t>
            </a:r>
            <a:r>
              <a:rPr lang="en-US" dirty="0"/>
              <a:t> 1 </a:t>
            </a:r>
            <a:r>
              <a:rPr lang="en-US" dirty="0" err="1"/>
              <a:t>câu</a:t>
            </a:r>
            <a:r>
              <a:rPr lang="en-US" dirty="0"/>
              <a:t> </a:t>
            </a:r>
            <a:r>
              <a:rPr lang="en-US" dirty="0" err="1"/>
              <a:t>lệnh</a:t>
            </a:r>
            <a:r>
              <a:rPr lang="en-US" dirty="0"/>
              <a:t> trong </a:t>
            </a:r>
            <a:r>
              <a:rPr lang="en-US" dirty="0" smtClean="0"/>
              <a:t>C</a:t>
            </a:r>
          </a:p>
          <a:p>
            <a:r>
              <a:rPr lang="vi-VN" dirty="0"/>
              <a:t>Fork chương trình hiện tại và dùng chương trình con để exec chương trình </a:t>
            </a:r>
            <a:endParaRPr lang="en-US" dirty="0"/>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16</a:t>
            </a:fld>
            <a:endParaRPr lang="en-US"/>
          </a:p>
        </p:txBody>
      </p:sp>
    </p:spTree>
    <p:extLst>
      <p:ext uri="{BB962C8B-B14F-4D97-AF65-F5344CB8AC3E}">
        <p14:creationId xmlns:p14="http://schemas.microsoft.com/office/powerpoint/2010/main" val="3711745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Tracking </a:t>
            </a:r>
            <a:r>
              <a:rPr lang="en-US" sz="2800" dirty="0" err="1"/>
              <a:t>trạng</a:t>
            </a:r>
            <a:r>
              <a:rPr lang="en-US" sz="2800" dirty="0"/>
              <a:t> </a:t>
            </a:r>
            <a:r>
              <a:rPr lang="en-US" sz="2800" dirty="0" err="1"/>
              <a:t>thái</a:t>
            </a:r>
            <a:r>
              <a:rPr lang="en-US" sz="2800" dirty="0"/>
              <a:t> </a:t>
            </a:r>
            <a:r>
              <a:rPr lang="en-US" sz="2800" dirty="0" err="1"/>
              <a:t>kết</a:t>
            </a:r>
            <a:r>
              <a:rPr lang="en-US" sz="2800" dirty="0"/>
              <a:t> </a:t>
            </a:r>
            <a:r>
              <a:rPr lang="en-US" sz="2800" dirty="0" err="1"/>
              <a:t>thúc</a:t>
            </a:r>
            <a:r>
              <a:rPr lang="en-US" sz="2800" dirty="0"/>
              <a:t> của process</a:t>
            </a:r>
          </a:p>
        </p:txBody>
      </p:sp>
      <p:sp>
        <p:nvSpPr>
          <p:cNvPr id="3" name="Content Placeholder 2"/>
          <p:cNvSpPr>
            <a:spLocks noGrp="1"/>
          </p:cNvSpPr>
          <p:nvPr>
            <p:ph idx="1"/>
          </p:nvPr>
        </p:nvSpPr>
        <p:spPr/>
        <p:txBody>
          <a:bodyPr/>
          <a:lstStyle/>
          <a:p>
            <a:r>
              <a:rPr lang="en-US" dirty="0" err="1"/>
              <a:t>Đôi</a:t>
            </a:r>
            <a:r>
              <a:rPr lang="en-US" dirty="0"/>
              <a:t> </a:t>
            </a:r>
            <a:r>
              <a:rPr lang="en-US" dirty="0" err="1"/>
              <a:t>khi</a:t>
            </a:r>
            <a:r>
              <a:rPr lang="en-US" dirty="0"/>
              <a:t> trong </a:t>
            </a:r>
            <a:r>
              <a:rPr lang="en-US" dirty="0" err="1"/>
              <a:t>hệ</a:t>
            </a:r>
            <a:r>
              <a:rPr lang="en-US" dirty="0"/>
              <a:t> </a:t>
            </a:r>
            <a:r>
              <a:rPr lang="en-US" dirty="0" err="1"/>
              <a:t>thống</a:t>
            </a:r>
            <a:r>
              <a:rPr lang="en-US" dirty="0"/>
              <a:t> có process </a:t>
            </a:r>
            <a:r>
              <a:rPr lang="en-US" dirty="0" err="1"/>
              <a:t>bị</a:t>
            </a:r>
            <a:r>
              <a:rPr lang="en-US" dirty="0"/>
              <a:t> terminate </a:t>
            </a:r>
            <a:r>
              <a:rPr lang="en-US" dirty="0" err="1"/>
              <a:t>mà</a:t>
            </a:r>
            <a:r>
              <a:rPr lang="en-US" dirty="0"/>
              <a:t> không </a:t>
            </a:r>
            <a:r>
              <a:rPr lang="en-US" dirty="0" err="1"/>
              <a:t>biết</a:t>
            </a:r>
            <a:r>
              <a:rPr lang="en-US" dirty="0"/>
              <a:t> </a:t>
            </a:r>
            <a:r>
              <a:rPr lang="en-US" dirty="0" err="1"/>
              <a:t>lý</a:t>
            </a:r>
            <a:r>
              <a:rPr lang="en-US" dirty="0"/>
              <a:t> </a:t>
            </a:r>
            <a:r>
              <a:rPr lang="en-US" dirty="0" smtClean="0"/>
              <a:t>do.</a:t>
            </a:r>
          </a:p>
          <a:p>
            <a:r>
              <a:rPr lang="en-US" dirty="0"/>
              <a:t>Enable </a:t>
            </a:r>
            <a:r>
              <a:rPr lang="en-US" dirty="0" err="1"/>
              <a:t>tính</a:t>
            </a:r>
            <a:r>
              <a:rPr lang="en-US" dirty="0"/>
              <a:t> </a:t>
            </a:r>
            <a:r>
              <a:rPr lang="en-US" dirty="0" err="1"/>
              <a:t>năng</a:t>
            </a:r>
            <a:r>
              <a:rPr lang="en-US" dirty="0"/>
              <a:t> này </a:t>
            </a:r>
            <a:r>
              <a:rPr lang="en-US" dirty="0" err="1"/>
              <a:t>khi</a:t>
            </a:r>
            <a:r>
              <a:rPr lang="en-US" dirty="0"/>
              <a:t> build kernel sẽ cho </a:t>
            </a:r>
            <a:r>
              <a:rPr lang="en-US" dirty="0" err="1"/>
              <a:t>phép</a:t>
            </a:r>
            <a:r>
              <a:rPr lang="en-US" dirty="0"/>
              <a:t> tracking </a:t>
            </a:r>
            <a:r>
              <a:rPr lang="en-US" dirty="0" err="1"/>
              <a:t>trạng</a:t>
            </a:r>
            <a:r>
              <a:rPr lang="en-US" dirty="0"/>
              <a:t> </a:t>
            </a:r>
            <a:r>
              <a:rPr lang="en-US" dirty="0" err="1"/>
              <a:t>thái</a:t>
            </a:r>
            <a:r>
              <a:rPr lang="en-US" dirty="0"/>
              <a:t> </a:t>
            </a:r>
            <a:r>
              <a:rPr lang="en-US" dirty="0" err="1"/>
              <a:t>kết</a:t>
            </a:r>
            <a:r>
              <a:rPr lang="en-US" dirty="0"/>
              <a:t> </a:t>
            </a:r>
            <a:r>
              <a:rPr lang="en-US" dirty="0" err="1"/>
              <a:t>thúc</a:t>
            </a:r>
            <a:r>
              <a:rPr lang="en-US" dirty="0"/>
              <a:t> của </a:t>
            </a:r>
            <a:r>
              <a:rPr lang="en-US" dirty="0" smtClean="0"/>
              <a:t>process</a:t>
            </a:r>
          </a:p>
          <a:p>
            <a:r>
              <a:rPr lang="en-US" dirty="0"/>
              <a:t>Keyword: Process Accounting</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17</a:t>
            </a:fld>
            <a:endParaRPr lang="en-US"/>
          </a:p>
        </p:txBody>
      </p:sp>
    </p:spTree>
    <p:extLst>
      <p:ext uri="{BB962C8B-B14F-4D97-AF65-F5344CB8AC3E}">
        <p14:creationId xmlns:p14="http://schemas.microsoft.com/office/powerpoint/2010/main" val="2847942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Bài tập</a:t>
            </a:r>
          </a:p>
        </p:txBody>
      </p:sp>
      <p:sp>
        <p:nvSpPr>
          <p:cNvPr id="3" name="Content Placeholder 2"/>
          <p:cNvSpPr>
            <a:spLocks noGrp="1"/>
          </p:cNvSpPr>
          <p:nvPr>
            <p:ph idx="1"/>
          </p:nvPr>
        </p:nvSpPr>
        <p:spPr/>
        <p:txBody>
          <a:bodyPr/>
          <a:lstStyle/>
          <a:p>
            <a:r>
              <a:rPr lang="vi-VN" dirty="0"/>
              <a:t>Viết 1 chương trình C sử dụng system() để up/down và set </a:t>
            </a:r>
            <a:r>
              <a:rPr lang="vi-VN" dirty="0" smtClean="0"/>
              <a:t>ip </a:t>
            </a:r>
            <a:r>
              <a:rPr lang="vi-VN" dirty="0"/>
              <a:t>cho port </a:t>
            </a:r>
            <a:r>
              <a:rPr lang="vi-VN" dirty="0" smtClean="0"/>
              <a:t>mạng</a:t>
            </a:r>
            <a:r>
              <a:rPr lang="en-US" dirty="0" smtClean="0"/>
              <a:t>.</a:t>
            </a:r>
          </a:p>
          <a:p>
            <a:r>
              <a:rPr lang="vi-VN" dirty="0"/>
              <a:t>Viết 1 chương trình sử dụng hàm fork để tạo ra chương trình con, trong chương trình con run câu lệnh ls và ghi out vào 1 file. Chương trình cha check trạng thái trả về nếu là success thì đọc từ file và in ra màn hình kết quả.</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18</a:t>
            </a:fld>
            <a:endParaRPr lang="en-US"/>
          </a:p>
        </p:txBody>
      </p:sp>
    </p:spTree>
    <p:extLst>
      <p:ext uri="{BB962C8B-B14F-4D97-AF65-F5344CB8AC3E}">
        <p14:creationId xmlns:p14="http://schemas.microsoft.com/office/powerpoint/2010/main" val="2580516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960" y="2082799"/>
            <a:ext cx="5115560" cy="678021"/>
          </a:xfrm>
        </p:spPr>
        <p:txBody>
          <a:bodyPr>
            <a:noAutofit/>
          </a:bodyPr>
          <a:lstStyle/>
          <a:p>
            <a:r>
              <a:rPr lang="en-US" sz="6600" dirty="0" smtClean="0">
                <a:solidFill>
                  <a:schemeClr val="accent6">
                    <a:lumMod val="75000"/>
                  </a:schemeClr>
                </a:solidFill>
                <a:cs typeface="Arial"/>
              </a:rPr>
              <a:t>Thank you</a:t>
            </a:r>
            <a:endParaRPr lang="en-US" sz="6600" dirty="0">
              <a:solidFill>
                <a:schemeClr val="accent6">
                  <a:lumMod val="75000"/>
                </a:schemeClr>
              </a:solidFill>
              <a:cs typeface="Arial"/>
            </a:endParaRP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19</a:t>
            </a:fld>
            <a:endParaRPr lang="en-US" dirty="0"/>
          </a:p>
        </p:txBody>
      </p:sp>
    </p:spTree>
    <p:extLst>
      <p:ext uri="{BB962C8B-B14F-4D97-AF65-F5344CB8AC3E}">
        <p14:creationId xmlns:p14="http://schemas.microsoft.com/office/powerpoint/2010/main" val="3906525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p>
        </p:txBody>
      </p:sp>
      <p:sp>
        <p:nvSpPr>
          <p:cNvPr id="7" name="Content Placeholder 6"/>
          <p:cNvSpPr>
            <a:spLocks noGrp="1"/>
          </p:cNvSpPr>
          <p:nvPr>
            <p:ph idx="1"/>
          </p:nvPr>
        </p:nvSpPr>
        <p:spPr/>
        <p:txBody>
          <a:bodyPr/>
          <a:lstStyle/>
          <a:p>
            <a:r>
              <a:rPr lang="en-US" dirty="0"/>
              <a:t>Process </a:t>
            </a:r>
            <a:r>
              <a:rPr lang="en-US" dirty="0" smtClean="0"/>
              <a:t>identifier</a:t>
            </a:r>
          </a:p>
          <a:p>
            <a:r>
              <a:rPr lang="vi-VN" dirty="0"/>
              <a:t>Process được sinh ra và kết thúc như thế </a:t>
            </a:r>
            <a:r>
              <a:rPr lang="vi-VN" dirty="0" smtClean="0"/>
              <a:t>nào</a:t>
            </a:r>
            <a:endParaRPr lang="en-US" dirty="0" smtClean="0"/>
          </a:p>
          <a:p>
            <a:r>
              <a:rPr lang="en-US" dirty="0" err="1"/>
              <a:t>Thay</a:t>
            </a:r>
            <a:r>
              <a:rPr lang="en-US" dirty="0"/>
              <a:t> </a:t>
            </a:r>
            <a:r>
              <a:rPr lang="en-US" dirty="0" err="1"/>
              <a:t>đổi</a:t>
            </a:r>
            <a:r>
              <a:rPr lang="en-US" dirty="0"/>
              <a:t> user id </a:t>
            </a:r>
            <a:r>
              <a:rPr lang="en-US" dirty="0" err="1"/>
              <a:t>vào</a:t>
            </a:r>
            <a:r>
              <a:rPr lang="en-US" dirty="0"/>
              <a:t> group </a:t>
            </a:r>
            <a:r>
              <a:rPr lang="en-US" dirty="0" smtClean="0"/>
              <a:t>id</a:t>
            </a:r>
          </a:p>
          <a:p>
            <a:r>
              <a:rPr lang="en-US" dirty="0"/>
              <a:t>Các file thông </a:t>
            </a:r>
            <a:r>
              <a:rPr lang="en-US" dirty="0" err="1" smtClean="0"/>
              <a:t>dịch</a:t>
            </a:r>
            <a:endParaRPr lang="en-US" dirty="0" smtClean="0"/>
          </a:p>
          <a:p>
            <a:r>
              <a:rPr lang="en-US" dirty="0"/>
              <a:t>Run command line trong </a:t>
            </a:r>
            <a:r>
              <a:rPr lang="en-US" dirty="0" smtClean="0"/>
              <a:t>C</a:t>
            </a:r>
          </a:p>
          <a:p>
            <a:r>
              <a:rPr lang="en-US" dirty="0"/>
              <a:t>Tracking </a:t>
            </a:r>
            <a:r>
              <a:rPr lang="en-US" dirty="0" err="1"/>
              <a:t>trạng</a:t>
            </a:r>
            <a:r>
              <a:rPr lang="en-US" dirty="0"/>
              <a:t> </a:t>
            </a:r>
            <a:r>
              <a:rPr lang="en-US" dirty="0" err="1"/>
              <a:t>thái</a:t>
            </a:r>
            <a:r>
              <a:rPr lang="en-US" dirty="0"/>
              <a:t> </a:t>
            </a:r>
            <a:r>
              <a:rPr lang="en-US" dirty="0" err="1"/>
              <a:t>kết</a:t>
            </a:r>
            <a:r>
              <a:rPr lang="en-US" dirty="0"/>
              <a:t> </a:t>
            </a:r>
            <a:r>
              <a:rPr lang="en-US" dirty="0" err="1"/>
              <a:t>thúc</a:t>
            </a:r>
            <a:r>
              <a:rPr lang="en-US" dirty="0"/>
              <a:t> của process</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224724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Process identifier</a:t>
            </a:r>
          </a:p>
        </p:txBody>
      </p:sp>
      <p:sp>
        <p:nvSpPr>
          <p:cNvPr id="7" name="Content Placeholder 6"/>
          <p:cNvSpPr>
            <a:spLocks noGrp="1"/>
          </p:cNvSpPr>
          <p:nvPr>
            <p:ph idx="1"/>
          </p:nvPr>
        </p:nvSpPr>
        <p:spPr/>
        <p:txBody>
          <a:bodyPr/>
          <a:lstStyle/>
          <a:p>
            <a:r>
              <a:rPr lang="en-US" dirty="0" smtClean="0"/>
              <a:t>A unique number</a:t>
            </a:r>
          </a:p>
          <a:p>
            <a:r>
              <a:rPr lang="en-US" dirty="0"/>
              <a:t>Used to identify </a:t>
            </a:r>
            <a:r>
              <a:rPr lang="en-US" dirty="0" smtClean="0"/>
              <a:t>process</a:t>
            </a:r>
          </a:p>
          <a:p>
            <a:r>
              <a:rPr lang="en-US" dirty="0" smtClean="0"/>
              <a:t>Some </a:t>
            </a:r>
            <a:r>
              <a:rPr lang="en-US" dirty="0"/>
              <a:t>numbers is reserved for special </a:t>
            </a:r>
            <a:r>
              <a:rPr lang="en-US" dirty="0" smtClean="0"/>
              <a:t>process</a:t>
            </a:r>
          </a:p>
          <a:p>
            <a:pPr lvl="1"/>
            <a:r>
              <a:rPr lang="en-US" dirty="0" err="1" smtClean="0"/>
              <a:t>Swapd</a:t>
            </a:r>
            <a:r>
              <a:rPr lang="en-US" dirty="0" smtClean="0"/>
              <a:t> process</a:t>
            </a:r>
          </a:p>
          <a:p>
            <a:pPr lvl="1"/>
            <a:r>
              <a:rPr lang="en-US" dirty="0" err="1" smtClean="0"/>
              <a:t>Init</a:t>
            </a:r>
            <a:r>
              <a:rPr lang="en-US" dirty="0" smtClean="0"/>
              <a:t> process</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3</a:t>
            </a:fld>
            <a:endParaRPr lang="en-US"/>
          </a:p>
        </p:txBody>
      </p:sp>
    </p:spTree>
    <p:extLst>
      <p:ext uri="{BB962C8B-B14F-4D97-AF65-F5344CB8AC3E}">
        <p14:creationId xmlns:p14="http://schemas.microsoft.com/office/powerpoint/2010/main" val="2640962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p:cNvSpPr>
            <a:spLocks noGrp="1"/>
          </p:cNvSpPr>
          <p:nvPr>
            <p:ph type="pic" idx="1"/>
          </p:nvPr>
        </p:nvSpPr>
        <p:spPr/>
      </p:sp>
      <p:sp>
        <p:nvSpPr>
          <p:cNvPr id="9" name="Text Placeholder 8"/>
          <p:cNvSpPr>
            <a:spLocks noGrp="1"/>
          </p:cNvSpPr>
          <p:nvPr>
            <p:ph type="body" sz="half" idx="2"/>
          </p:nvPr>
        </p:nvSpPr>
        <p:spPr/>
        <p:txBody>
          <a:bodyPr>
            <a:normAutofit fontScale="92500" lnSpcReduction="20000"/>
          </a:bodyPr>
          <a:lstStyle/>
          <a:p>
            <a:r>
              <a:rPr lang="vi-VN" dirty="0"/>
              <a:t>Process được sinh ra và kết thúc như thế nào</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4</a:t>
            </a:fld>
            <a:endParaRPr lang="en-US"/>
          </a:p>
        </p:txBody>
      </p:sp>
      <p:pic>
        <p:nvPicPr>
          <p:cNvPr id="11" name="Picture 10"/>
          <p:cNvPicPr>
            <a:picLocks noChangeAspect="1"/>
          </p:cNvPicPr>
          <p:nvPr/>
        </p:nvPicPr>
        <p:blipFill>
          <a:blip r:embed="rId3"/>
          <a:stretch>
            <a:fillRect/>
          </a:stretch>
        </p:blipFill>
        <p:spPr>
          <a:xfrm>
            <a:off x="2580480" y="678023"/>
            <a:ext cx="3910015" cy="2974678"/>
          </a:xfrm>
          <a:prstGeom prst="rect">
            <a:avLst/>
          </a:prstGeom>
        </p:spPr>
      </p:pic>
    </p:spTree>
    <p:extLst>
      <p:ext uri="{BB962C8B-B14F-4D97-AF65-F5344CB8AC3E}">
        <p14:creationId xmlns:p14="http://schemas.microsoft.com/office/powerpoint/2010/main" val="88776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fork function</a:t>
            </a:r>
          </a:p>
        </p:txBody>
      </p:sp>
      <p:sp>
        <p:nvSpPr>
          <p:cNvPr id="7" name="Content Placeholder 6"/>
          <p:cNvSpPr>
            <a:spLocks noGrp="1"/>
          </p:cNvSpPr>
          <p:nvPr>
            <p:ph idx="1"/>
          </p:nvPr>
        </p:nvSpPr>
        <p:spPr/>
        <p:txBody>
          <a:bodyPr>
            <a:normAutofit fontScale="92500"/>
          </a:bodyPr>
          <a:lstStyle/>
          <a:p>
            <a:r>
              <a:rPr lang="en-US" dirty="0" err="1"/>
              <a:t>pid_t</a:t>
            </a:r>
            <a:r>
              <a:rPr lang="en-US" dirty="0"/>
              <a:t> fork(void</a:t>
            </a:r>
            <a:r>
              <a:rPr lang="en-US" dirty="0" smtClean="0"/>
              <a:t>)</a:t>
            </a:r>
          </a:p>
          <a:p>
            <a:r>
              <a:rPr lang="en-US" dirty="0" err="1"/>
              <a:t>Tạo</a:t>
            </a:r>
            <a:r>
              <a:rPr lang="en-US" dirty="0"/>
              <a:t> </a:t>
            </a:r>
            <a:r>
              <a:rPr lang="en-US" dirty="0" err="1"/>
              <a:t>ra</a:t>
            </a:r>
            <a:r>
              <a:rPr lang="en-US" dirty="0"/>
              <a:t> 1 </a:t>
            </a:r>
            <a:r>
              <a:rPr lang="en-US" dirty="0" err="1"/>
              <a:t>bản</a:t>
            </a:r>
            <a:r>
              <a:rPr lang="en-US" dirty="0"/>
              <a:t> </a:t>
            </a:r>
            <a:r>
              <a:rPr lang="en-US" dirty="0" err="1"/>
              <a:t>sao</a:t>
            </a:r>
            <a:r>
              <a:rPr lang="en-US" dirty="0"/>
              <a:t> cho </a:t>
            </a:r>
            <a:r>
              <a:rPr lang="en-US" dirty="0" err="1"/>
              <a:t>bộ</a:t>
            </a:r>
            <a:r>
              <a:rPr lang="en-US" dirty="0"/>
              <a:t> </a:t>
            </a:r>
            <a:r>
              <a:rPr lang="en-US" dirty="0" err="1"/>
              <a:t>nhớ</a:t>
            </a:r>
            <a:r>
              <a:rPr lang="en-US" dirty="0"/>
              <a:t> </a:t>
            </a:r>
            <a:r>
              <a:rPr lang="en-US" dirty="0" err="1"/>
              <a:t>hiện</a:t>
            </a:r>
            <a:r>
              <a:rPr lang="en-US" dirty="0"/>
              <a:t> </a:t>
            </a:r>
            <a:r>
              <a:rPr lang="en-US" dirty="0" err="1"/>
              <a:t>tại</a:t>
            </a:r>
            <a:r>
              <a:rPr lang="en-US" dirty="0"/>
              <a:t> của </a:t>
            </a:r>
            <a:r>
              <a:rPr lang="en-US" dirty="0" smtClean="0"/>
              <a:t>process</a:t>
            </a:r>
          </a:p>
          <a:p>
            <a:pPr lvl="1"/>
            <a:r>
              <a:rPr lang="en-US" dirty="0"/>
              <a:t>Copy on </a:t>
            </a:r>
            <a:r>
              <a:rPr lang="en-US" dirty="0" smtClean="0"/>
              <a:t>write</a:t>
            </a:r>
          </a:p>
          <a:p>
            <a:r>
              <a:rPr lang="vi-VN" dirty="0"/>
              <a:t>PID thật sẽ được trả cho process </a:t>
            </a:r>
            <a:r>
              <a:rPr lang="vi-VN" dirty="0" smtClean="0"/>
              <a:t>con</a:t>
            </a:r>
            <a:endParaRPr lang="en-US" dirty="0" smtClean="0"/>
          </a:p>
          <a:p>
            <a:r>
              <a:rPr lang="en-US" dirty="0"/>
              <a:t>PID 0 sẽ </a:t>
            </a:r>
            <a:r>
              <a:rPr lang="en-US" dirty="0" err="1"/>
              <a:t>trả</a:t>
            </a:r>
            <a:r>
              <a:rPr lang="en-US" dirty="0"/>
              <a:t> về cho process </a:t>
            </a:r>
            <a:r>
              <a:rPr lang="en-US" dirty="0" smtClean="0"/>
              <a:t>cha</a:t>
            </a:r>
          </a:p>
          <a:p>
            <a:r>
              <a:rPr lang="vi-VN" dirty="0"/>
              <a:t>Con có thể chạy và hoàn thành công việc trước cha</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5</a:t>
            </a:fld>
            <a:endParaRPr lang="en-US"/>
          </a:p>
        </p:txBody>
      </p:sp>
    </p:spTree>
    <p:extLst>
      <p:ext uri="{BB962C8B-B14F-4D97-AF65-F5344CB8AC3E}">
        <p14:creationId xmlns:p14="http://schemas.microsoft.com/office/powerpoint/2010/main" val="456641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fork function</a:t>
            </a:r>
          </a:p>
        </p:txBody>
      </p:sp>
      <p:sp>
        <p:nvSpPr>
          <p:cNvPr id="3" name="Content Placeholder 2"/>
          <p:cNvSpPr>
            <a:spLocks noGrp="1"/>
          </p:cNvSpPr>
          <p:nvPr>
            <p:ph idx="1"/>
          </p:nvPr>
        </p:nvSpPr>
        <p:spPr/>
        <p:txBody>
          <a:bodyPr>
            <a:normAutofit lnSpcReduction="10000"/>
          </a:bodyPr>
          <a:lstStyle/>
          <a:p>
            <a:r>
              <a:rPr lang="vi-VN" dirty="0"/>
              <a:t>Thực </a:t>
            </a:r>
            <a:r>
              <a:rPr lang="vi-VN" dirty="0" smtClean="0"/>
              <a:t>hành:</a:t>
            </a:r>
            <a:endParaRPr lang="en-US" dirty="0" smtClean="0"/>
          </a:p>
          <a:p>
            <a:pPr lvl="1"/>
            <a:r>
              <a:rPr lang="vi-VN" dirty="0" smtClean="0"/>
              <a:t>Viết </a:t>
            </a:r>
            <a:r>
              <a:rPr lang="vi-VN" dirty="0"/>
              <a:t>1 chương trình C fork ra cha và con, trong process cha in ra pid và "I am parent", trong process con làm tương tự. So sánh PID in ra và PID sử dụng lệnh </a:t>
            </a:r>
            <a:r>
              <a:rPr lang="vi-VN" dirty="0" smtClean="0"/>
              <a:t>PS</a:t>
            </a:r>
            <a:endParaRPr lang="en-US" dirty="0" smtClean="0"/>
          </a:p>
          <a:p>
            <a:pPr lvl="1"/>
            <a:r>
              <a:rPr lang="vi-VN" dirty="0"/>
              <a:t>Thử mở 1 file trước khi fork, sau đó cả cha và con cùng ghi vào file fd trước đó và check kết </a:t>
            </a:r>
            <a:r>
              <a:rPr lang="vi-VN" dirty="0" smtClean="0"/>
              <a:t>quả</a:t>
            </a:r>
            <a:endParaRPr lang="en-US" dirty="0" smtClean="0"/>
          </a:p>
          <a:p>
            <a:pPr lvl="1"/>
            <a:r>
              <a:rPr lang="vi-VN" dirty="0"/>
              <a:t>Thử với biến thông thường và xem kết quả</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6</a:t>
            </a:fld>
            <a:endParaRPr lang="en-US"/>
          </a:p>
        </p:txBody>
      </p:sp>
    </p:spTree>
    <p:extLst>
      <p:ext uri="{BB962C8B-B14F-4D97-AF65-F5344CB8AC3E}">
        <p14:creationId xmlns:p14="http://schemas.microsoft.com/office/powerpoint/2010/main" val="3514323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 function</a:t>
            </a:r>
          </a:p>
        </p:txBody>
      </p:sp>
      <p:sp>
        <p:nvSpPr>
          <p:cNvPr id="3" name="Content Placeholder 2"/>
          <p:cNvSpPr>
            <a:spLocks noGrp="1"/>
          </p:cNvSpPr>
          <p:nvPr>
            <p:ph idx="1"/>
          </p:nvPr>
        </p:nvSpPr>
        <p:spPr/>
        <p:txBody>
          <a:bodyPr>
            <a:normAutofit fontScale="92500"/>
          </a:bodyPr>
          <a:lstStyle/>
          <a:p>
            <a:r>
              <a:rPr lang="en-US" dirty="0"/>
              <a:t>int </a:t>
            </a:r>
            <a:r>
              <a:rPr lang="en-US" dirty="0" err="1"/>
              <a:t>execl</a:t>
            </a:r>
            <a:r>
              <a:rPr lang="en-US" dirty="0"/>
              <a:t>(const char *pathname, const char *arg0, ... /* (char *)0 */ </a:t>
            </a:r>
            <a:r>
              <a:rPr lang="en-US" dirty="0" smtClean="0"/>
              <a:t>)</a:t>
            </a:r>
          </a:p>
          <a:p>
            <a:r>
              <a:rPr lang="en-US" dirty="0" err="1"/>
              <a:t>Thay</a:t>
            </a:r>
            <a:r>
              <a:rPr lang="en-US" dirty="0"/>
              <a:t> the </a:t>
            </a:r>
            <a:r>
              <a:rPr lang="en-US" dirty="0" err="1"/>
              <a:t>toan</a:t>
            </a:r>
            <a:r>
              <a:rPr lang="en-US" dirty="0"/>
              <a:t> </a:t>
            </a:r>
            <a:r>
              <a:rPr lang="en-US" dirty="0" err="1"/>
              <a:t>bo</a:t>
            </a:r>
            <a:r>
              <a:rPr lang="en-US" dirty="0"/>
              <a:t> </a:t>
            </a:r>
            <a:r>
              <a:rPr lang="en-US" dirty="0" err="1"/>
              <a:t>khong</a:t>
            </a:r>
            <a:r>
              <a:rPr lang="en-US" dirty="0"/>
              <a:t> gian </a:t>
            </a:r>
            <a:r>
              <a:rPr lang="en-US" dirty="0" err="1"/>
              <a:t>bo</a:t>
            </a:r>
            <a:r>
              <a:rPr lang="en-US" dirty="0"/>
              <a:t> </a:t>
            </a:r>
            <a:r>
              <a:rPr lang="en-US" dirty="0" err="1"/>
              <a:t>nhớ</a:t>
            </a:r>
            <a:r>
              <a:rPr lang="en-US" dirty="0"/>
              <a:t> của process cha </a:t>
            </a:r>
            <a:r>
              <a:rPr lang="en-US" dirty="0" err="1"/>
              <a:t>thanh</a:t>
            </a:r>
            <a:r>
              <a:rPr lang="en-US" dirty="0"/>
              <a:t> process </a:t>
            </a:r>
            <a:r>
              <a:rPr lang="en-US" dirty="0" smtClean="0"/>
              <a:t>con</a:t>
            </a:r>
          </a:p>
          <a:p>
            <a:r>
              <a:rPr lang="vi-VN" dirty="0"/>
              <a:t>Có thể khởi tạo 1 chương trình </a:t>
            </a:r>
            <a:r>
              <a:rPr lang="vi-VN" dirty="0" smtClean="0"/>
              <a:t>mới</a:t>
            </a:r>
            <a:endParaRPr lang="en-US" dirty="0" smtClean="0"/>
          </a:p>
          <a:p>
            <a:r>
              <a:rPr lang="vi-VN" dirty="0"/>
              <a:t>Sau khi gọi hàm exec, toàn bộ source code phía sau của chương trình sẽ không được thực hiện nữa</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a:p>
        </p:txBody>
      </p:sp>
    </p:spTree>
    <p:extLst>
      <p:ext uri="{BB962C8B-B14F-4D97-AF65-F5344CB8AC3E}">
        <p14:creationId xmlns:p14="http://schemas.microsoft.com/office/powerpoint/2010/main" val="2155317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 function</a:t>
            </a:r>
          </a:p>
        </p:txBody>
      </p:sp>
      <p:sp>
        <p:nvSpPr>
          <p:cNvPr id="3" name="Content Placeholder 2"/>
          <p:cNvSpPr>
            <a:spLocks noGrp="1"/>
          </p:cNvSpPr>
          <p:nvPr>
            <p:ph idx="1"/>
          </p:nvPr>
        </p:nvSpPr>
        <p:spPr/>
        <p:txBody>
          <a:bodyPr>
            <a:normAutofit/>
          </a:bodyPr>
          <a:lstStyle/>
          <a:p>
            <a:r>
              <a:rPr lang="vi-VN" dirty="0"/>
              <a:t>Cho dù process chủ động hoặc bị động kết thúc, 1 giá trị trạng thái kết thúc luôn được trả về cho process </a:t>
            </a:r>
            <a:r>
              <a:rPr lang="vi-VN" dirty="0" smtClean="0"/>
              <a:t>cha</a:t>
            </a:r>
            <a:r>
              <a:rPr lang="en-US" dirty="0" smtClean="0"/>
              <a:t>.</a:t>
            </a:r>
          </a:p>
          <a:p>
            <a:r>
              <a:rPr lang="en-US" dirty="0"/>
              <a:t>Sau </a:t>
            </a:r>
            <a:r>
              <a:rPr lang="en-US" dirty="0" err="1"/>
              <a:t>khi</a:t>
            </a:r>
            <a:r>
              <a:rPr lang="en-US" dirty="0"/>
              <a:t> </a:t>
            </a:r>
            <a:r>
              <a:rPr lang="en-US" dirty="0" err="1"/>
              <a:t>gọi</a:t>
            </a:r>
            <a:r>
              <a:rPr lang="en-US" dirty="0"/>
              <a:t> </a:t>
            </a:r>
            <a:r>
              <a:rPr lang="en-US" dirty="0" err="1"/>
              <a:t>hàm</a:t>
            </a:r>
            <a:r>
              <a:rPr lang="en-US" dirty="0"/>
              <a:t> exit và gửi </a:t>
            </a:r>
            <a:r>
              <a:rPr lang="en-US" dirty="0" err="1"/>
              <a:t>trạng</a:t>
            </a:r>
            <a:r>
              <a:rPr lang="en-US" dirty="0"/>
              <a:t> </a:t>
            </a:r>
            <a:r>
              <a:rPr lang="en-US" dirty="0" err="1"/>
              <a:t>thái</a:t>
            </a:r>
            <a:r>
              <a:rPr lang="en-US" dirty="0"/>
              <a:t> về cho process cha, process con </a:t>
            </a:r>
            <a:r>
              <a:rPr lang="en-US" dirty="0" err="1"/>
              <a:t>chờ</a:t>
            </a:r>
            <a:r>
              <a:rPr lang="en-US" dirty="0"/>
              <a:t> đợi </a:t>
            </a:r>
            <a:r>
              <a:rPr lang="en-US" dirty="0" err="1"/>
              <a:t>tín</a:t>
            </a:r>
            <a:r>
              <a:rPr lang="en-US" dirty="0"/>
              <a:t> </a:t>
            </a:r>
            <a:r>
              <a:rPr lang="en-US" dirty="0" err="1"/>
              <a:t>hiệu</a:t>
            </a:r>
            <a:r>
              <a:rPr lang="en-US" dirty="0"/>
              <a:t> </a:t>
            </a:r>
            <a:r>
              <a:rPr lang="en-US" dirty="0" err="1"/>
              <a:t>xác</a:t>
            </a:r>
            <a:r>
              <a:rPr lang="en-US" dirty="0"/>
              <a:t> </a:t>
            </a:r>
            <a:r>
              <a:rPr lang="en-US" dirty="0" err="1"/>
              <a:t>nhận</a:t>
            </a:r>
            <a:r>
              <a:rPr lang="en-US" dirty="0"/>
              <a:t> từ </a:t>
            </a:r>
            <a:r>
              <a:rPr lang="en-US" dirty="0" smtClean="0"/>
              <a:t>cha.</a:t>
            </a:r>
          </a:p>
          <a:p>
            <a:r>
              <a:rPr lang="en-US" dirty="0" smtClean="0"/>
              <a:t>Zombie process.</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8</a:t>
            </a:fld>
            <a:endParaRPr lang="en-US"/>
          </a:p>
        </p:txBody>
      </p:sp>
    </p:spTree>
    <p:extLst>
      <p:ext uri="{BB962C8B-B14F-4D97-AF65-F5344CB8AC3E}">
        <p14:creationId xmlns:p14="http://schemas.microsoft.com/office/powerpoint/2010/main" val="2533997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function</a:t>
            </a:r>
          </a:p>
        </p:txBody>
      </p:sp>
      <p:sp>
        <p:nvSpPr>
          <p:cNvPr id="3" name="Content Placeholder 2"/>
          <p:cNvSpPr>
            <a:spLocks noGrp="1"/>
          </p:cNvSpPr>
          <p:nvPr>
            <p:ph idx="1"/>
          </p:nvPr>
        </p:nvSpPr>
        <p:spPr/>
        <p:txBody>
          <a:bodyPr/>
          <a:lstStyle/>
          <a:p>
            <a:r>
              <a:rPr lang="en-US" dirty="0" err="1"/>
              <a:t>pid_t</a:t>
            </a:r>
            <a:r>
              <a:rPr lang="en-US" dirty="0"/>
              <a:t> wait(int *</a:t>
            </a:r>
            <a:r>
              <a:rPr lang="en-US" dirty="0" err="1"/>
              <a:t>wstatus</a:t>
            </a:r>
            <a:r>
              <a:rPr lang="en-US" dirty="0" smtClean="0"/>
              <a:t>)</a:t>
            </a:r>
          </a:p>
          <a:p>
            <a:r>
              <a:rPr lang="en-US" dirty="0" err="1"/>
              <a:t>Khi</a:t>
            </a:r>
            <a:r>
              <a:rPr lang="en-US" dirty="0"/>
              <a:t> 1 process con </a:t>
            </a:r>
            <a:r>
              <a:rPr lang="en-US" dirty="0" err="1"/>
              <a:t>kết</a:t>
            </a:r>
            <a:r>
              <a:rPr lang="en-US" dirty="0"/>
              <a:t> </a:t>
            </a:r>
            <a:r>
              <a:rPr lang="en-US" dirty="0" err="1"/>
              <a:t>thúc</a:t>
            </a:r>
            <a:r>
              <a:rPr lang="en-US" dirty="0"/>
              <a:t>, </a:t>
            </a:r>
            <a:r>
              <a:rPr lang="en-US" dirty="0" err="1"/>
              <a:t>ngoài</a:t>
            </a:r>
            <a:r>
              <a:rPr lang="en-US" dirty="0"/>
              <a:t> exit status, kernel </a:t>
            </a:r>
            <a:r>
              <a:rPr lang="en-US" dirty="0" err="1"/>
              <a:t>còn</a:t>
            </a:r>
            <a:r>
              <a:rPr lang="en-US" dirty="0"/>
              <a:t> gửi SIGCHILD signal cho process </a:t>
            </a:r>
            <a:r>
              <a:rPr lang="en-US" dirty="0" smtClean="0"/>
              <a:t>cha</a:t>
            </a:r>
          </a:p>
          <a:p>
            <a:r>
              <a:rPr lang="en-US" dirty="0"/>
              <a:t>Block process cho </a:t>
            </a:r>
            <a:r>
              <a:rPr lang="en-US" dirty="0" err="1"/>
              <a:t>đến</a:t>
            </a:r>
            <a:r>
              <a:rPr lang="en-US" dirty="0"/>
              <a:t> </a:t>
            </a:r>
            <a:r>
              <a:rPr lang="en-US" dirty="0" err="1"/>
              <a:t>khi</a:t>
            </a:r>
            <a:r>
              <a:rPr lang="en-US" dirty="0"/>
              <a:t> 1 trong các process con </a:t>
            </a:r>
            <a:r>
              <a:rPr lang="en-US" dirty="0" err="1"/>
              <a:t>kết</a:t>
            </a:r>
            <a:r>
              <a:rPr lang="en-US" dirty="0"/>
              <a:t> </a:t>
            </a:r>
            <a:r>
              <a:rPr lang="en-US" dirty="0" err="1"/>
              <a:t>thúc</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9</a:t>
            </a:fld>
            <a:endParaRPr lang="en-US"/>
          </a:p>
        </p:txBody>
      </p:sp>
    </p:spTree>
    <p:extLst>
      <p:ext uri="{BB962C8B-B14F-4D97-AF65-F5344CB8AC3E}">
        <p14:creationId xmlns:p14="http://schemas.microsoft.com/office/powerpoint/2010/main" val="3524282202"/>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301</TotalTime>
  <Words>1175</Words>
  <Application>Microsoft Office PowerPoint</Application>
  <PresentationFormat>On-screen Show (16:9)</PresentationFormat>
  <Paragraphs>138</Paragraphs>
  <Slides>19</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Template_Internal_Course</vt:lpstr>
      <vt:lpstr>Quản lý process</vt:lpstr>
      <vt:lpstr>Agenda</vt:lpstr>
      <vt:lpstr>Process identifier</vt:lpstr>
      <vt:lpstr>PowerPoint Presentation</vt:lpstr>
      <vt:lpstr>fork function</vt:lpstr>
      <vt:lpstr>fork function</vt:lpstr>
      <vt:lpstr>exec function</vt:lpstr>
      <vt:lpstr>exit function</vt:lpstr>
      <vt:lpstr>wait function</vt:lpstr>
      <vt:lpstr>wait function</vt:lpstr>
      <vt:lpstr>PowerPoint Presentation</vt:lpstr>
      <vt:lpstr>Thay đổi user id vào group id</vt:lpstr>
      <vt:lpstr>Thay đổi user id vào group id</vt:lpstr>
      <vt:lpstr>Các file thông dịch</vt:lpstr>
      <vt:lpstr>Các file thông dịch</vt:lpstr>
      <vt:lpstr>Run command line trong C</vt:lpstr>
      <vt:lpstr>Tracking trạng thái kết thúc của process</vt:lpstr>
      <vt:lpstr>Bài tập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Luu An Phu (FGA.DAP)</cp:lastModifiedBy>
  <cp:revision>166</cp:revision>
  <dcterms:created xsi:type="dcterms:W3CDTF">2015-08-31T01:44:46Z</dcterms:created>
  <dcterms:modified xsi:type="dcterms:W3CDTF">2018-11-30T07:59:57Z</dcterms:modified>
</cp:coreProperties>
</file>