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58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1228" autoAdjust="0"/>
  </p:normalViewPr>
  <p:slideViewPr>
    <p:cSldViewPr snapToGrid="0" snapToObjects="1" showGuides="1">
      <p:cViewPr varScale="1">
        <p:scale>
          <a:sx n="136" d="100"/>
          <a:sy n="136" d="100"/>
        </p:scale>
        <p:origin x="894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Kể về ứng dụng của signal trong dự án trước kia</a:t>
            </a:r>
            <a:endParaRPr lang="en-US" dirty="0" smtClean="0"/>
          </a:p>
          <a:p>
            <a:r>
              <a:rPr lang="en-US" dirty="0" smtClean="0"/>
              <a:t>Có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signal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15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Vẽ</a:t>
            </a:r>
            <a:r>
              <a:rPr lang="en-US" baseline="0" dirty="0" smtClean="0"/>
              <a:t> cho mọi người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1 signal là 1 bit trong 4 bytes.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86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Vẽ</a:t>
            </a:r>
            <a:r>
              <a:rPr lang="en-US" baseline="0" dirty="0" smtClean="0"/>
              <a:t> cho mọi người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1 signal là 1 bit trong 4 bytes.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36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Vẽ</a:t>
            </a:r>
            <a:r>
              <a:rPr lang="en-US" baseline="0" dirty="0" smtClean="0"/>
              <a:t> cho mọi người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1 signal là 1 bit trong 4 bytes.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93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Vẽ</a:t>
            </a:r>
            <a:r>
              <a:rPr lang="en-US" baseline="0" dirty="0" smtClean="0"/>
              <a:t> cho mọi người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1 signal là 1 bit trong 4 bytes.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37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Vẽ</a:t>
            </a:r>
            <a:r>
              <a:rPr lang="en-US" baseline="0" dirty="0" smtClean="0"/>
              <a:t> cho mọi người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1 signal là 1 bit trong 4 bytes.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85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Process xử lý nó giống như interrupt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61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Process xử lý nó giống như interrupt</a:t>
            </a:r>
            <a:endParaRPr lang="en-US" dirty="0" smtClean="0"/>
          </a:p>
          <a:p>
            <a:r>
              <a:rPr lang="vi-VN" dirty="0" smtClean="0"/>
              <a:t>Trong dự án hồi xưa từng thử ignore kill signal nhưng ko 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11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code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1 signal</a:t>
            </a:r>
          </a:p>
          <a:p>
            <a:r>
              <a:rPr lang="en-US" dirty="0" err="1" smtClean="0"/>
              <a:t>Kể</a:t>
            </a:r>
            <a:r>
              <a:rPr lang="en-US" dirty="0" smtClean="0"/>
              <a:t> về bug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sử dụng signal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04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Vẽ</a:t>
            </a:r>
            <a:r>
              <a:rPr lang="en-US" baseline="0" dirty="0" smtClean="0"/>
              <a:t> cho mọi người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signal table của process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60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cho mọi</a:t>
            </a:r>
            <a:r>
              <a:rPr lang="en-US" baseline="0" dirty="0" smtClean="0"/>
              <a:t> người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define signal của Linux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10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signal handler có thể </a:t>
            </a:r>
            <a:r>
              <a:rPr lang="en-US" baseline="0" dirty="0" err="1" smtClean="0"/>
              <a:t>gây</a:t>
            </a:r>
            <a:r>
              <a:rPr lang="en-US" baseline="0" dirty="0" smtClean="0"/>
              <a:t> sleep </a:t>
            </a:r>
            <a:r>
              <a:rPr lang="en-US" baseline="0" dirty="0" err="1" smtClean="0"/>
              <a:t>mãi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crash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trình chính ở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ta không </a:t>
            </a:r>
            <a:r>
              <a:rPr lang="en-US" baseline="0" dirty="0" err="1" smtClean="0"/>
              <a:t>ngờ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60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92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baseline="0" dirty="0" smtClean="0"/>
              <a:t> trình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với các user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có thể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4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12/7/2018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78023"/>
            <a:ext cx="5486400" cy="29609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652282"/>
            <a:ext cx="5486400" cy="845073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An </a:t>
            </a:r>
            <a:r>
              <a:rPr lang="en-US" dirty="0" err="1" smtClean="0"/>
              <a:t>Phú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6291" b="16291"/>
          <a:stretch>
            <a:fillRect/>
          </a:stretch>
        </p:blipFill>
        <p:spPr>
          <a:xfrm>
            <a:off x="660400" y="715963"/>
            <a:ext cx="7794625" cy="40513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57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signal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int kill(pid_t pid, int signo</a:t>
            </a:r>
            <a:r>
              <a:rPr lang="sv-SE" dirty="0" smtClean="0"/>
              <a:t>)</a:t>
            </a:r>
          </a:p>
          <a:p>
            <a:pPr lvl="1"/>
            <a:r>
              <a:rPr lang="en-US" dirty="0" err="1"/>
              <a:t>pid</a:t>
            </a:r>
            <a:r>
              <a:rPr lang="en-US" dirty="0"/>
              <a:t> &gt; </a:t>
            </a:r>
            <a:r>
              <a:rPr lang="en-US" dirty="0" smtClean="0"/>
              <a:t>0, </a:t>
            </a:r>
            <a:r>
              <a:rPr lang="en-US" dirty="0" err="1" smtClean="0"/>
              <a:t>pid</a:t>
            </a:r>
            <a:r>
              <a:rPr lang="en-US" dirty="0" smtClean="0"/>
              <a:t> &lt; 0, </a:t>
            </a:r>
            <a:r>
              <a:rPr lang="en-US" dirty="0" err="1" smtClean="0"/>
              <a:t>pid</a:t>
            </a:r>
            <a:r>
              <a:rPr lang="en-US" dirty="0" smtClean="0"/>
              <a:t> == 0, </a:t>
            </a:r>
            <a:r>
              <a:rPr lang="en-US" dirty="0" err="1" smtClean="0"/>
              <a:t>pid</a:t>
            </a:r>
            <a:r>
              <a:rPr lang="en-US" dirty="0" smtClean="0"/>
              <a:t> == -1</a:t>
            </a:r>
          </a:p>
          <a:p>
            <a:pPr lvl="1"/>
            <a:r>
              <a:rPr lang="en-US" dirty="0"/>
              <a:t>int raise(int </a:t>
            </a:r>
            <a:r>
              <a:rPr lang="en-US" dirty="0" err="1"/>
              <a:t>signo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kill </a:t>
            </a:r>
            <a:r>
              <a:rPr lang="en-US" dirty="0" smtClean="0"/>
              <a:t>command</a:t>
            </a:r>
          </a:p>
          <a:p>
            <a:pPr lvl="1"/>
            <a:r>
              <a:rPr lang="en-US" dirty="0"/>
              <a:t>Permission to send a signal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34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000" dirty="0"/>
              <a:t>Mask, unmask, block, unblock a signal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:</a:t>
            </a:r>
          </a:p>
          <a:p>
            <a:pPr lvl="1"/>
            <a:r>
              <a:rPr lang="vi-VN" dirty="0"/>
              <a:t>Process can mask signal nào nó muốn nhận, chỉ có signal có cùng mask mới được kernel gửi đến cho </a:t>
            </a:r>
            <a:r>
              <a:rPr lang="vi-VN" dirty="0" smtClean="0"/>
              <a:t>process</a:t>
            </a:r>
            <a:endParaRPr lang="en-US" dirty="0" smtClean="0"/>
          </a:p>
          <a:p>
            <a:pPr lvl="1"/>
            <a:r>
              <a:rPr lang="vi-VN" dirty="0"/>
              <a:t>Đôi khi trong 1 thời điểm, process không muốn xử lý 1 số signal nào đó, nó có thể block signal đó. Signal vẫn được gửi đến cho process nhưng sẽ nằm trong hàng chờ, ko được xử lý ngay.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0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000" dirty="0"/>
              <a:t>Mask, unmask, block, unblock a signal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Initialize a </a:t>
            </a:r>
            <a:r>
              <a:rPr lang="en-US" dirty="0" err="1" smtClean="0"/>
              <a:t>sigset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sigfillset</a:t>
            </a:r>
            <a:r>
              <a:rPr lang="en-US" dirty="0"/>
              <a:t>(</a:t>
            </a:r>
            <a:r>
              <a:rPr lang="en-US" dirty="0" err="1"/>
              <a:t>sigset_t</a:t>
            </a:r>
            <a:r>
              <a:rPr lang="en-US" dirty="0"/>
              <a:t> *set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sigaddset</a:t>
            </a:r>
            <a:r>
              <a:rPr lang="en-US" dirty="0"/>
              <a:t>(</a:t>
            </a:r>
            <a:r>
              <a:rPr lang="en-US" dirty="0" err="1"/>
              <a:t>sigset_t</a:t>
            </a:r>
            <a:r>
              <a:rPr lang="en-US" dirty="0"/>
              <a:t> *set, int </a:t>
            </a:r>
            <a:r>
              <a:rPr lang="en-US" dirty="0" err="1"/>
              <a:t>signo</a:t>
            </a:r>
            <a:r>
              <a:rPr lang="en-US" dirty="0" smtClean="0"/>
              <a:t>)</a:t>
            </a:r>
          </a:p>
          <a:p>
            <a:pPr lvl="1"/>
            <a:r>
              <a:rPr lang="da-DK" dirty="0"/>
              <a:t>int sigdelset(sigset_t *set, int signo</a:t>
            </a:r>
            <a:r>
              <a:rPr lang="da-DK" dirty="0" smtClean="0"/>
              <a:t>)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sigismember</a:t>
            </a:r>
            <a:r>
              <a:rPr lang="en-US" dirty="0"/>
              <a:t>(const </a:t>
            </a:r>
            <a:r>
              <a:rPr lang="en-US" dirty="0" err="1"/>
              <a:t>sigset_t</a:t>
            </a:r>
            <a:r>
              <a:rPr lang="en-US" dirty="0"/>
              <a:t> *set, int </a:t>
            </a:r>
            <a:r>
              <a:rPr lang="en-US" dirty="0" err="1"/>
              <a:t>signo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55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000" dirty="0"/>
              <a:t>Mask, unmask, block, unblock a signal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 Chặn và bỏ chặn 1 signal:</a:t>
            </a:r>
          </a:p>
          <a:p>
            <a:r>
              <a:rPr lang="da-DK" dirty="0" smtClean="0"/>
              <a:t>int </a:t>
            </a:r>
            <a:r>
              <a:rPr lang="da-DK" dirty="0"/>
              <a:t>sigprocmask(int how, const sigset_t *set, sigset_t *oldset</a:t>
            </a:r>
            <a:r>
              <a:rPr lang="da-DK" dirty="0" smtClean="0"/>
              <a:t>)</a:t>
            </a:r>
          </a:p>
          <a:p>
            <a:pPr lvl="1"/>
            <a:r>
              <a:rPr lang="en-US" dirty="0" smtClean="0"/>
              <a:t>SIG_BLOCK</a:t>
            </a:r>
          </a:p>
          <a:p>
            <a:pPr lvl="1"/>
            <a:r>
              <a:rPr lang="en-US" dirty="0" smtClean="0"/>
              <a:t>SIG_UNBLOCK</a:t>
            </a:r>
          </a:p>
          <a:p>
            <a:pPr lvl="1"/>
            <a:r>
              <a:rPr lang="en-US" dirty="0" smtClean="0"/>
              <a:t>SIG_SETMASK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5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000" dirty="0"/>
              <a:t>Mask, unmask, block, unblock a signal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Thực hành:</a:t>
            </a:r>
          </a:p>
          <a:p>
            <a:pPr lvl="1"/>
            <a:r>
              <a:rPr lang="vi-VN" dirty="0"/>
              <a:t>Viết 1 chương trình C để unset hoặc block Ctrl + C signal từ </a:t>
            </a:r>
            <a:r>
              <a:rPr lang="vi-VN" dirty="0" smtClean="0"/>
              <a:t>user</a:t>
            </a:r>
            <a:endParaRPr lang="en-US" dirty="0" smtClean="0"/>
          </a:p>
          <a:p>
            <a:pPr lvl="1"/>
            <a:r>
              <a:rPr lang="vi-VN" dirty="0"/>
              <a:t>Viết 1 chương trình C để in ra các signal mask của process hiện tại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44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000" dirty="0"/>
              <a:t>Mask, unmask, block, unblock a signal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Kiểm tra các signal đang bị </a:t>
            </a:r>
            <a:r>
              <a:rPr lang="da-DK" dirty="0" smtClean="0"/>
              <a:t>pending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sigpending</a:t>
            </a:r>
            <a:r>
              <a:rPr lang="en-US" dirty="0"/>
              <a:t>(</a:t>
            </a:r>
            <a:r>
              <a:rPr lang="en-US" dirty="0" err="1"/>
              <a:t>sigset_t</a:t>
            </a:r>
            <a:r>
              <a:rPr lang="en-US" dirty="0"/>
              <a:t> *set</a:t>
            </a:r>
            <a:r>
              <a:rPr lang="en-US" dirty="0" smtClean="0"/>
              <a:t>)</a:t>
            </a:r>
          </a:p>
          <a:p>
            <a:pPr lvl="1"/>
            <a:r>
              <a:rPr lang="vi-VN" dirty="0"/>
              <a:t>Một signal đang bị block thì kernel vẫn gửi nó đến cho process nhưng signal đó sẽ bị pending trong hàng đợi mà không được xử lý</a:t>
            </a:r>
            <a:r>
              <a:rPr lang="vi-VN" dirty="0" smtClean="0"/>
              <a:t>.</a:t>
            </a:r>
            <a:endParaRPr lang="en-US" dirty="0" smtClean="0"/>
          </a:p>
          <a:p>
            <a:pPr lvl="1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:</a:t>
            </a:r>
          </a:p>
          <a:p>
            <a:pPr lvl="2"/>
            <a:r>
              <a:rPr lang="vi-VN" dirty="0"/>
              <a:t>Viết 1 chương trình C block SIGINT, sau đó check trong số signal pending có SIGINT không, nếu có thì thoát chương trình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Viết chương trình A fork ra chương trình B. A và B cùng ghi vào 1 file. Mỗi chương trình sẽ đọc lần lượt dòng counter cuối cùng của file và tăng nó lên 1, sau đó ghi tiếp 1 dòng mới là process ID của chính nó kèm biến counter mới. Phải sử dụng signal để đồng bộ giữa 2 process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98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về </a:t>
            </a:r>
            <a:r>
              <a:rPr lang="en-US" dirty="0" smtClean="0"/>
              <a:t>signal</a:t>
            </a:r>
          </a:p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smtClean="0"/>
              <a:t>signal</a:t>
            </a:r>
          </a:p>
          <a:p>
            <a:r>
              <a:rPr lang="en-US" dirty="0"/>
              <a:t>Signal </a:t>
            </a:r>
            <a:r>
              <a:rPr lang="en-US" dirty="0" smtClean="0"/>
              <a:t>table</a:t>
            </a:r>
          </a:p>
          <a:p>
            <a:r>
              <a:rPr lang="vi-VN" dirty="0"/>
              <a:t>Một số signal cơ </a:t>
            </a:r>
            <a:r>
              <a:rPr lang="vi-VN" dirty="0" smtClean="0"/>
              <a:t>bản</a:t>
            </a:r>
            <a:endParaRPr lang="en-US" dirty="0" smtClean="0"/>
          </a:p>
          <a:p>
            <a:r>
              <a:rPr lang="en-US" dirty="0"/>
              <a:t>Send </a:t>
            </a:r>
            <a:r>
              <a:rPr lang="en-US" dirty="0" smtClean="0"/>
              <a:t>signal</a:t>
            </a:r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2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về signal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Là software </a:t>
            </a:r>
            <a:r>
              <a:rPr lang="en-US" dirty="0" smtClean="0"/>
              <a:t>interrupt</a:t>
            </a:r>
          </a:p>
          <a:p>
            <a:r>
              <a:rPr lang="vi-VN" dirty="0"/>
              <a:t>Là phương pháp giao tiếp phổ biến nhất giữa các </a:t>
            </a:r>
            <a:r>
              <a:rPr lang="vi-VN" dirty="0" smtClean="0"/>
              <a:t>app</a:t>
            </a:r>
            <a:endParaRPr lang="en-US" dirty="0" smtClean="0"/>
          </a:p>
          <a:p>
            <a:r>
              <a:rPr lang="vi-VN" dirty="0"/>
              <a:t>Không thể lường trước được lúc nào thì nhận được </a:t>
            </a:r>
            <a:r>
              <a:rPr lang="vi-VN" dirty="0" smtClean="0"/>
              <a:t>signal</a:t>
            </a:r>
            <a:endParaRPr lang="en-US" dirty="0" smtClean="0"/>
          </a:p>
          <a:p>
            <a:r>
              <a:rPr lang="vi-VN" dirty="0"/>
              <a:t>Có 32 giá trị khác nhau, mỗi giá trị được gán 1 tên riêng biệt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2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về signal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Các trường hợp xảy ra </a:t>
            </a:r>
            <a:r>
              <a:rPr lang="vi-VN" dirty="0" smtClean="0"/>
              <a:t>signal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User sử dụng kill </a:t>
            </a:r>
            <a:r>
              <a:rPr lang="en-US" dirty="0" smtClean="0"/>
              <a:t>command</a:t>
            </a:r>
          </a:p>
          <a:p>
            <a:pPr lvl="1"/>
            <a:r>
              <a:rPr lang="en-US" dirty="0"/>
              <a:t>Process gửi </a:t>
            </a:r>
            <a:r>
              <a:rPr lang="en-US" dirty="0" smtClean="0"/>
              <a:t>signal</a:t>
            </a:r>
          </a:p>
          <a:p>
            <a:pPr lvl="1"/>
            <a:r>
              <a:rPr lang="vi-VN" dirty="0"/>
              <a:t>Chương trình gặp </a:t>
            </a:r>
            <a:r>
              <a:rPr lang="vi-VN" dirty="0" smtClean="0"/>
              <a:t>lỗi</a:t>
            </a:r>
            <a:endParaRPr lang="en-US" dirty="0" smtClean="0"/>
          </a:p>
          <a:p>
            <a:pPr lvl="1"/>
            <a:r>
              <a:rPr lang="en-US" dirty="0"/>
              <a:t>User </a:t>
            </a:r>
            <a:r>
              <a:rPr lang="en-US" dirty="0" err="1"/>
              <a:t>ấn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6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signal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Phân </a:t>
            </a:r>
            <a:r>
              <a:rPr lang="en-US" dirty="0" err="1" smtClean="0"/>
              <a:t>loại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Signal có thể </a:t>
            </a:r>
            <a:r>
              <a:rPr lang="en-US" dirty="0" smtClean="0"/>
              <a:t>ignore</a:t>
            </a:r>
          </a:p>
          <a:p>
            <a:pPr lvl="1"/>
            <a:r>
              <a:rPr lang="en-US" dirty="0"/>
              <a:t>Signal không thể </a:t>
            </a:r>
            <a:r>
              <a:rPr lang="en-US" dirty="0" smtClean="0"/>
              <a:t>ignore</a:t>
            </a:r>
          </a:p>
          <a:p>
            <a:pPr lvl="1"/>
            <a:r>
              <a:rPr lang="vi-VN" dirty="0"/>
              <a:t>Signal có thể chủ động điểu khiển </a:t>
            </a:r>
            <a:r>
              <a:rPr lang="vi-VN" dirty="0" smtClean="0"/>
              <a:t>được</a:t>
            </a:r>
            <a:endParaRPr lang="en-US" dirty="0" smtClean="0"/>
          </a:p>
          <a:p>
            <a:pPr lvl="1"/>
            <a:r>
              <a:rPr lang="vi-VN" dirty="0"/>
              <a:t>Signal không thể chủ động điều khiển được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1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signal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Function tương </a:t>
            </a:r>
            <a:r>
              <a:rPr lang="en-US" dirty="0" err="1" smtClean="0"/>
              <a:t>ứng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signal.h</a:t>
            </a:r>
            <a:endParaRPr lang="en-US" dirty="0" smtClean="0"/>
          </a:p>
          <a:p>
            <a:pPr lvl="1"/>
            <a:r>
              <a:rPr lang="en-US" dirty="0" err="1"/>
              <a:t>sighandler_t</a:t>
            </a:r>
            <a:r>
              <a:rPr lang="en-US" dirty="0"/>
              <a:t> signal(int </a:t>
            </a:r>
            <a:r>
              <a:rPr lang="en-US" dirty="0" err="1"/>
              <a:t>signum</a:t>
            </a:r>
            <a:r>
              <a:rPr lang="en-US" dirty="0"/>
              <a:t>, </a:t>
            </a:r>
            <a:r>
              <a:rPr lang="en-US" dirty="0" err="1"/>
              <a:t>sighandler_t</a:t>
            </a:r>
            <a:r>
              <a:rPr lang="en-US" dirty="0"/>
              <a:t> handler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sig_handler</a:t>
            </a:r>
            <a:r>
              <a:rPr lang="en-US" dirty="0"/>
              <a:t>(int </a:t>
            </a:r>
            <a:r>
              <a:rPr lang="en-US" dirty="0" err="1"/>
              <a:t>signo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:</a:t>
            </a:r>
          </a:p>
          <a:p>
            <a:pPr lvl="2"/>
            <a:r>
              <a:rPr lang="vi-VN" dirty="0"/>
              <a:t>Viết 1 chương trình C để in chữ hello world mỗi khi user nhấn phím Ctrl + </a:t>
            </a:r>
            <a:r>
              <a:rPr lang="vi-VN" dirty="0" smtClean="0"/>
              <a:t>C</a:t>
            </a:r>
            <a:endParaRPr lang="en-US" dirty="0" smtClean="0"/>
          </a:p>
          <a:p>
            <a:pPr lvl="2"/>
            <a:r>
              <a:rPr lang="vi-VN" dirty="0"/>
              <a:t>Viết 1 chương trình C sleep vô thời hạn, sử dụng 1 chương trình C khác gửi signal để wakeup chương trình C đầu tiên lên.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process sẽ có 1 </a:t>
            </a:r>
            <a:r>
              <a:rPr lang="en-US" dirty="0" err="1"/>
              <a:t>bảng</a:t>
            </a:r>
            <a:r>
              <a:rPr lang="en-US" dirty="0"/>
              <a:t> signal </a:t>
            </a:r>
            <a:r>
              <a:rPr lang="en-US" dirty="0" smtClean="0"/>
              <a:t>table</a:t>
            </a:r>
          </a:p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signal table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smtClean="0"/>
              <a:t>process</a:t>
            </a:r>
          </a:p>
          <a:p>
            <a:r>
              <a:rPr lang="en-US" dirty="0" err="1"/>
              <a:t>Mỗi</a:t>
            </a:r>
            <a:r>
              <a:rPr lang="en-US" dirty="0"/>
              <a:t> ô trong </a:t>
            </a:r>
            <a:r>
              <a:rPr lang="en-US" dirty="0" err="1"/>
              <a:t>bảng</a:t>
            </a:r>
            <a:r>
              <a:rPr lang="en-US" dirty="0"/>
              <a:t> là 1 </a:t>
            </a:r>
            <a:r>
              <a:rPr lang="en-US" dirty="0" err="1"/>
              <a:t>struct</a:t>
            </a:r>
            <a:r>
              <a:rPr lang="en-US" dirty="0"/>
              <a:t> 2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là signal number,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là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của signal </a:t>
            </a:r>
            <a:r>
              <a:rPr lang="en-US" dirty="0" smtClean="0"/>
              <a:t>handler</a:t>
            </a:r>
          </a:p>
          <a:p>
            <a:r>
              <a:rPr lang="vi-VN" dirty="0"/>
              <a:t>Khi mới được khởi tạo, tất cả các signal hander sẽ là default handler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41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Một số signal cơ </a:t>
            </a:r>
            <a:r>
              <a:rPr lang="vi-VN" dirty="0" smtClean="0"/>
              <a:t>bản</a:t>
            </a:r>
            <a:endParaRPr lang="en-US" dirty="0" smtClean="0"/>
          </a:p>
          <a:p>
            <a:pPr lvl="1"/>
            <a:r>
              <a:rPr lang="en-US" dirty="0" smtClean="0"/>
              <a:t>SIGCHLD</a:t>
            </a:r>
          </a:p>
          <a:p>
            <a:pPr lvl="1"/>
            <a:r>
              <a:rPr lang="en-US" dirty="0" smtClean="0"/>
              <a:t>SIGILL</a:t>
            </a:r>
          </a:p>
          <a:p>
            <a:pPr lvl="1"/>
            <a:r>
              <a:rPr lang="en-US" dirty="0" smtClean="0"/>
              <a:t>SIGINT</a:t>
            </a:r>
          </a:p>
          <a:p>
            <a:pPr lvl="1"/>
            <a:r>
              <a:rPr lang="en-US" dirty="0" smtClean="0"/>
              <a:t>SIGKILL</a:t>
            </a:r>
          </a:p>
          <a:p>
            <a:pPr lvl="1"/>
            <a:r>
              <a:rPr lang="en-US" dirty="0"/>
              <a:t>SIGSEGV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54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Những</a:t>
            </a:r>
            <a:r>
              <a:rPr lang="en-US" sz="2400" dirty="0"/>
              <a:t> function an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trong signal 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vi-VN" dirty="0"/>
              <a:t>Signal handler được gọi tại bất cứ thời điểm </a:t>
            </a:r>
            <a:r>
              <a:rPr lang="vi-VN" dirty="0" smtClean="0"/>
              <a:t>n</a:t>
            </a:r>
            <a:r>
              <a:rPr lang="en-US" dirty="0" err="1" smtClean="0"/>
              <a:t>ào</a:t>
            </a:r>
            <a:endParaRPr lang="en-US" dirty="0" smtClean="0"/>
          </a:p>
          <a:p>
            <a:r>
              <a:rPr lang="vi-VN" dirty="0"/>
              <a:t>Signal handler break luồng thực thi hiện tại của chương trình </a:t>
            </a:r>
            <a:r>
              <a:rPr lang="vi-VN" dirty="0" smtClean="0"/>
              <a:t>chính</a:t>
            </a:r>
            <a:endParaRPr lang="en-US" dirty="0" smtClean="0"/>
          </a:p>
          <a:p>
            <a:r>
              <a:rPr lang="vi-VN" dirty="0"/>
              <a:t>Có thể gây xung đột dữ liệu với chương trình </a:t>
            </a:r>
            <a:r>
              <a:rPr lang="vi-VN" dirty="0" smtClean="0"/>
              <a:t>chính</a:t>
            </a:r>
            <a:endParaRPr lang="en-US" dirty="0" smtClean="0"/>
          </a:p>
          <a:p>
            <a:r>
              <a:rPr lang="en-US" dirty="0"/>
              <a:t>Nếu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bug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dữ liệu trong signal handler, đó sẽ là random </a:t>
            </a:r>
            <a:r>
              <a:rPr lang="en-US" dirty="0" smtClean="0"/>
              <a:t>bug</a:t>
            </a:r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function không </a:t>
            </a:r>
            <a:r>
              <a:rPr lang="en-US" dirty="0" err="1"/>
              <a:t>nên</a:t>
            </a:r>
            <a:r>
              <a:rPr lang="en-US" dirty="0"/>
              <a:t> sử dụng trong signal </a:t>
            </a:r>
            <a:r>
              <a:rPr lang="en-US" dirty="0" err="1"/>
              <a:t>hanler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1011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327</TotalTime>
  <Words>1163</Words>
  <Application>Microsoft Office PowerPoint</Application>
  <PresentationFormat>On-screen Show (16:9)</PresentationFormat>
  <Paragraphs>154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Template_Internal_Course</vt:lpstr>
      <vt:lpstr>Signal</vt:lpstr>
      <vt:lpstr>Agenda</vt:lpstr>
      <vt:lpstr>Tổng quan về signal</vt:lpstr>
      <vt:lpstr>Tổng quan về signal</vt:lpstr>
      <vt:lpstr>Xử lý khi nhận signal</vt:lpstr>
      <vt:lpstr>Xử lý khi nhận signal</vt:lpstr>
      <vt:lpstr>Signal table</vt:lpstr>
      <vt:lpstr>Signal table</vt:lpstr>
      <vt:lpstr>Những function an toàn khi gọi trong signal handler</vt:lpstr>
      <vt:lpstr>PowerPoint Presentation</vt:lpstr>
      <vt:lpstr>Send signal</vt:lpstr>
      <vt:lpstr>Mask, unmask, block, unblock a signal</vt:lpstr>
      <vt:lpstr>Mask, unmask, block, unblock a signal</vt:lpstr>
      <vt:lpstr>Mask, unmask, block, unblock a signal</vt:lpstr>
      <vt:lpstr>Mask, unmask, block, unblock a signal</vt:lpstr>
      <vt:lpstr>Mask, unmask, block, unblock a signal</vt:lpstr>
      <vt:lpstr>Thực hành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Luu An Phu (FGA.DAP)</cp:lastModifiedBy>
  <cp:revision>199</cp:revision>
  <dcterms:created xsi:type="dcterms:W3CDTF">2015-08-31T01:44:46Z</dcterms:created>
  <dcterms:modified xsi:type="dcterms:W3CDTF">2018-12-07T07:50:30Z</dcterms:modified>
</cp:coreProperties>
</file>