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22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02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12/14/2018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12/14/2018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12/14/2018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12/14/2018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78023"/>
            <a:ext cx="5486400" cy="29609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52282"/>
            <a:ext cx="5486400" cy="845073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12/14/2018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12/14/2018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Lập trình multithread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chương trình C tạo 2 thread, cả 2 thread lần lượt tăng biến đó lên 1 đơn vị, sử dụng mutex để đồng bộ việc ghi vào biến đó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Viết 1 chương trình C tạo ra 2 thread, 2 thread đều ghi vào chung 1 file, sử dụng mutex để bảo vệ file, nên sử dụng wrapper function thay cho hàm ghi file thông thường.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7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Có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smtClean="0"/>
              <a:t>khóa</a:t>
            </a:r>
          </a:p>
          <a:p>
            <a:r>
              <a:rPr lang="vi-VN" dirty="0"/>
              <a:t>Trong một thời điểm có thể có 1 hoặc nhiều thread có được </a:t>
            </a:r>
            <a:r>
              <a:rPr lang="vi-VN" dirty="0" smtClean="0"/>
              <a:t>khóa</a:t>
            </a:r>
            <a:endParaRPr lang="en-US" dirty="0" smtClean="0"/>
          </a:p>
          <a:p>
            <a:r>
              <a:rPr lang="en-US" dirty="0"/>
              <a:t>Minh </a:t>
            </a:r>
            <a:r>
              <a:rPr lang="en-US" dirty="0" err="1" smtClean="0"/>
              <a:t>họa</a:t>
            </a:r>
            <a:endParaRPr lang="en-US" dirty="0" smtClean="0"/>
          </a:p>
          <a:p>
            <a:pPr lvl="1"/>
            <a:r>
              <a:rPr lang="en-US" dirty="0" err="1"/>
              <a:t>sem_t</a:t>
            </a:r>
            <a:r>
              <a:rPr lang="en-US" dirty="0"/>
              <a:t> </a:t>
            </a:r>
            <a:r>
              <a:rPr lang="en-US" dirty="0" err="1"/>
              <a:t>sem_name</a:t>
            </a:r>
            <a:r>
              <a:rPr lang="en-US" dirty="0" smtClean="0"/>
              <a:t>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sem_init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, int </a:t>
            </a:r>
            <a:r>
              <a:rPr lang="en-US" dirty="0" err="1"/>
              <a:t>pshared</a:t>
            </a:r>
            <a:r>
              <a:rPr lang="en-US" dirty="0"/>
              <a:t>, unsigned int value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sem_wait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sem_post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 smtClean="0"/>
              <a:t>);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sem_destroy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);</a:t>
            </a:r>
            <a:endParaRPr lang="en-US" dirty="0" smtClean="0"/>
          </a:p>
          <a:p>
            <a:r>
              <a:rPr lang="en-US" dirty="0"/>
              <a:t>wrapper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Viết 1 chương trình C tạo ra 3 thread, các thread lần lượt được tăng 1 biến chung thêm một đơn vị và ghi giá trị mới vào 1 trong 2 file output. Sử dụng semaphore để đồng bộ việc ghi vào 2 </a:t>
            </a:r>
            <a:r>
              <a:rPr lang="vi-VN" dirty="0" smtClean="0"/>
              <a:t>file</a:t>
            </a:r>
            <a:endParaRPr lang="en-US" dirty="0" smtClean="0"/>
          </a:p>
          <a:p>
            <a:r>
              <a:rPr lang="vi-VN" dirty="0"/>
              <a:t>Tạo 10 ma trận kích thước 200x200. Nhân 10 ma trận đó với nhau sử dụng multi thread.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5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Ưu điểm nhược </a:t>
            </a:r>
            <a:r>
              <a:rPr lang="vi-VN" dirty="0" smtClean="0"/>
              <a:t>điểm</a:t>
            </a:r>
            <a:endParaRPr lang="en-US" dirty="0" smtClean="0"/>
          </a:p>
          <a:p>
            <a:r>
              <a:rPr lang="en-US" dirty="0" err="1"/>
              <a:t>Tạo</a:t>
            </a:r>
            <a:r>
              <a:rPr lang="en-US" dirty="0"/>
              <a:t> và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smtClean="0"/>
              <a:t>thread</a:t>
            </a:r>
          </a:p>
          <a:p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các thread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3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Ưu điểm nhược 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Tối ưu được hiệu năng xử lý của tất cả các </a:t>
            </a:r>
            <a:r>
              <a:rPr lang="vi-VN" dirty="0" smtClean="0"/>
              <a:t>core</a:t>
            </a:r>
            <a:endParaRPr lang="en-US" dirty="0" smtClean="0"/>
          </a:p>
          <a:p>
            <a:r>
              <a:rPr lang="vi-VN" dirty="0"/>
              <a:t>Các thread được lập lịch một cách độc </a:t>
            </a:r>
            <a:r>
              <a:rPr lang="vi-VN" dirty="0" smtClean="0"/>
              <a:t>lập</a:t>
            </a:r>
            <a:endParaRPr lang="en-US" dirty="0" smtClean="0"/>
          </a:p>
          <a:p>
            <a:r>
              <a:rPr lang="vi-VN" dirty="0"/>
              <a:t>Tránh được trạng thái block chương </a:t>
            </a:r>
            <a:r>
              <a:rPr lang="vi-VN" dirty="0" smtClean="0"/>
              <a:t>trình</a:t>
            </a:r>
            <a:endParaRPr lang="en-US" dirty="0" smtClean="0"/>
          </a:p>
          <a:p>
            <a:r>
              <a:rPr lang="vi-VN" dirty="0"/>
              <a:t>Cần lưu ý đồng bộ dữ liệu giữa các thread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mới </a:t>
            </a:r>
            <a:r>
              <a:rPr lang="en-US" dirty="0" err="1"/>
              <a:t>một</a:t>
            </a:r>
            <a:r>
              <a:rPr lang="en-US" dirty="0"/>
              <a:t>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pthread.h</a:t>
            </a:r>
            <a:r>
              <a:rPr lang="en-US" dirty="0" smtClean="0"/>
              <a:t>&gt;</a:t>
            </a:r>
          </a:p>
          <a:p>
            <a:r>
              <a:rPr lang="en-US" dirty="0"/>
              <a:t>int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*restrict </a:t>
            </a:r>
            <a:r>
              <a:rPr lang="en-US" dirty="0" err="1"/>
              <a:t>tidp</a:t>
            </a:r>
            <a:r>
              <a:rPr lang="en-US" dirty="0"/>
              <a:t>, const </a:t>
            </a:r>
            <a:r>
              <a:rPr lang="en-US" dirty="0" err="1"/>
              <a:t>pthread_attr_t</a:t>
            </a:r>
            <a:r>
              <a:rPr lang="en-US" dirty="0"/>
              <a:t> *restrict </a:t>
            </a:r>
            <a:r>
              <a:rPr lang="en-US" dirty="0" err="1"/>
              <a:t>attr</a:t>
            </a:r>
            <a:r>
              <a:rPr lang="en-US" dirty="0"/>
              <a:t>, void *(*</a:t>
            </a:r>
            <a:r>
              <a:rPr lang="en-US" dirty="0" err="1"/>
              <a:t>start_rtn</a:t>
            </a:r>
            <a:r>
              <a:rPr lang="en-US" dirty="0"/>
              <a:t>)(void *), void *restrict </a:t>
            </a:r>
            <a:r>
              <a:rPr lang="en-US" dirty="0" err="1"/>
              <a:t>arg</a:t>
            </a:r>
            <a:r>
              <a:rPr lang="en-US" dirty="0" smtClean="0"/>
              <a:t>);</a:t>
            </a:r>
          </a:p>
          <a:p>
            <a:r>
              <a:rPr lang="en-US" dirty="0"/>
              <a:t>Returns: 0 if OK, error number on failure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1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Thread call </a:t>
            </a:r>
            <a:r>
              <a:rPr lang="en-US" dirty="0" err="1"/>
              <a:t>pthread_exit</a:t>
            </a:r>
            <a:r>
              <a:rPr lang="en-US" dirty="0"/>
              <a:t>, return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cancel </a:t>
            </a:r>
            <a:r>
              <a:rPr lang="en-US" dirty="0" err="1"/>
              <a:t>bởi</a:t>
            </a:r>
            <a:r>
              <a:rPr lang="en-US" dirty="0"/>
              <a:t> 1 thread </a:t>
            </a:r>
            <a:r>
              <a:rPr lang="en-US" dirty="0" err="1"/>
              <a:t>khác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pthread_exit</a:t>
            </a:r>
            <a:r>
              <a:rPr lang="en-US" dirty="0"/>
              <a:t>(void *</a:t>
            </a:r>
            <a:r>
              <a:rPr lang="en-US" dirty="0" err="1"/>
              <a:t>rval_ptr</a:t>
            </a:r>
            <a:r>
              <a:rPr lang="en-US" dirty="0" smtClean="0"/>
              <a:t>)</a:t>
            </a:r>
          </a:p>
          <a:p>
            <a:r>
              <a:rPr lang="en-US" dirty="0"/>
              <a:t>1 thread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clear resource của thread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smtClean="0"/>
              <a:t>exit</a:t>
            </a:r>
          </a:p>
          <a:p>
            <a:r>
              <a:rPr lang="en-US" dirty="0"/>
              <a:t>int </a:t>
            </a:r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thread, void **</a:t>
            </a:r>
            <a:r>
              <a:rPr lang="en-US" dirty="0" err="1"/>
              <a:t>rval_ptr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Block cho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thread cần đợi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lvl="1"/>
            <a:r>
              <a:rPr lang="vi-VN" dirty="0"/>
              <a:t>Return EINVAL nếu thread kia đã kết thúc từ trước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6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Đếm số lượng số lẻ từ 1 đến 100 tỷ. Code theo 2 trường hợp, trường hợp 1 sử dụng multithread, trường hợp 2 không sử dụng multithread. So sánh thời gian của 2 trường hợp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/>
              <a:t>Viết 1 chương trình C tạo 10 file, mỗi file chứa 5 triệu số ngẫu nhiên có 1 chữ số. Sử dụng multithread và không multithread rồi so sánh thời gian.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Mất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 </a:t>
            </a:r>
            <a:r>
              <a:rPr lang="en-US" sz="3000" dirty="0" err="1"/>
              <a:t>bộ</a:t>
            </a:r>
            <a:r>
              <a:rPr lang="en-US" sz="3000" dirty="0"/>
              <a:t> dữ liệu </a:t>
            </a:r>
            <a:r>
              <a:rPr lang="en-US" sz="3000" dirty="0" err="1"/>
              <a:t>giữa</a:t>
            </a:r>
            <a:r>
              <a:rPr lang="en-US" sz="3000" dirty="0"/>
              <a:t> các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về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2 thread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và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000" dirty="0"/>
              <a:t>Các phương thức đồng bộ dữ liệu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5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Chỉ</a:t>
            </a:r>
            <a:r>
              <a:rPr lang="en-US" dirty="0"/>
              <a:t> có </a:t>
            </a:r>
            <a:r>
              <a:rPr lang="en-US" dirty="0" err="1"/>
              <a:t>một</a:t>
            </a:r>
            <a:r>
              <a:rPr lang="en-US" dirty="0"/>
              <a:t> khóa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 smtClean="0"/>
              <a:t>.</a:t>
            </a:r>
          </a:p>
          <a:p>
            <a:r>
              <a:rPr lang="vi-VN" dirty="0"/>
              <a:t>Trong một thời điểm chỉ 1 thread có được </a:t>
            </a:r>
            <a:r>
              <a:rPr lang="vi-VN" dirty="0" smtClean="0"/>
              <a:t>khóa</a:t>
            </a:r>
            <a:endParaRPr lang="en-US" dirty="0" smtClean="0"/>
          </a:p>
          <a:p>
            <a:r>
              <a:rPr lang="en-US" dirty="0"/>
              <a:t>Minh </a:t>
            </a:r>
            <a:r>
              <a:rPr lang="en-US" dirty="0" err="1" smtClean="0"/>
              <a:t>họa</a:t>
            </a:r>
            <a:endParaRPr lang="en-US" dirty="0" smtClean="0"/>
          </a:p>
          <a:p>
            <a:pPr lvl="1"/>
            <a:r>
              <a:rPr lang="en-US" sz="2600" dirty="0" err="1"/>
              <a:t>pthread_mutex_t</a:t>
            </a:r>
            <a:r>
              <a:rPr lang="en-US" sz="2600" dirty="0"/>
              <a:t> </a:t>
            </a:r>
            <a:r>
              <a:rPr lang="en-US" sz="2600" dirty="0" smtClean="0"/>
              <a:t>restrict </a:t>
            </a:r>
            <a:r>
              <a:rPr lang="en-US" sz="2600" dirty="0" err="1" smtClean="0"/>
              <a:t>mutex</a:t>
            </a:r>
            <a:r>
              <a:rPr lang="en-US" sz="2600" dirty="0" smtClean="0"/>
              <a:t>;</a:t>
            </a:r>
          </a:p>
          <a:p>
            <a:pPr lvl="1"/>
            <a:r>
              <a:rPr lang="en-US" sz="2600" dirty="0"/>
              <a:t>int </a:t>
            </a:r>
            <a:r>
              <a:rPr lang="en-US" sz="2600" dirty="0" err="1"/>
              <a:t>pthread_mutex_init</a:t>
            </a:r>
            <a:r>
              <a:rPr lang="en-US" sz="2600" dirty="0"/>
              <a:t>(</a:t>
            </a:r>
            <a:r>
              <a:rPr lang="en-US" sz="2600" dirty="0" err="1"/>
              <a:t>pthread_mutex_t</a:t>
            </a:r>
            <a:r>
              <a:rPr lang="en-US" sz="2600" dirty="0"/>
              <a:t> *restrict </a:t>
            </a:r>
            <a:r>
              <a:rPr lang="en-US" sz="2600" dirty="0" err="1"/>
              <a:t>mutex</a:t>
            </a:r>
            <a:r>
              <a:rPr lang="en-US" sz="2600" dirty="0"/>
              <a:t>, const </a:t>
            </a:r>
            <a:r>
              <a:rPr lang="en-US" sz="2600" dirty="0" err="1"/>
              <a:t>pthread_mutexattr_t</a:t>
            </a:r>
            <a:r>
              <a:rPr lang="en-US" sz="2600" dirty="0"/>
              <a:t> *restrict </a:t>
            </a:r>
            <a:r>
              <a:rPr lang="en-US" sz="2600" dirty="0" err="1"/>
              <a:t>attr</a:t>
            </a:r>
            <a:r>
              <a:rPr lang="en-US" sz="2600" dirty="0" smtClean="0"/>
              <a:t>);</a:t>
            </a:r>
          </a:p>
          <a:p>
            <a:pPr lvl="1"/>
            <a:r>
              <a:rPr lang="en-US" sz="2600" dirty="0"/>
              <a:t>int </a:t>
            </a:r>
            <a:r>
              <a:rPr lang="en-US" sz="2600" dirty="0" err="1"/>
              <a:t>pthread_mutex_destroy</a:t>
            </a:r>
            <a:r>
              <a:rPr lang="en-US" sz="2600" dirty="0"/>
              <a:t>(</a:t>
            </a:r>
            <a:r>
              <a:rPr lang="en-US" sz="2600" dirty="0" err="1"/>
              <a:t>pthread_mutex_t</a:t>
            </a:r>
            <a:r>
              <a:rPr lang="en-US" sz="2600" dirty="0"/>
              <a:t> *</a:t>
            </a:r>
            <a:r>
              <a:rPr lang="en-US" sz="2600" dirty="0" err="1"/>
              <a:t>mutex</a:t>
            </a:r>
            <a:r>
              <a:rPr lang="en-US" sz="2600" dirty="0" smtClean="0"/>
              <a:t>);</a:t>
            </a:r>
          </a:p>
          <a:p>
            <a:pPr lvl="1"/>
            <a:r>
              <a:rPr lang="en-US" sz="2600" dirty="0"/>
              <a:t>int </a:t>
            </a:r>
            <a:r>
              <a:rPr lang="en-US" sz="2600" dirty="0" err="1"/>
              <a:t>pthread_mutex_lock</a:t>
            </a:r>
            <a:r>
              <a:rPr lang="en-US" sz="2600" dirty="0"/>
              <a:t>(</a:t>
            </a:r>
            <a:r>
              <a:rPr lang="en-US" sz="2600" dirty="0" err="1"/>
              <a:t>pthread_mutex_t</a:t>
            </a:r>
            <a:r>
              <a:rPr lang="en-US" sz="2600" dirty="0"/>
              <a:t> *</a:t>
            </a:r>
            <a:r>
              <a:rPr lang="en-US" sz="2600" dirty="0" err="1"/>
              <a:t>mutex</a:t>
            </a:r>
            <a:r>
              <a:rPr lang="en-US" sz="2600" dirty="0" smtClean="0"/>
              <a:t>);</a:t>
            </a:r>
          </a:p>
          <a:p>
            <a:pPr lvl="1"/>
            <a:r>
              <a:rPr lang="en-US" sz="2600" dirty="0"/>
              <a:t>int </a:t>
            </a:r>
            <a:r>
              <a:rPr lang="en-US" sz="2600" dirty="0" err="1"/>
              <a:t>pthread_mutex_unlock</a:t>
            </a:r>
            <a:r>
              <a:rPr lang="en-US" sz="2600" dirty="0"/>
              <a:t>(</a:t>
            </a:r>
            <a:r>
              <a:rPr lang="en-US" sz="2600" dirty="0" err="1"/>
              <a:t>pthread_mutex_t</a:t>
            </a:r>
            <a:r>
              <a:rPr lang="en-US" sz="2600" dirty="0"/>
              <a:t> *</a:t>
            </a:r>
            <a:r>
              <a:rPr lang="en-US" sz="2600" dirty="0" err="1"/>
              <a:t>mutex</a:t>
            </a:r>
            <a:r>
              <a:rPr lang="en-US" sz="2600" dirty="0" smtClean="0"/>
              <a:t>);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44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1649</TotalTime>
  <Words>680</Words>
  <Application>Microsoft Office PowerPoint</Application>
  <PresentationFormat>On-screen Show (16:9)</PresentationFormat>
  <Paragraphs>83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Template_Internal_Course</vt:lpstr>
      <vt:lpstr>Lập trình multithread</vt:lpstr>
      <vt:lpstr>Agenda</vt:lpstr>
      <vt:lpstr>Ưu điểm nhược điểm</vt:lpstr>
      <vt:lpstr>Tạo mới một thread</vt:lpstr>
      <vt:lpstr>Kết thúc một thread</vt:lpstr>
      <vt:lpstr>Thực hành</vt:lpstr>
      <vt:lpstr>Mất đồng bộ dữ liệu giữa các thread</vt:lpstr>
      <vt:lpstr>Các phương thức đồng bộ dữ liệu</vt:lpstr>
      <vt:lpstr>Mutex</vt:lpstr>
      <vt:lpstr>Thực hành</vt:lpstr>
      <vt:lpstr>Semaphore</vt:lpstr>
      <vt:lpstr>Thực hành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217</cp:revision>
  <dcterms:created xsi:type="dcterms:W3CDTF">2015-08-31T01:44:46Z</dcterms:created>
  <dcterms:modified xsi:type="dcterms:W3CDTF">2018-12-15T02:30:37Z</dcterms:modified>
</cp:coreProperties>
</file>